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4" r:id="rId2"/>
    <p:sldMasterId id="2147483653" r:id="rId3"/>
    <p:sldMasterId id="2147483652" r:id="rId4"/>
    <p:sldMasterId id="2147483649" r:id="rId5"/>
    <p:sldMasterId id="2147483651" r:id="rId6"/>
    <p:sldMasterId id="2147483655" r:id="rId7"/>
    <p:sldMasterId id="2147483656" r:id="rId8"/>
  </p:sldMasterIdLst>
  <p:notesMasterIdLst>
    <p:notesMasterId r:id="rId403"/>
  </p:notesMasterIdLst>
  <p:sldIdLst>
    <p:sldId id="646" r:id="rId9"/>
    <p:sldId id="644" r:id="rId10"/>
    <p:sldId id="256" r:id="rId11"/>
    <p:sldId id="257" r:id="rId12"/>
    <p:sldId id="258" r:id="rId13"/>
    <p:sldId id="259" r:id="rId14"/>
    <p:sldId id="260" r:id="rId15"/>
    <p:sldId id="643"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642"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639"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640"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645" r:id="rId192"/>
    <p:sldId id="435" r:id="rId193"/>
    <p:sldId id="436" r:id="rId194"/>
    <p:sldId id="437" r:id="rId195"/>
    <p:sldId id="438" r:id="rId196"/>
    <p:sldId id="439" r:id="rId197"/>
    <p:sldId id="647" r:id="rId198"/>
    <p:sldId id="440" r:id="rId199"/>
    <p:sldId id="441" r:id="rId200"/>
    <p:sldId id="442" r:id="rId201"/>
    <p:sldId id="443" r:id="rId202"/>
    <p:sldId id="444" r:id="rId203"/>
    <p:sldId id="445" r:id="rId204"/>
    <p:sldId id="446" r:id="rId205"/>
    <p:sldId id="447" r:id="rId206"/>
    <p:sldId id="448" r:id="rId207"/>
    <p:sldId id="449" r:id="rId208"/>
    <p:sldId id="450" r:id="rId209"/>
    <p:sldId id="451" r:id="rId210"/>
    <p:sldId id="452" r:id="rId211"/>
    <p:sldId id="453" r:id="rId212"/>
    <p:sldId id="454" r:id="rId213"/>
    <p:sldId id="455" r:id="rId214"/>
    <p:sldId id="456" r:id="rId215"/>
    <p:sldId id="457" r:id="rId216"/>
    <p:sldId id="458" r:id="rId217"/>
    <p:sldId id="459" r:id="rId218"/>
    <p:sldId id="460" r:id="rId219"/>
    <p:sldId id="461" r:id="rId220"/>
    <p:sldId id="462" r:id="rId221"/>
    <p:sldId id="463" r:id="rId222"/>
    <p:sldId id="649" r:id="rId223"/>
    <p:sldId id="464" r:id="rId224"/>
    <p:sldId id="465" r:id="rId225"/>
    <p:sldId id="466" r:id="rId226"/>
    <p:sldId id="467" r:id="rId227"/>
    <p:sldId id="468" r:id="rId228"/>
    <p:sldId id="469" r:id="rId229"/>
    <p:sldId id="470" r:id="rId230"/>
    <p:sldId id="471" r:id="rId231"/>
    <p:sldId id="472" r:id="rId232"/>
    <p:sldId id="473" r:id="rId233"/>
    <p:sldId id="474" r:id="rId234"/>
    <p:sldId id="475" r:id="rId235"/>
    <p:sldId id="476" r:id="rId236"/>
    <p:sldId id="477" r:id="rId237"/>
    <p:sldId id="478" r:id="rId238"/>
    <p:sldId id="479" r:id="rId239"/>
    <p:sldId id="480" r:id="rId240"/>
    <p:sldId id="481" r:id="rId241"/>
    <p:sldId id="482" r:id="rId242"/>
    <p:sldId id="483" r:id="rId243"/>
    <p:sldId id="484" r:id="rId244"/>
    <p:sldId id="485" r:id="rId245"/>
    <p:sldId id="486" r:id="rId246"/>
    <p:sldId id="487" r:id="rId247"/>
    <p:sldId id="488" r:id="rId248"/>
    <p:sldId id="489" r:id="rId249"/>
    <p:sldId id="490" r:id="rId250"/>
    <p:sldId id="491" r:id="rId251"/>
    <p:sldId id="492" r:id="rId252"/>
    <p:sldId id="493" r:id="rId253"/>
    <p:sldId id="494" r:id="rId254"/>
    <p:sldId id="495" r:id="rId255"/>
    <p:sldId id="496" r:id="rId256"/>
    <p:sldId id="497" r:id="rId257"/>
    <p:sldId id="498" r:id="rId258"/>
    <p:sldId id="499" r:id="rId259"/>
    <p:sldId id="500" r:id="rId260"/>
    <p:sldId id="501" r:id="rId261"/>
    <p:sldId id="502" r:id="rId262"/>
    <p:sldId id="503" r:id="rId263"/>
    <p:sldId id="504" r:id="rId264"/>
    <p:sldId id="505" r:id="rId265"/>
    <p:sldId id="506" r:id="rId266"/>
    <p:sldId id="507" r:id="rId267"/>
    <p:sldId id="508" r:id="rId268"/>
    <p:sldId id="509" r:id="rId269"/>
    <p:sldId id="510" r:id="rId270"/>
    <p:sldId id="511" r:id="rId271"/>
    <p:sldId id="512" r:id="rId272"/>
    <p:sldId id="513" r:id="rId273"/>
    <p:sldId id="514" r:id="rId274"/>
    <p:sldId id="515" r:id="rId275"/>
    <p:sldId id="516" r:id="rId276"/>
    <p:sldId id="517" r:id="rId277"/>
    <p:sldId id="641" r:id="rId278"/>
    <p:sldId id="518" r:id="rId279"/>
    <p:sldId id="519" r:id="rId280"/>
    <p:sldId id="520" r:id="rId281"/>
    <p:sldId id="521" r:id="rId282"/>
    <p:sldId id="522" r:id="rId283"/>
    <p:sldId id="523" r:id="rId284"/>
    <p:sldId id="524" r:id="rId285"/>
    <p:sldId id="525" r:id="rId286"/>
    <p:sldId id="526" r:id="rId287"/>
    <p:sldId id="527" r:id="rId288"/>
    <p:sldId id="528" r:id="rId289"/>
    <p:sldId id="529" r:id="rId290"/>
    <p:sldId id="530" r:id="rId291"/>
    <p:sldId id="531" r:id="rId292"/>
    <p:sldId id="532" r:id="rId293"/>
    <p:sldId id="533" r:id="rId294"/>
    <p:sldId id="534" r:id="rId295"/>
    <p:sldId id="535" r:id="rId296"/>
    <p:sldId id="536" r:id="rId297"/>
    <p:sldId id="537" r:id="rId298"/>
    <p:sldId id="538" r:id="rId299"/>
    <p:sldId id="539" r:id="rId300"/>
    <p:sldId id="540" r:id="rId301"/>
    <p:sldId id="541" r:id="rId302"/>
    <p:sldId id="542" r:id="rId303"/>
    <p:sldId id="543" r:id="rId304"/>
    <p:sldId id="544" r:id="rId305"/>
    <p:sldId id="545" r:id="rId306"/>
    <p:sldId id="546" r:id="rId307"/>
    <p:sldId id="547" r:id="rId308"/>
    <p:sldId id="548" r:id="rId309"/>
    <p:sldId id="549" r:id="rId310"/>
    <p:sldId id="550" r:id="rId311"/>
    <p:sldId id="551" r:id="rId312"/>
    <p:sldId id="552" r:id="rId313"/>
    <p:sldId id="553" r:id="rId314"/>
    <p:sldId id="554" r:id="rId315"/>
    <p:sldId id="555" r:id="rId316"/>
    <p:sldId id="556" r:id="rId317"/>
    <p:sldId id="557" r:id="rId318"/>
    <p:sldId id="558" r:id="rId319"/>
    <p:sldId id="559" r:id="rId320"/>
    <p:sldId id="560" r:id="rId321"/>
    <p:sldId id="561" r:id="rId322"/>
    <p:sldId id="562" r:id="rId323"/>
    <p:sldId id="651" r:id="rId324"/>
    <p:sldId id="563" r:id="rId325"/>
    <p:sldId id="564" r:id="rId326"/>
    <p:sldId id="565" r:id="rId327"/>
    <p:sldId id="566" r:id="rId328"/>
    <p:sldId id="567" r:id="rId329"/>
    <p:sldId id="652"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650" r:id="rId361"/>
    <p:sldId id="598" r:id="rId362"/>
    <p:sldId id="599" r:id="rId363"/>
    <p:sldId id="600" r:id="rId364"/>
    <p:sldId id="601" r:id="rId365"/>
    <p:sldId id="602" r:id="rId366"/>
    <p:sldId id="603" r:id="rId367"/>
    <p:sldId id="604" r:id="rId368"/>
    <p:sldId id="605" r:id="rId369"/>
    <p:sldId id="606" r:id="rId370"/>
    <p:sldId id="607" r:id="rId371"/>
    <p:sldId id="608" r:id="rId372"/>
    <p:sldId id="609" r:id="rId373"/>
    <p:sldId id="610" r:id="rId374"/>
    <p:sldId id="611" r:id="rId375"/>
    <p:sldId id="612" r:id="rId376"/>
    <p:sldId id="613" r:id="rId377"/>
    <p:sldId id="614" r:id="rId378"/>
    <p:sldId id="615" r:id="rId379"/>
    <p:sldId id="616" r:id="rId380"/>
    <p:sldId id="617" r:id="rId381"/>
    <p:sldId id="618" r:id="rId382"/>
    <p:sldId id="619" r:id="rId383"/>
    <p:sldId id="620" r:id="rId384"/>
    <p:sldId id="621" r:id="rId385"/>
    <p:sldId id="622" r:id="rId386"/>
    <p:sldId id="623" r:id="rId387"/>
    <p:sldId id="624" r:id="rId388"/>
    <p:sldId id="625" r:id="rId389"/>
    <p:sldId id="626" r:id="rId390"/>
    <p:sldId id="627" r:id="rId391"/>
    <p:sldId id="628" r:id="rId392"/>
    <p:sldId id="629" r:id="rId393"/>
    <p:sldId id="630" r:id="rId394"/>
    <p:sldId id="631" r:id="rId395"/>
    <p:sldId id="632" r:id="rId396"/>
    <p:sldId id="633" r:id="rId397"/>
    <p:sldId id="634" r:id="rId398"/>
    <p:sldId id="635" r:id="rId399"/>
    <p:sldId id="636" r:id="rId400"/>
    <p:sldId id="637" r:id="rId401"/>
    <p:sldId id="638" r:id="rId402"/>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4F5D7"/>
    <a:srgbClr val="F8FAD2"/>
    <a:srgbClr val="000000"/>
    <a:srgbClr val="CC9900"/>
    <a:srgbClr val="2A2AE9"/>
    <a:srgbClr val="2A2AC7"/>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2" autoAdjust="0"/>
    <p:restoredTop sz="92801" autoAdjust="0"/>
  </p:normalViewPr>
  <p:slideViewPr>
    <p:cSldViewPr>
      <p:cViewPr varScale="1">
        <p:scale>
          <a:sx n="78" d="100"/>
          <a:sy n="78" d="100"/>
        </p:scale>
        <p:origin x="-282"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30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 /><Relationship Id="rId299" Type="http://schemas.openxmlformats.org/officeDocument/2006/relationships/slide" Target="slides/slide291.xml" /><Relationship Id="rId21" Type="http://schemas.openxmlformats.org/officeDocument/2006/relationships/slide" Target="slides/slide13.xml" /><Relationship Id="rId63" Type="http://schemas.openxmlformats.org/officeDocument/2006/relationships/slide" Target="slides/slide55.xml" /><Relationship Id="rId159" Type="http://schemas.openxmlformats.org/officeDocument/2006/relationships/slide" Target="slides/slide151.xml" /><Relationship Id="rId324" Type="http://schemas.openxmlformats.org/officeDocument/2006/relationships/slide" Target="slides/slide316.xml" /><Relationship Id="rId366" Type="http://schemas.openxmlformats.org/officeDocument/2006/relationships/slide" Target="slides/slide358.xml" /><Relationship Id="rId170" Type="http://schemas.openxmlformats.org/officeDocument/2006/relationships/slide" Target="slides/slide162.xml" /><Relationship Id="rId226" Type="http://schemas.openxmlformats.org/officeDocument/2006/relationships/slide" Target="slides/slide218.xml" /><Relationship Id="rId268" Type="http://schemas.openxmlformats.org/officeDocument/2006/relationships/slide" Target="slides/slide260.xml" /><Relationship Id="rId11" Type="http://schemas.openxmlformats.org/officeDocument/2006/relationships/slide" Target="slides/slide3.xml" /><Relationship Id="rId32" Type="http://schemas.openxmlformats.org/officeDocument/2006/relationships/slide" Target="slides/slide24.xml" /><Relationship Id="rId53" Type="http://schemas.openxmlformats.org/officeDocument/2006/relationships/slide" Target="slides/slide45.xml" /><Relationship Id="rId74" Type="http://schemas.openxmlformats.org/officeDocument/2006/relationships/slide" Target="slides/slide66.xml" /><Relationship Id="rId128" Type="http://schemas.openxmlformats.org/officeDocument/2006/relationships/slide" Target="slides/slide120.xml" /><Relationship Id="rId149" Type="http://schemas.openxmlformats.org/officeDocument/2006/relationships/slide" Target="slides/slide141.xml" /><Relationship Id="rId314" Type="http://schemas.openxmlformats.org/officeDocument/2006/relationships/slide" Target="slides/slide306.xml" /><Relationship Id="rId335" Type="http://schemas.openxmlformats.org/officeDocument/2006/relationships/slide" Target="slides/slide327.xml" /><Relationship Id="rId356" Type="http://schemas.openxmlformats.org/officeDocument/2006/relationships/slide" Target="slides/slide348.xml" /><Relationship Id="rId377" Type="http://schemas.openxmlformats.org/officeDocument/2006/relationships/slide" Target="slides/slide369.xml" /><Relationship Id="rId398" Type="http://schemas.openxmlformats.org/officeDocument/2006/relationships/slide" Target="slides/slide390.xml" /><Relationship Id="rId5" Type="http://schemas.openxmlformats.org/officeDocument/2006/relationships/slideMaster" Target="slideMasters/slideMaster5.xml" /><Relationship Id="rId95" Type="http://schemas.openxmlformats.org/officeDocument/2006/relationships/slide" Target="slides/slide87.xml" /><Relationship Id="rId160" Type="http://schemas.openxmlformats.org/officeDocument/2006/relationships/slide" Target="slides/slide152.xml" /><Relationship Id="rId181" Type="http://schemas.openxmlformats.org/officeDocument/2006/relationships/slide" Target="slides/slide173.xml" /><Relationship Id="rId216" Type="http://schemas.openxmlformats.org/officeDocument/2006/relationships/slide" Target="slides/slide208.xml" /><Relationship Id="rId237" Type="http://schemas.openxmlformats.org/officeDocument/2006/relationships/slide" Target="slides/slide229.xml" /><Relationship Id="rId402" Type="http://schemas.openxmlformats.org/officeDocument/2006/relationships/slide" Target="slides/slide394.xml" /><Relationship Id="rId258" Type="http://schemas.openxmlformats.org/officeDocument/2006/relationships/slide" Target="slides/slide250.xml" /><Relationship Id="rId279" Type="http://schemas.openxmlformats.org/officeDocument/2006/relationships/slide" Target="slides/slide271.xml" /><Relationship Id="rId22" Type="http://schemas.openxmlformats.org/officeDocument/2006/relationships/slide" Target="slides/slide14.xml" /><Relationship Id="rId43" Type="http://schemas.openxmlformats.org/officeDocument/2006/relationships/slide" Target="slides/slide35.xml" /><Relationship Id="rId64" Type="http://schemas.openxmlformats.org/officeDocument/2006/relationships/slide" Target="slides/slide56.xml" /><Relationship Id="rId118" Type="http://schemas.openxmlformats.org/officeDocument/2006/relationships/slide" Target="slides/slide110.xml" /><Relationship Id="rId139" Type="http://schemas.openxmlformats.org/officeDocument/2006/relationships/slide" Target="slides/slide131.xml" /><Relationship Id="rId290" Type="http://schemas.openxmlformats.org/officeDocument/2006/relationships/slide" Target="slides/slide282.xml" /><Relationship Id="rId304" Type="http://schemas.openxmlformats.org/officeDocument/2006/relationships/slide" Target="slides/slide296.xml" /><Relationship Id="rId325" Type="http://schemas.openxmlformats.org/officeDocument/2006/relationships/slide" Target="slides/slide317.xml" /><Relationship Id="rId346" Type="http://schemas.openxmlformats.org/officeDocument/2006/relationships/slide" Target="slides/slide338.xml" /><Relationship Id="rId367" Type="http://schemas.openxmlformats.org/officeDocument/2006/relationships/slide" Target="slides/slide359.xml" /><Relationship Id="rId388" Type="http://schemas.openxmlformats.org/officeDocument/2006/relationships/slide" Target="slides/slide380.xml" /><Relationship Id="rId85" Type="http://schemas.openxmlformats.org/officeDocument/2006/relationships/slide" Target="slides/slide77.xml" /><Relationship Id="rId150" Type="http://schemas.openxmlformats.org/officeDocument/2006/relationships/slide" Target="slides/slide142.xml" /><Relationship Id="rId171" Type="http://schemas.openxmlformats.org/officeDocument/2006/relationships/slide" Target="slides/slide163.xml" /><Relationship Id="rId192" Type="http://schemas.openxmlformats.org/officeDocument/2006/relationships/slide" Target="slides/slide184.xml" /><Relationship Id="rId206" Type="http://schemas.openxmlformats.org/officeDocument/2006/relationships/slide" Target="slides/slide198.xml" /><Relationship Id="rId227" Type="http://schemas.openxmlformats.org/officeDocument/2006/relationships/slide" Target="slides/slide219.xml" /><Relationship Id="rId248" Type="http://schemas.openxmlformats.org/officeDocument/2006/relationships/slide" Target="slides/slide240.xml" /><Relationship Id="rId269" Type="http://schemas.openxmlformats.org/officeDocument/2006/relationships/slide" Target="slides/slide261.xml" /><Relationship Id="rId12" Type="http://schemas.openxmlformats.org/officeDocument/2006/relationships/slide" Target="slides/slide4.xml" /><Relationship Id="rId33" Type="http://schemas.openxmlformats.org/officeDocument/2006/relationships/slide" Target="slides/slide25.xml" /><Relationship Id="rId108" Type="http://schemas.openxmlformats.org/officeDocument/2006/relationships/slide" Target="slides/slide100.xml" /><Relationship Id="rId129" Type="http://schemas.openxmlformats.org/officeDocument/2006/relationships/slide" Target="slides/slide121.xml" /><Relationship Id="rId280" Type="http://schemas.openxmlformats.org/officeDocument/2006/relationships/slide" Target="slides/slide272.xml" /><Relationship Id="rId315" Type="http://schemas.openxmlformats.org/officeDocument/2006/relationships/slide" Target="slides/slide307.xml" /><Relationship Id="rId336" Type="http://schemas.openxmlformats.org/officeDocument/2006/relationships/slide" Target="slides/slide328.xml" /><Relationship Id="rId357" Type="http://schemas.openxmlformats.org/officeDocument/2006/relationships/slide" Target="slides/slide349.xml" /><Relationship Id="rId54" Type="http://schemas.openxmlformats.org/officeDocument/2006/relationships/slide" Target="slides/slide46.xml" /><Relationship Id="rId75" Type="http://schemas.openxmlformats.org/officeDocument/2006/relationships/slide" Target="slides/slide67.xml" /><Relationship Id="rId96" Type="http://schemas.openxmlformats.org/officeDocument/2006/relationships/slide" Target="slides/slide88.xml" /><Relationship Id="rId140" Type="http://schemas.openxmlformats.org/officeDocument/2006/relationships/slide" Target="slides/slide132.xml" /><Relationship Id="rId161" Type="http://schemas.openxmlformats.org/officeDocument/2006/relationships/slide" Target="slides/slide153.xml" /><Relationship Id="rId182" Type="http://schemas.openxmlformats.org/officeDocument/2006/relationships/slide" Target="slides/slide174.xml" /><Relationship Id="rId217" Type="http://schemas.openxmlformats.org/officeDocument/2006/relationships/slide" Target="slides/slide209.xml" /><Relationship Id="rId378" Type="http://schemas.openxmlformats.org/officeDocument/2006/relationships/slide" Target="slides/slide370.xml" /><Relationship Id="rId399" Type="http://schemas.openxmlformats.org/officeDocument/2006/relationships/slide" Target="slides/slide391.xml" /><Relationship Id="rId403" Type="http://schemas.openxmlformats.org/officeDocument/2006/relationships/notesMaster" Target="notesMasters/notesMaster1.xml" /><Relationship Id="rId6" Type="http://schemas.openxmlformats.org/officeDocument/2006/relationships/slideMaster" Target="slideMasters/slideMaster6.xml" /><Relationship Id="rId238" Type="http://schemas.openxmlformats.org/officeDocument/2006/relationships/slide" Target="slides/slide230.xml" /><Relationship Id="rId259" Type="http://schemas.openxmlformats.org/officeDocument/2006/relationships/slide" Target="slides/slide251.xml" /><Relationship Id="rId23" Type="http://schemas.openxmlformats.org/officeDocument/2006/relationships/slide" Target="slides/slide15.xml" /><Relationship Id="rId119" Type="http://schemas.openxmlformats.org/officeDocument/2006/relationships/slide" Target="slides/slide111.xml" /><Relationship Id="rId270" Type="http://schemas.openxmlformats.org/officeDocument/2006/relationships/slide" Target="slides/slide262.xml" /><Relationship Id="rId291" Type="http://schemas.openxmlformats.org/officeDocument/2006/relationships/slide" Target="slides/slide283.xml" /><Relationship Id="rId305" Type="http://schemas.openxmlformats.org/officeDocument/2006/relationships/slide" Target="slides/slide297.xml" /><Relationship Id="rId326" Type="http://schemas.openxmlformats.org/officeDocument/2006/relationships/slide" Target="slides/slide318.xml" /><Relationship Id="rId347" Type="http://schemas.openxmlformats.org/officeDocument/2006/relationships/slide" Target="slides/slide339.xml" /><Relationship Id="rId44" Type="http://schemas.openxmlformats.org/officeDocument/2006/relationships/slide" Target="slides/slide36.xml" /><Relationship Id="rId65" Type="http://schemas.openxmlformats.org/officeDocument/2006/relationships/slide" Target="slides/slide57.xml" /><Relationship Id="rId86" Type="http://schemas.openxmlformats.org/officeDocument/2006/relationships/slide" Target="slides/slide78.xml" /><Relationship Id="rId130" Type="http://schemas.openxmlformats.org/officeDocument/2006/relationships/slide" Target="slides/slide122.xml" /><Relationship Id="rId151" Type="http://schemas.openxmlformats.org/officeDocument/2006/relationships/slide" Target="slides/slide143.xml" /><Relationship Id="rId368" Type="http://schemas.openxmlformats.org/officeDocument/2006/relationships/slide" Target="slides/slide360.xml" /><Relationship Id="rId389" Type="http://schemas.openxmlformats.org/officeDocument/2006/relationships/slide" Target="slides/slide381.xml" /><Relationship Id="rId172" Type="http://schemas.openxmlformats.org/officeDocument/2006/relationships/slide" Target="slides/slide164.xml" /><Relationship Id="rId193" Type="http://schemas.openxmlformats.org/officeDocument/2006/relationships/slide" Target="slides/slide185.xml" /><Relationship Id="rId207" Type="http://schemas.openxmlformats.org/officeDocument/2006/relationships/slide" Target="slides/slide199.xml" /><Relationship Id="rId228" Type="http://schemas.openxmlformats.org/officeDocument/2006/relationships/slide" Target="slides/slide220.xml" /><Relationship Id="rId249" Type="http://schemas.openxmlformats.org/officeDocument/2006/relationships/slide" Target="slides/slide241.xml" /><Relationship Id="rId13" Type="http://schemas.openxmlformats.org/officeDocument/2006/relationships/slide" Target="slides/slide5.xml" /><Relationship Id="rId109" Type="http://schemas.openxmlformats.org/officeDocument/2006/relationships/slide" Target="slides/slide101.xml" /><Relationship Id="rId260" Type="http://schemas.openxmlformats.org/officeDocument/2006/relationships/slide" Target="slides/slide252.xml" /><Relationship Id="rId281" Type="http://schemas.openxmlformats.org/officeDocument/2006/relationships/slide" Target="slides/slide273.xml" /><Relationship Id="rId316" Type="http://schemas.openxmlformats.org/officeDocument/2006/relationships/slide" Target="slides/slide308.xml" /><Relationship Id="rId337" Type="http://schemas.openxmlformats.org/officeDocument/2006/relationships/slide" Target="slides/slide329.xml" /><Relationship Id="rId34" Type="http://schemas.openxmlformats.org/officeDocument/2006/relationships/slide" Target="slides/slide26.xml" /><Relationship Id="rId55" Type="http://schemas.openxmlformats.org/officeDocument/2006/relationships/slide" Target="slides/slide47.xml" /><Relationship Id="rId76" Type="http://schemas.openxmlformats.org/officeDocument/2006/relationships/slide" Target="slides/slide68.xml" /><Relationship Id="rId97" Type="http://schemas.openxmlformats.org/officeDocument/2006/relationships/slide" Target="slides/slide89.xml" /><Relationship Id="rId120" Type="http://schemas.openxmlformats.org/officeDocument/2006/relationships/slide" Target="slides/slide112.xml" /><Relationship Id="rId141" Type="http://schemas.openxmlformats.org/officeDocument/2006/relationships/slide" Target="slides/slide133.xml" /><Relationship Id="rId358" Type="http://schemas.openxmlformats.org/officeDocument/2006/relationships/slide" Target="slides/slide350.xml" /><Relationship Id="rId379" Type="http://schemas.openxmlformats.org/officeDocument/2006/relationships/slide" Target="slides/slide371.xml" /><Relationship Id="rId7" Type="http://schemas.openxmlformats.org/officeDocument/2006/relationships/slideMaster" Target="slideMasters/slideMaster7.xml" /><Relationship Id="rId162" Type="http://schemas.openxmlformats.org/officeDocument/2006/relationships/slide" Target="slides/slide154.xml" /><Relationship Id="rId183" Type="http://schemas.openxmlformats.org/officeDocument/2006/relationships/slide" Target="slides/slide175.xml" /><Relationship Id="rId218" Type="http://schemas.openxmlformats.org/officeDocument/2006/relationships/slide" Target="slides/slide210.xml" /><Relationship Id="rId239" Type="http://schemas.openxmlformats.org/officeDocument/2006/relationships/slide" Target="slides/slide231.xml" /><Relationship Id="rId390" Type="http://schemas.openxmlformats.org/officeDocument/2006/relationships/slide" Target="slides/slide382.xml" /><Relationship Id="rId404" Type="http://schemas.openxmlformats.org/officeDocument/2006/relationships/presProps" Target="presProps.xml" /><Relationship Id="rId250" Type="http://schemas.openxmlformats.org/officeDocument/2006/relationships/slide" Target="slides/slide242.xml" /><Relationship Id="rId271" Type="http://schemas.openxmlformats.org/officeDocument/2006/relationships/slide" Target="slides/slide263.xml" /><Relationship Id="rId292" Type="http://schemas.openxmlformats.org/officeDocument/2006/relationships/slide" Target="slides/slide284.xml" /><Relationship Id="rId306" Type="http://schemas.openxmlformats.org/officeDocument/2006/relationships/slide" Target="slides/slide298.xml" /><Relationship Id="rId24" Type="http://schemas.openxmlformats.org/officeDocument/2006/relationships/slide" Target="slides/slide16.xml" /><Relationship Id="rId45" Type="http://schemas.openxmlformats.org/officeDocument/2006/relationships/slide" Target="slides/slide37.xml" /><Relationship Id="rId66" Type="http://schemas.openxmlformats.org/officeDocument/2006/relationships/slide" Target="slides/slide58.xml" /><Relationship Id="rId87" Type="http://schemas.openxmlformats.org/officeDocument/2006/relationships/slide" Target="slides/slide79.xml" /><Relationship Id="rId110" Type="http://schemas.openxmlformats.org/officeDocument/2006/relationships/slide" Target="slides/slide102.xml" /><Relationship Id="rId131" Type="http://schemas.openxmlformats.org/officeDocument/2006/relationships/slide" Target="slides/slide123.xml" /><Relationship Id="rId327" Type="http://schemas.openxmlformats.org/officeDocument/2006/relationships/slide" Target="slides/slide319.xml" /><Relationship Id="rId348" Type="http://schemas.openxmlformats.org/officeDocument/2006/relationships/slide" Target="slides/slide340.xml" /><Relationship Id="rId369" Type="http://schemas.openxmlformats.org/officeDocument/2006/relationships/slide" Target="slides/slide361.xml" /><Relationship Id="rId152" Type="http://schemas.openxmlformats.org/officeDocument/2006/relationships/slide" Target="slides/slide144.xml" /><Relationship Id="rId173" Type="http://schemas.openxmlformats.org/officeDocument/2006/relationships/slide" Target="slides/slide165.xml" /><Relationship Id="rId194" Type="http://schemas.openxmlformats.org/officeDocument/2006/relationships/slide" Target="slides/slide186.xml" /><Relationship Id="rId208" Type="http://schemas.openxmlformats.org/officeDocument/2006/relationships/slide" Target="slides/slide200.xml" /><Relationship Id="rId229" Type="http://schemas.openxmlformats.org/officeDocument/2006/relationships/slide" Target="slides/slide221.xml" /><Relationship Id="rId380" Type="http://schemas.openxmlformats.org/officeDocument/2006/relationships/slide" Target="slides/slide372.xml" /><Relationship Id="rId240" Type="http://schemas.openxmlformats.org/officeDocument/2006/relationships/slide" Target="slides/slide232.xml" /><Relationship Id="rId261" Type="http://schemas.openxmlformats.org/officeDocument/2006/relationships/slide" Target="slides/slide253.xml" /><Relationship Id="rId14" Type="http://schemas.openxmlformats.org/officeDocument/2006/relationships/slide" Target="slides/slide6.xml" /><Relationship Id="rId35" Type="http://schemas.openxmlformats.org/officeDocument/2006/relationships/slide" Target="slides/slide27.xml" /><Relationship Id="rId56" Type="http://schemas.openxmlformats.org/officeDocument/2006/relationships/slide" Target="slides/slide48.xml" /><Relationship Id="rId77" Type="http://schemas.openxmlformats.org/officeDocument/2006/relationships/slide" Target="slides/slide69.xml" /><Relationship Id="rId100" Type="http://schemas.openxmlformats.org/officeDocument/2006/relationships/slide" Target="slides/slide92.xml" /><Relationship Id="rId282" Type="http://schemas.openxmlformats.org/officeDocument/2006/relationships/slide" Target="slides/slide274.xml" /><Relationship Id="rId317" Type="http://schemas.openxmlformats.org/officeDocument/2006/relationships/slide" Target="slides/slide309.xml" /><Relationship Id="rId338" Type="http://schemas.openxmlformats.org/officeDocument/2006/relationships/slide" Target="slides/slide330.xml" /><Relationship Id="rId359" Type="http://schemas.openxmlformats.org/officeDocument/2006/relationships/slide" Target="slides/slide351.xml" /><Relationship Id="rId8" Type="http://schemas.openxmlformats.org/officeDocument/2006/relationships/slideMaster" Target="slideMasters/slideMaster8.xml" /><Relationship Id="rId98" Type="http://schemas.openxmlformats.org/officeDocument/2006/relationships/slide" Target="slides/slide90.xml" /><Relationship Id="rId121" Type="http://schemas.openxmlformats.org/officeDocument/2006/relationships/slide" Target="slides/slide113.xml" /><Relationship Id="rId142" Type="http://schemas.openxmlformats.org/officeDocument/2006/relationships/slide" Target="slides/slide134.xml" /><Relationship Id="rId163" Type="http://schemas.openxmlformats.org/officeDocument/2006/relationships/slide" Target="slides/slide155.xml" /><Relationship Id="rId184" Type="http://schemas.openxmlformats.org/officeDocument/2006/relationships/slide" Target="slides/slide176.xml" /><Relationship Id="rId219" Type="http://schemas.openxmlformats.org/officeDocument/2006/relationships/slide" Target="slides/slide211.xml" /><Relationship Id="rId370" Type="http://schemas.openxmlformats.org/officeDocument/2006/relationships/slide" Target="slides/slide362.xml" /><Relationship Id="rId391" Type="http://schemas.openxmlformats.org/officeDocument/2006/relationships/slide" Target="slides/slide383.xml" /><Relationship Id="rId405" Type="http://schemas.openxmlformats.org/officeDocument/2006/relationships/viewProps" Target="viewProps.xml" /><Relationship Id="rId230" Type="http://schemas.openxmlformats.org/officeDocument/2006/relationships/slide" Target="slides/slide222.xml" /><Relationship Id="rId251" Type="http://schemas.openxmlformats.org/officeDocument/2006/relationships/slide" Target="slides/slide243.xml" /><Relationship Id="rId25" Type="http://schemas.openxmlformats.org/officeDocument/2006/relationships/slide" Target="slides/slide17.xml" /><Relationship Id="rId46" Type="http://schemas.openxmlformats.org/officeDocument/2006/relationships/slide" Target="slides/slide38.xml" /><Relationship Id="rId67" Type="http://schemas.openxmlformats.org/officeDocument/2006/relationships/slide" Target="slides/slide59.xml" /><Relationship Id="rId272" Type="http://schemas.openxmlformats.org/officeDocument/2006/relationships/slide" Target="slides/slide264.xml" /><Relationship Id="rId293" Type="http://schemas.openxmlformats.org/officeDocument/2006/relationships/slide" Target="slides/slide285.xml" /><Relationship Id="rId307" Type="http://schemas.openxmlformats.org/officeDocument/2006/relationships/slide" Target="slides/slide299.xml" /><Relationship Id="rId328" Type="http://schemas.openxmlformats.org/officeDocument/2006/relationships/slide" Target="slides/slide320.xml" /><Relationship Id="rId349" Type="http://schemas.openxmlformats.org/officeDocument/2006/relationships/slide" Target="slides/slide341.xml" /><Relationship Id="rId88" Type="http://schemas.openxmlformats.org/officeDocument/2006/relationships/slide" Target="slides/slide80.xml" /><Relationship Id="rId111" Type="http://schemas.openxmlformats.org/officeDocument/2006/relationships/slide" Target="slides/slide103.xml" /><Relationship Id="rId132" Type="http://schemas.openxmlformats.org/officeDocument/2006/relationships/slide" Target="slides/slide124.xml" /><Relationship Id="rId153" Type="http://schemas.openxmlformats.org/officeDocument/2006/relationships/slide" Target="slides/slide145.xml" /><Relationship Id="rId174" Type="http://schemas.openxmlformats.org/officeDocument/2006/relationships/slide" Target="slides/slide166.xml" /><Relationship Id="rId195" Type="http://schemas.openxmlformats.org/officeDocument/2006/relationships/slide" Target="slides/slide187.xml" /><Relationship Id="rId209" Type="http://schemas.openxmlformats.org/officeDocument/2006/relationships/slide" Target="slides/slide201.xml" /><Relationship Id="rId360" Type="http://schemas.openxmlformats.org/officeDocument/2006/relationships/slide" Target="slides/slide352.xml" /><Relationship Id="rId381" Type="http://schemas.openxmlformats.org/officeDocument/2006/relationships/slide" Target="slides/slide373.xml" /><Relationship Id="rId220" Type="http://schemas.openxmlformats.org/officeDocument/2006/relationships/slide" Target="slides/slide212.xml" /><Relationship Id="rId241" Type="http://schemas.openxmlformats.org/officeDocument/2006/relationships/slide" Target="slides/slide233.xml" /><Relationship Id="rId15" Type="http://schemas.openxmlformats.org/officeDocument/2006/relationships/slide" Target="slides/slide7.xml" /><Relationship Id="rId36" Type="http://schemas.openxmlformats.org/officeDocument/2006/relationships/slide" Target="slides/slide28.xml" /><Relationship Id="rId57" Type="http://schemas.openxmlformats.org/officeDocument/2006/relationships/slide" Target="slides/slide49.xml" /><Relationship Id="rId262" Type="http://schemas.openxmlformats.org/officeDocument/2006/relationships/slide" Target="slides/slide254.xml" /><Relationship Id="rId283" Type="http://schemas.openxmlformats.org/officeDocument/2006/relationships/slide" Target="slides/slide275.xml" /><Relationship Id="rId318" Type="http://schemas.openxmlformats.org/officeDocument/2006/relationships/slide" Target="slides/slide310.xml" /><Relationship Id="rId339" Type="http://schemas.openxmlformats.org/officeDocument/2006/relationships/slide" Target="slides/slide331.xml" /><Relationship Id="rId78" Type="http://schemas.openxmlformats.org/officeDocument/2006/relationships/slide" Target="slides/slide70.xml" /><Relationship Id="rId99" Type="http://schemas.openxmlformats.org/officeDocument/2006/relationships/slide" Target="slides/slide91.xml" /><Relationship Id="rId101" Type="http://schemas.openxmlformats.org/officeDocument/2006/relationships/slide" Target="slides/slide93.xml" /><Relationship Id="rId122" Type="http://schemas.openxmlformats.org/officeDocument/2006/relationships/slide" Target="slides/slide114.xml" /><Relationship Id="rId143" Type="http://schemas.openxmlformats.org/officeDocument/2006/relationships/slide" Target="slides/slide135.xml" /><Relationship Id="rId164" Type="http://schemas.openxmlformats.org/officeDocument/2006/relationships/slide" Target="slides/slide156.xml" /><Relationship Id="rId185" Type="http://schemas.openxmlformats.org/officeDocument/2006/relationships/slide" Target="slides/slide177.xml" /><Relationship Id="rId350" Type="http://schemas.openxmlformats.org/officeDocument/2006/relationships/slide" Target="slides/slide342.xml" /><Relationship Id="rId371" Type="http://schemas.openxmlformats.org/officeDocument/2006/relationships/slide" Target="slides/slide363.xml" /><Relationship Id="rId406" Type="http://schemas.openxmlformats.org/officeDocument/2006/relationships/theme" Target="theme/theme1.xml" /><Relationship Id="rId9" Type="http://schemas.openxmlformats.org/officeDocument/2006/relationships/slide" Target="slides/slide1.xml" /><Relationship Id="rId210" Type="http://schemas.openxmlformats.org/officeDocument/2006/relationships/slide" Target="slides/slide202.xml" /><Relationship Id="rId392" Type="http://schemas.openxmlformats.org/officeDocument/2006/relationships/slide" Target="slides/slide384.xml" /><Relationship Id="rId26" Type="http://schemas.openxmlformats.org/officeDocument/2006/relationships/slide" Target="slides/slide18.xml" /><Relationship Id="rId231" Type="http://schemas.openxmlformats.org/officeDocument/2006/relationships/slide" Target="slides/slide223.xml" /><Relationship Id="rId252" Type="http://schemas.openxmlformats.org/officeDocument/2006/relationships/slide" Target="slides/slide244.xml" /><Relationship Id="rId273" Type="http://schemas.openxmlformats.org/officeDocument/2006/relationships/slide" Target="slides/slide265.xml" /><Relationship Id="rId294" Type="http://schemas.openxmlformats.org/officeDocument/2006/relationships/slide" Target="slides/slide286.xml" /><Relationship Id="rId308" Type="http://schemas.openxmlformats.org/officeDocument/2006/relationships/slide" Target="slides/slide300.xml" /><Relationship Id="rId329" Type="http://schemas.openxmlformats.org/officeDocument/2006/relationships/slide" Target="slides/slide321.xml" /><Relationship Id="rId47" Type="http://schemas.openxmlformats.org/officeDocument/2006/relationships/slide" Target="slides/slide39.xml" /><Relationship Id="rId68" Type="http://schemas.openxmlformats.org/officeDocument/2006/relationships/slide" Target="slides/slide60.xml" /><Relationship Id="rId89" Type="http://schemas.openxmlformats.org/officeDocument/2006/relationships/slide" Target="slides/slide81.xml" /><Relationship Id="rId112" Type="http://schemas.openxmlformats.org/officeDocument/2006/relationships/slide" Target="slides/slide104.xml" /><Relationship Id="rId133" Type="http://schemas.openxmlformats.org/officeDocument/2006/relationships/slide" Target="slides/slide125.xml" /><Relationship Id="rId154" Type="http://schemas.openxmlformats.org/officeDocument/2006/relationships/slide" Target="slides/slide146.xml" /><Relationship Id="rId175" Type="http://schemas.openxmlformats.org/officeDocument/2006/relationships/slide" Target="slides/slide167.xml" /><Relationship Id="rId340" Type="http://schemas.openxmlformats.org/officeDocument/2006/relationships/slide" Target="slides/slide332.xml" /><Relationship Id="rId361" Type="http://schemas.openxmlformats.org/officeDocument/2006/relationships/slide" Target="slides/slide353.xml" /><Relationship Id="rId196" Type="http://schemas.openxmlformats.org/officeDocument/2006/relationships/slide" Target="slides/slide188.xml" /><Relationship Id="rId200" Type="http://schemas.openxmlformats.org/officeDocument/2006/relationships/slide" Target="slides/slide192.xml" /><Relationship Id="rId382" Type="http://schemas.openxmlformats.org/officeDocument/2006/relationships/slide" Target="slides/slide374.xml" /><Relationship Id="rId16" Type="http://schemas.openxmlformats.org/officeDocument/2006/relationships/slide" Target="slides/slide8.xml" /><Relationship Id="rId221" Type="http://schemas.openxmlformats.org/officeDocument/2006/relationships/slide" Target="slides/slide213.xml" /><Relationship Id="rId242" Type="http://schemas.openxmlformats.org/officeDocument/2006/relationships/slide" Target="slides/slide234.xml" /><Relationship Id="rId263" Type="http://schemas.openxmlformats.org/officeDocument/2006/relationships/slide" Target="slides/slide255.xml" /><Relationship Id="rId284" Type="http://schemas.openxmlformats.org/officeDocument/2006/relationships/slide" Target="slides/slide276.xml" /><Relationship Id="rId319" Type="http://schemas.openxmlformats.org/officeDocument/2006/relationships/slide" Target="slides/slide311.xml" /><Relationship Id="rId37" Type="http://schemas.openxmlformats.org/officeDocument/2006/relationships/slide" Target="slides/slide29.xml" /><Relationship Id="rId58" Type="http://schemas.openxmlformats.org/officeDocument/2006/relationships/slide" Target="slides/slide50.xml" /><Relationship Id="rId79" Type="http://schemas.openxmlformats.org/officeDocument/2006/relationships/slide" Target="slides/slide71.xml" /><Relationship Id="rId102" Type="http://schemas.openxmlformats.org/officeDocument/2006/relationships/slide" Target="slides/slide94.xml" /><Relationship Id="rId123" Type="http://schemas.openxmlformats.org/officeDocument/2006/relationships/slide" Target="slides/slide115.xml" /><Relationship Id="rId144" Type="http://schemas.openxmlformats.org/officeDocument/2006/relationships/slide" Target="slides/slide136.xml" /><Relationship Id="rId330" Type="http://schemas.openxmlformats.org/officeDocument/2006/relationships/slide" Target="slides/slide322.xml" /><Relationship Id="rId90" Type="http://schemas.openxmlformats.org/officeDocument/2006/relationships/slide" Target="slides/slide82.xml" /><Relationship Id="rId165" Type="http://schemas.openxmlformats.org/officeDocument/2006/relationships/slide" Target="slides/slide157.xml" /><Relationship Id="rId186" Type="http://schemas.openxmlformats.org/officeDocument/2006/relationships/slide" Target="slides/slide178.xml" /><Relationship Id="rId351" Type="http://schemas.openxmlformats.org/officeDocument/2006/relationships/slide" Target="slides/slide343.xml" /><Relationship Id="rId372" Type="http://schemas.openxmlformats.org/officeDocument/2006/relationships/slide" Target="slides/slide364.xml" /><Relationship Id="rId393" Type="http://schemas.openxmlformats.org/officeDocument/2006/relationships/slide" Target="slides/slide385.xml" /><Relationship Id="rId407" Type="http://schemas.openxmlformats.org/officeDocument/2006/relationships/tableStyles" Target="tableStyles.xml" /><Relationship Id="rId211" Type="http://schemas.openxmlformats.org/officeDocument/2006/relationships/slide" Target="slides/slide203.xml" /><Relationship Id="rId232" Type="http://schemas.openxmlformats.org/officeDocument/2006/relationships/slide" Target="slides/slide224.xml" /><Relationship Id="rId253" Type="http://schemas.openxmlformats.org/officeDocument/2006/relationships/slide" Target="slides/slide245.xml" /><Relationship Id="rId274" Type="http://schemas.openxmlformats.org/officeDocument/2006/relationships/slide" Target="slides/slide266.xml" /><Relationship Id="rId295" Type="http://schemas.openxmlformats.org/officeDocument/2006/relationships/slide" Target="slides/slide287.xml" /><Relationship Id="rId309" Type="http://schemas.openxmlformats.org/officeDocument/2006/relationships/slide" Target="slides/slide301.xml" /><Relationship Id="rId27" Type="http://schemas.openxmlformats.org/officeDocument/2006/relationships/slide" Target="slides/slide19.xml" /><Relationship Id="rId48" Type="http://schemas.openxmlformats.org/officeDocument/2006/relationships/slide" Target="slides/slide40.xml" /><Relationship Id="rId69" Type="http://schemas.openxmlformats.org/officeDocument/2006/relationships/slide" Target="slides/slide61.xml" /><Relationship Id="rId113" Type="http://schemas.openxmlformats.org/officeDocument/2006/relationships/slide" Target="slides/slide105.xml" /><Relationship Id="rId134" Type="http://schemas.openxmlformats.org/officeDocument/2006/relationships/slide" Target="slides/slide126.xml" /><Relationship Id="rId320" Type="http://schemas.openxmlformats.org/officeDocument/2006/relationships/slide" Target="slides/slide312.xml" /><Relationship Id="rId80" Type="http://schemas.openxmlformats.org/officeDocument/2006/relationships/slide" Target="slides/slide72.xml" /><Relationship Id="rId155" Type="http://schemas.openxmlformats.org/officeDocument/2006/relationships/slide" Target="slides/slide147.xml" /><Relationship Id="rId176" Type="http://schemas.openxmlformats.org/officeDocument/2006/relationships/slide" Target="slides/slide168.xml" /><Relationship Id="rId197" Type="http://schemas.openxmlformats.org/officeDocument/2006/relationships/slide" Target="slides/slide189.xml" /><Relationship Id="rId341" Type="http://schemas.openxmlformats.org/officeDocument/2006/relationships/slide" Target="slides/slide333.xml" /><Relationship Id="rId362" Type="http://schemas.openxmlformats.org/officeDocument/2006/relationships/slide" Target="slides/slide354.xml" /><Relationship Id="rId383" Type="http://schemas.openxmlformats.org/officeDocument/2006/relationships/slide" Target="slides/slide375.xml" /><Relationship Id="rId201" Type="http://schemas.openxmlformats.org/officeDocument/2006/relationships/slide" Target="slides/slide193.xml" /><Relationship Id="rId222" Type="http://schemas.openxmlformats.org/officeDocument/2006/relationships/slide" Target="slides/slide214.xml" /><Relationship Id="rId243" Type="http://schemas.openxmlformats.org/officeDocument/2006/relationships/slide" Target="slides/slide235.xml" /><Relationship Id="rId264" Type="http://schemas.openxmlformats.org/officeDocument/2006/relationships/slide" Target="slides/slide256.xml" /><Relationship Id="rId285" Type="http://schemas.openxmlformats.org/officeDocument/2006/relationships/slide" Target="slides/slide277.xml" /><Relationship Id="rId17" Type="http://schemas.openxmlformats.org/officeDocument/2006/relationships/slide" Target="slides/slide9.xml" /><Relationship Id="rId38" Type="http://schemas.openxmlformats.org/officeDocument/2006/relationships/slide" Target="slides/slide30.xml" /><Relationship Id="rId59" Type="http://schemas.openxmlformats.org/officeDocument/2006/relationships/slide" Target="slides/slide51.xml" /><Relationship Id="rId103" Type="http://schemas.openxmlformats.org/officeDocument/2006/relationships/slide" Target="slides/slide95.xml" /><Relationship Id="rId124" Type="http://schemas.openxmlformats.org/officeDocument/2006/relationships/slide" Target="slides/slide116.xml" /><Relationship Id="rId310" Type="http://schemas.openxmlformats.org/officeDocument/2006/relationships/slide" Target="slides/slide302.xml" /><Relationship Id="rId70" Type="http://schemas.openxmlformats.org/officeDocument/2006/relationships/slide" Target="slides/slide62.xml" /><Relationship Id="rId91" Type="http://schemas.openxmlformats.org/officeDocument/2006/relationships/slide" Target="slides/slide83.xml" /><Relationship Id="rId145" Type="http://schemas.openxmlformats.org/officeDocument/2006/relationships/slide" Target="slides/slide137.xml" /><Relationship Id="rId166" Type="http://schemas.openxmlformats.org/officeDocument/2006/relationships/slide" Target="slides/slide158.xml" /><Relationship Id="rId187" Type="http://schemas.openxmlformats.org/officeDocument/2006/relationships/slide" Target="slides/slide179.xml" /><Relationship Id="rId331" Type="http://schemas.openxmlformats.org/officeDocument/2006/relationships/slide" Target="slides/slide323.xml" /><Relationship Id="rId352" Type="http://schemas.openxmlformats.org/officeDocument/2006/relationships/slide" Target="slides/slide344.xml" /><Relationship Id="rId373" Type="http://schemas.openxmlformats.org/officeDocument/2006/relationships/slide" Target="slides/slide365.xml" /><Relationship Id="rId394" Type="http://schemas.openxmlformats.org/officeDocument/2006/relationships/slide" Target="slides/slide386.xml" /><Relationship Id="rId1" Type="http://schemas.openxmlformats.org/officeDocument/2006/relationships/slideMaster" Target="slideMasters/slideMaster1.xml" /><Relationship Id="rId212" Type="http://schemas.openxmlformats.org/officeDocument/2006/relationships/slide" Target="slides/slide204.xml" /><Relationship Id="rId233" Type="http://schemas.openxmlformats.org/officeDocument/2006/relationships/slide" Target="slides/slide225.xml" /><Relationship Id="rId254" Type="http://schemas.openxmlformats.org/officeDocument/2006/relationships/slide" Target="slides/slide246.xml" /><Relationship Id="rId28" Type="http://schemas.openxmlformats.org/officeDocument/2006/relationships/slide" Target="slides/slide20.xml" /><Relationship Id="rId49" Type="http://schemas.openxmlformats.org/officeDocument/2006/relationships/slide" Target="slides/slide41.xml" /><Relationship Id="rId114" Type="http://schemas.openxmlformats.org/officeDocument/2006/relationships/slide" Target="slides/slide106.xml" /><Relationship Id="rId275" Type="http://schemas.openxmlformats.org/officeDocument/2006/relationships/slide" Target="slides/slide267.xml" /><Relationship Id="rId296" Type="http://schemas.openxmlformats.org/officeDocument/2006/relationships/slide" Target="slides/slide288.xml" /><Relationship Id="rId300" Type="http://schemas.openxmlformats.org/officeDocument/2006/relationships/slide" Target="slides/slide292.xml" /><Relationship Id="rId60" Type="http://schemas.openxmlformats.org/officeDocument/2006/relationships/slide" Target="slides/slide52.xml" /><Relationship Id="rId81" Type="http://schemas.openxmlformats.org/officeDocument/2006/relationships/slide" Target="slides/slide73.xml" /><Relationship Id="rId135" Type="http://schemas.openxmlformats.org/officeDocument/2006/relationships/slide" Target="slides/slide127.xml" /><Relationship Id="rId156" Type="http://schemas.openxmlformats.org/officeDocument/2006/relationships/slide" Target="slides/slide148.xml" /><Relationship Id="rId177" Type="http://schemas.openxmlformats.org/officeDocument/2006/relationships/slide" Target="slides/slide169.xml" /><Relationship Id="rId198" Type="http://schemas.openxmlformats.org/officeDocument/2006/relationships/slide" Target="slides/slide190.xml" /><Relationship Id="rId321" Type="http://schemas.openxmlformats.org/officeDocument/2006/relationships/slide" Target="slides/slide313.xml" /><Relationship Id="rId342" Type="http://schemas.openxmlformats.org/officeDocument/2006/relationships/slide" Target="slides/slide334.xml" /><Relationship Id="rId363" Type="http://schemas.openxmlformats.org/officeDocument/2006/relationships/slide" Target="slides/slide355.xml" /><Relationship Id="rId384" Type="http://schemas.openxmlformats.org/officeDocument/2006/relationships/slide" Target="slides/slide376.xml" /><Relationship Id="rId202" Type="http://schemas.openxmlformats.org/officeDocument/2006/relationships/slide" Target="slides/slide194.xml" /><Relationship Id="rId223" Type="http://schemas.openxmlformats.org/officeDocument/2006/relationships/slide" Target="slides/slide215.xml" /><Relationship Id="rId244" Type="http://schemas.openxmlformats.org/officeDocument/2006/relationships/slide" Target="slides/slide236.xml" /><Relationship Id="rId18" Type="http://schemas.openxmlformats.org/officeDocument/2006/relationships/slide" Target="slides/slide10.xml" /><Relationship Id="rId39" Type="http://schemas.openxmlformats.org/officeDocument/2006/relationships/slide" Target="slides/slide31.xml" /><Relationship Id="rId265" Type="http://schemas.openxmlformats.org/officeDocument/2006/relationships/slide" Target="slides/slide257.xml" /><Relationship Id="rId286" Type="http://schemas.openxmlformats.org/officeDocument/2006/relationships/slide" Target="slides/slide278.xml" /><Relationship Id="rId50" Type="http://schemas.openxmlformats.org/officeDocument/2006/relationships/slide" Target="slides/slide42.xml" /><Relationship Id="rId104" Type="http://schemas.openxmlformats.org/officeDocument/2006/relationships/slide" Target="slides/slide96.xml" /><Relationship Id="rId125" Type="http://schemas.openxmlformats.org/officeDocument/2006/relationships/slide" Target="slides/slide117.xml" /><Relationship Id="rId146" Type="http://schemas.openxmlformats.org/officeDocument/2006/relationships/slide" Target="slides/slide138.xml" /><Relationship Id="rId167" Type="http://schemas.openxmlformats.org/officeDocument/2006/relationships/slide" Target="slides/slide159.xml" /><Relationship Id="rId188" Type="http://schemas.openxmlformats.org/officeDocument/2006/relationships/slide" Target="slides/slide180.xml" /><Relationship Id="rId311" Type="http://schemas.openxmlformats.org/officeDocument/2006/relationships/slide" Target="slides/slide303.xml" /><Relationship Id="rId332" Type="http://schemas.openxmlformats.org/officeDocument/2006/relationships/slide" Target="slides/slide324.xml" /><Relationship Id="rId353" Type="http://schemas.openxmlformats.org/officeDocument/2006/relationships/slide" Target="slides/slide345.xml" /><Relationship Id="rId374" Type="http://schemas.openxmlformats.org/officeDocument/2006/relationships/slide" Target="slides/slide366.xml" /><Relationship Id="rId395" Type="http://schemas.openxmlformats.org/officeDocument/2006/relationships/slide" Target="slides/slide387.xml" /><Relationship Id="rId71" Type="http://schemas.openxmlformats.org/officeDocument/2006/relationships/slide" Target="slides/slide63.xml" /><Relationship Id="rId92" Type="http://schemas.openxmlformats.org/officeDocument/2006/relationships/slide" Target="slides/slide84.xml" /><Relationship Id="rId213" Type="http://schemas.openxmlformats.org/officeDocument/2006/relationships/slide" Target="slides/slide205.xml" /><Relationship Id="rId234" Type="http://schemas.openxmlformats.org/officeDocument/2006/relationships/slide" Target="slides/slide226.xml" /><Relationship Id="rId2" Type="http://schemas.openxmlformats.org/officeDocument/2006/relationships/slideMaster" Target="slideMasters/slideMaster2.xml" /><Relationship Id="rId29" Type="http://schemas.openxmlformats.org/officeDocument/2006/relationships/slide" Target="slides/slide21.xml" /><Relationship Id="rId255" Type="http://schemas.openxmlformats.org/officeDocument/2006/relationships/slide" Target="slides/slide247.xml" /><Relationship Id="rId276" Type="http://schemas.openxmlformats.org/officeDocument/2006/relationships/slide" Target="slides/slide268.xml" /><Relationship Id="rId297" Type="http://schemas.openxmlformats.org/officeDocument/2006/relationships/slide" Target="slides/slide289.xml" /><Relationship Id="rId40" Type="http://schemas.openxmlformats.org/officeDocument/2006/relationships/slide" Target="slides/slide32.xml" /><Relationship Id="rId115" Type="http://schemas.openxmlformats.org/officeDocument/2006/relationships/slide" Target="slides/slide107.xml" /><Relationship Id="rId136" Type="http://schemas.openxmlformats.org/officeDocument/2006/relationships/slide" Target="slides/slide128.xml" /><Relationship Id="rId157" Type="http://schemas.openxmlformats.org/officeDocument/2006/relationships/slide" Target="slides/slide149.xml" /><Relationship Id="rId178" Type="http://schemas.openxmlformats.org/officeDocument/2006/relationships/slide" Target="slides/slide170.xml" /><Relationship Id="rId301" Type="http://schemas.openxmlformats.org/officeDocument/2006/relationships/slide" Target="slides/slide293.xml" /><Relationship Id="rId322" Type="http://schemas.openxmlformats.org/officeDocument/2006/relationships/slide" Target="slides/slide314.xml" /><Relationship Id="rId343" Type="http://schemas.openxmlformats.org/officeDocument/2006/relationships/slide" Target="slides/slide335.xml" /><Relationship Id="rId364" Type="http://schemas.openxmlformats.org/officeDocument/2006/relationships/slide" Target="slides/slide356.xml" /><Relationship Id="rId61" Type="http://schemas.openxmlformats.org/officeDocument/2006/relationships/slide" Target="slides/slide53.xml" /><Relationship Id="rId82" Type="http://schemas.openxmlformats.org/officeDocument/2006/relationships/slide" Target="slides/slide74.xml" /><Relationship Id="rId199" Type="http://schemas.openxmlformats.org/officeDocument/2006/relationships/slide" Target="slides/slide191.xml" /><Relationship Id="rId203" Type="http://schemas.openxmlformats.org/officeDocument/2006/relationships/slide" Target="slides/slide195.xml" /><Relationship Id="rId385" Type="http://schemas.openxmlformats.org/officeDocument/2006/relationships/slide" Target="slides/slide377.xml" /><Relationship Id="rId19" Type="http://schemas.openxmlformats.org/officeDocument/2006/relationships/slide" Target="slides/slide11.xml" /><Relationship Id="rId224" Type="http://schemas.openxmlformats.org/officeDocument/2006/relationships/slide" Target="slides/slide216.xml" /><Relationship Id="rId245" Type="http://schemas.openxmlformats.org/officeDocument/2006/relationships/slide" Target="slides/slide237.xml" /><Relationship Id="rId266" Type="http://schemas.openxmlformats.org/officeDocument/2006/relationships/slide" Target="slides/slide258.xml" /><Relationship Id="rId287" Type="http://schemas.openxmlformats.org/officeDocument/2006/relationships/slide" Target="slides/slide279.xml" /><Relationship Id="rId30" Type="http://schemas.openxmlformats.org/officeDocument/2006/relationships/slide" Target="slides/slide22.xml" /><Relationship Id="rId105" Type="http://schemas.openxmlformats.org/officeDocument/2006/relationships/slide" Target="slides/slide97.xml" /><Relationship Id="rId126" Type="http://schemas.openxmlformats.org/officeDocument/2006/relationships/slide" Target="slides/slide118.xml" /><Relationship Id="rId147" Type="http://schemas.openxmlformats.org/officeDocument/2006/relationships/slide" Target="slides/slide139.xml" /><Relationship Id="rId168" Type="http://schemas.openxmlformats.org/officeDocument/2006/relationships/slide" Target="slides/slide160.xml" /><Relationship Id="rId312" Type="http://schemas.openxmlformats.org/officeDocument/2006/relationships/slide" Target="slides/slide304.xml" /><Relationship Id="rId333" Type="http://schemas.openxmlformats.org/officeDocument/2006/relationships/slide" Target="slides/slide325.xml" /><Relationship Id="rId354" Type="http://schemas.openxmlformats.org/officeDocument/2006/relationships/slide" Target="slides/slide346.xml" /><Relationship Id="rId51" Type="http://schemas.openxmlformats.org/officeDocument/2006/relationships/slide" Target="slides/slide43.xml" /><Relationship Id="rId72" Type="http://schemas.openxmlformats.org/officeDocument/2006/relationships/slide" Target="slides/slide64.xml" /><Relationship Id="rId93" Type="http://schemas.openxmlformats.org/officeDocument/2006/relationships/slide" Target="slides/slide85.xml" /><Relationship Id="rId189" Type="http://schemas.openxmlformats.org/officeDocument/2006/relationships/slide" Target="slides/slide181.xml" /><Relationship Id="rId375" Type="http://schemas.openxmlformats.org/officeDocument/2006/relationships/slide" Target="slides/slide367.xml" /><Relationship Id="rId396" Type="http://schemas.openxmlformats.org/officeDocument/2006/relationships/slide" Target="slides/slide388.xml" /><Relationship Id="rId3" Type="http://schemas.openxmlformats.org/officeDocument/2006/relationships/slideMaster" Target="slideMasters/slideMaster3.xml" /><Relationship Id="rId214" Type="http://schemas.openxmlformats.org/officeDocument/2006/relationships/slide" Target="slides/slide206.xml" /><Relationship Id="rId235" Type="http://schemas.openxmlformats.org/officeDocument/2006/relationships/slide" Target="slides/slide227.xml" /><Relationship Id="rId256" Type="http://schemas.openxmlformats.org/officeDocument/2006/relationships/slide" Target="slides/slide248.xml" /><Relationship Id="rId277" Type="http://schemas.openxmlformats.org/officeDocument/2006/relationships/slide" Target="slides/slide269.xml" /><Relationship Id="rId298" Type="http://schemas.openxmlformats.org/officeDocument/2006/relationships/slide" Target="slides/slide290.xml" /><Relationship Id="rId400" Type="http://schemas.openxmlformats.org/officeDocument/2006/relationships/slide" Target="slides/slide392.xml" /><Relationship Id="rId116" Type="http://schemas.openxmlformats.org/officeDocument/2006/relationships/slide" Target="slides/slide108.xml" /><Relationship Id="rId137" Type="http://schemas.openxmlformats.org/officeDocument/2006/relationships/slide" Target="slides/slide129.xml" /><Relationship Id="rId158" Type="http://schemas.openxmlformats.org/officeDocument/2006/relationships/slide" Target="slides/slide150.xml" /><Relationship Id="rId302" Type="http://schemas.openxmlformats.org/officeDocument/2006/relationships/slide" Target="slides/slide294.xml" /><Relationship Id="rId323" Type="http://schemas.openxmlformats.org/officeDocument/2006/relationships/slide" Target="slides/slide315.xml" /><Relationship Id="rId344" Type="http://schemas.openxmlformats.org/officeDocument/2006/relationships/slide" Target="slides/slide336.xml" /><Relationship Id="rId20" Type="http://schemas.openxmlformats.org/officeDocument/2006/relationships/slide" Target="slides/slide12.xml" /><Relationship Id="rId41" Type="http://schemas.openxmlformats.org/officeDocument/2006/relationships/slide" Target="slides/slide33.xml" /><Relationship Id="rId62" Type="http://schemas.openxmlformats.org/officeDocument/2006/relationships/slide" Target="slides/slide54.xml" /><Relationship Id="rId83" Type="http://schemas.openxmlformats.org/officeDocument/2006/relationships/slide" Target="slides/slide75.xml" /><Relationship Id="rId179" Type="http://schemas.openxmlformats.org/officeDocument/2006/relationships/slide" Target="slides/slide171.xml" /><Relationship Id="rId365" Type="http://schemas.openxmlformats.org/officeDocument/2006/relationships/slide" Target="slides/slide357.xml" /><Relationship Id="rId386" Type="http://schemas.openxmlformats.org/officeDocument/2006/relationships/slide" Target="slides/slide378.xml" /><Relationship Id="rId190" Type="http://schemas.openxmlformats.org/officeDocument/2006/relationships/slide" Target="slides/slide182.xml" /><Relationship Id="rId204" Type="http://schemas.openxmlformats.org/officeDocument/2006/relationships/slide" Target="slides/slide196.xml" /><Relationship Id="rId225" Type="http://schemas.openxmlformats.org/officeDocument/2006/relationships/slide" Target="slides/slide217.xml" /><Relationship Id="rId246" Type="http://schemas.openxmlformats.org/officeDocument/2006/relationships/slide" Target="slides/slide238.xml" /><Relationship Id="rId267" Type="http://schemas.openxmlformats.org/officeDocument/2006/relationships/slide" Target="slides/slide259.xml" /><Relationship Id="rId288" Type="http://schemas.openxmlformats.org/officeDocument/2006/relationships/slide" Target="slides/slide280.xml" /><Relationship Id="rId106" Type="http://schemas.openxmlformats.org/officeDocument/2006/relationships/slide" Target="slides/slide98.xml" /><Relationship Id="rId127" Type="http://schemas.openxmlformats.org/officeDocument/2006/relationships/slide" Target="slides/slide119.xml" /><Relationship Id="rId313" Type="http://schemas.openxmlformats.org/officeDocument/2006/relationships/slide" Target="slides/slide305.xml" /><Relationship Id="rId10" Type="http://schemas.openxmlformats.org/officeDocument/2006/relationships/slide" Target="slides/slide2.xml" /><Relationship Id="rId31" Type="http://schemas.openxmlformats.org/officeDocument/2006/relationships/slide" Target="slides/slide23.xml" /><Relationship Id="rId52" Type="http://schemas.openxmlformats.org/officeDocument/2006/relationships/slide" Target="slides/slide44.xml" /><Relationship Id="rId73" Type="http://schemas.openxmlformats.org/officeDocument/2006/relationships/slide" Target="slides/slide65.xml" /><Relationship Id="rId94" Type="http://schemas.openxmlformats.org/officeDocument/2006/relationships/slide" Target="slides/slide86.xml" /><Relationship Id="rId148" Type="http://schemas.openxmlformats.org/officeDocument/2006/relationships/slide" Target="slides/slide140.xml" /><Relationship Id="rId169" Type="http://schemas.openxmlformats.org/officeDocument/2006/relationships/slide" Target="slides/slide161.xml" /><Relationship Id="rId334" Type="http://schemas.openxmlformats.org/officeDocument/2006/relationships/slide" Target="slides/slide326.xml" /><Relationship Id="rId355" Type="http://schemas.openxmlformats.org/officeDocument/2006/relationships/slide" Target="slides/slide347.xml" /><Relationship Id="rId376" Type="http://schemas.openxmlformats.org/officeDocument/2006/relationships/slide" Target="slides/slide368.xml" /><Relationship Id="rId397" Type="http://schemas.openxmlformats.org/officeDocument/2006/relationships/slide" Target="slides/slide389.xml" /><Relationship Id="rId4" Type="http://schemas.openxmlformats.org/officeDocument/2006/relationships/slideMaster" Target="slideMasters/slideMaster4.xml" /><Relationship Id="rId180" Type="http://schemas.openxmlformats.org/officeDocument/2006/relationships/slide" Target="slides/slide172.xml" /><Relationship Id="rId215" Type="http://schemas.openxmlformats.org/officeDocument/2006/relationships/slide" Target="slides/slide207.xml" /><Relationship Id="rId236" Type="http://schemas.openxmlformats.org/officeDocument/2006/relationships/slide" Target="slides/slide228.xml" /><Relationship Id="rId257" Type="http://schemas.openxmlformats.org/officeDocument/2006/relationships/slide" Target="slides/slide249.xml" /><Relationship Id="rId278" Type="http://schemas.openxmlformats.org/officeDocument/2006/relationships/slide" Target="slides/slide270.xml" /><Relationship Id="rId401" Type="http://schemas.openxmlformats.org/officeDocument/2006/relationships/slide" Target="slides/slide393.xml" /><Relationship Id="rId303" Type="http://schemas.openxmlformats.org/officeDocument/2006/relationships/slide" Target="slides/slide295.xml" /><Relationship Id="rId42" Type="http://schemas.openxmlformats.org/officeDocument/2006/relationships/slide" Target="slides/slide34.xml" /><Relationship Id="rId84" Type="http://schemas.openxmlformats.org/officeDocument/2006/relationships/slide" Target="slides/slide76.xml" /><Relationship Id="rId138" Type="http://schemas.openxmlformats.org/officeDocument/2006/relationships/slide" Target="slides/slide130.xml" /><Relationship Id="rId345" Type="http://schemas.openxmlformats.org/officeDocument/2006/relationships/slide" Target="slides/slide337.xml" /><Relationship Id="rId387" Type="http://schemas.openxmlformats.org/officeDocument/2006/relationships/slide" Target="slides/slide379.xml" /><Relationship Id="rId191" Type="http://schemas.openxmlformats.org/officeDocument/2006/relationships/slide" Target="slides/slide183.xml" /><Relationship Id="rId205" Type="http://schemas.openxmlformats.org/officeDocument/2006/relationships/slide" Target="slides/slide197.xml" /><Relationship Id="rId247" Type="http://schemas.openxmlformats.org/officeDocument/2006/relationships/slide" Target="slides/slide239.xml" /><Relationship Id="rId107" Type="http://schemas.openxmlformats.org/officeDocument/2006/relationships/slide" Target="slides/slide99.xml" /><Relationship Id="rId289" Type="http://schemas.openxmlformats.org/officeDocument/2006/relationships/slide" Target="slides/slide28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 /></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 /></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89.wmf" /></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392.wmf" /><Relationship Id="rId1" Type="http://schemas.openxmlformats.org/officeDocument/2006/relationships/image" Target="../media/image391.wmf" /></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395.wmf" /><Relationship Id="rId1" Type="http://schemas.openxmlformats.org/officeDocument/2006/relationships/image" Target="../media/image394.wmf" /></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409.wmf" /><Relationship Id="rId1" Type="http://schemas.openxmlformats.org/officeDocument/2006/relationships/image" Target="../media/image394.wmf" /></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411.wmf" /></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413.wmf" /></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415.wmf" /></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417.wmf" /></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419.wmf" /><Relationship Id="rId1" Type="http://schemas.openxmlformats.org/officeDocument/2006/relationships/image" Target="../media/image394.wmf" /></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426.wmf" /><Relationship Id="rId1" Type="http://schemas.openxmlformats.org/officeDocument/2006/relationships/image" Target="../media/image394.wmf" /></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 /><Relationship Id="rId2" Type="http://schemas.openxmlformats.org/officeDocument/2006/relationships/image" Target="../media/image42.wmf" /><Relationship Id="rId1" Type="http://schemas.openxmlformats.org/officeDocument/2006/relationships/image" Target="../media/image41.wmf" /></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431.wmf" /><Relationship Id="rId2" Type="http://schemas.openxmlformats.org/officeDocument/2006/relationships/image" Target="../media/image430.wmf" /><Relationship Id="rId1" Type="http://schemas.openxmlformats.org/officeDocument/2006/relationships/image" Target="../media/image429.wmf" /></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434.wmf" /></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435.wmf" /></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438.wmf" /></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440.wmf" /></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443.wmf" /></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449.wmf" /></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451.wmf" /></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454.wmf" /></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456.wmf" /></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 /></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458.wmf" /></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460.wmf" /></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462.wmf" /></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464.wmf" /></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466.wmf" /></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468.wmf" /></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470.wmf" /></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472.wmf" /></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474.wmf" /></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476.w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 /></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478.wmf" /></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480.wmf" /></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482.wmf" /></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84.wmf" /></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486.wmf" /></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491.wmf" /><Relationship Id="rId2" Type="http://schemas.openxmlformats.org/officeDocument/2006/relationships/image" Target="../media/image490.wmf" /><Relationship Id="rId1" Type="http://schemas.openxmlformats.org/officeDocument/2006/relationships/image" Target="../media/image489.wmf" /></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93.wmf" /></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495.wmf" /></Relationships>
</file>

<file path=ppt/drawings/_rels/vmlDrawing138.vml.rels><?xml version="1.0" encoding="UTF-8" standalone="yes"?>
<Relationships xmlns="http://schemas.openxmlformats.org/package/2006/relationships"><Relationship Id="rId2" Type="http://schemas.openxmlformats.org/officeDocument/2006/relationships/image" Target="../media/image498.wmf" /><Relationship Id="rId1" Type="http://schemas.openxmlformats.org/officeDocument/2006/relationships/image" Target="../media/image497.wmf" /></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00.wmf" /></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2.wmf" /><Relationship Id="rId1" Type="http://schemas.openxmlformats.org/officeDocument/2006/relationships/image" Target="../media/image51.wmf" /></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02.wmf" /></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04.wmf" /></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06.wmf" /></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08.wmf" /></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10.wmf" /></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13.wmf" /></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15.wmf" /></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518.wmf" /><Relationship Id="rId1" Type="http://schemas.openxmlformats.org/officeDocument/2006/relationships/image" Target="../media/image517.wmf" /></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20.wmf" /></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22.wmf" /></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6.wmf" /><Relationship Id="rId2" Type="http://schemas.openxmlformats.org/officeDocument/2006/relationships/image" Target="../media/image55.wmf" /><Relationship Id="rId1" Type="http://schemas.openxmlformats.org/officeDocument/2006/relationships/image" Target="../media/image54.wmf" /><Relationship Id="rId5" Type="http://schemas.openxmlformats.org/officeDocument/2006/relationships/image" Target="../media/image58.wmf" /><Relationship Id="rId4" Type="http://schemas.openxmlformats.org/officeDocument/2006/relationships/image" Target="../media/image57.wmf" /></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25.wmf" /></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28.emf" /></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29.wmf" /></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32.wmf" /></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34.wmf" /></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36.wmf" /></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40.wmf" /></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42.wmf" /></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545.wmf" /><Relationship Id="rId1" Type="http://schemas.openxmlformats.org/officeDocument/2006/relationships/image" Target="../media/image544.wmf" /></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549.wmf" /><Relationship Id="rId1" Type="http://schemas.openxmlformats.org/officeDocument/2006/relationships/image" Target="../media/image548.wmf" /></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53.wmf" /></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557.wmf" /><Relationship Id="rId1" Type="http://schemas.openxmlformats.org/officeDocument/2006/relationships/image" Target="../media/image556.wmf" /></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60.wmf" /></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64.wmf" /></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67.wmf" /></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69.wmf" /></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73.wmf" /></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75.wmf" /></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78.wmf" /></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81.wmf" /></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 /></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84.wmf" /></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86.wmf" /></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88.wmf" /></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90.wmf" /></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93.wmf" /></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98.wmf" /></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601.wmf" /><Relationship Id="rId1" Type="http://schemas.openxmlformats.org/officeDocument/2006/relationships/image" Target="../media/image600.wmf" /></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603.wmf" /></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7.wmf" /><Relationship Id="rId2" Type="http://schemas.openxmlformats.org/officeDocument/2006/relationships/image" Target="../media/image66.wmf" /><Relationship Id="rId1" Type="http://schemas.openxmlformats.org/officeDocument/2006/relationships/image" Target="../media/image65.wmf" /></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7.wmf" /><Relationship Id="rId1" Type="http://schemas.openxmlformats.org/officeDocument/2006/relationships/image" Target="../media/image76.w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 /><Relationship Id="rId1" Type="http://schemas.openxmlformats.org/officeDocument/2006/relationships/image" Target="../media/image15.wmf" /></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6.wmf" /><Relationship Id="rId2" Type="http://schemas.openxmlformats.org/officeDocument/2006/relationships/image" Target="../media/image85.wmf" /><Relationship Id="rId1" Type="http://schemas.openxmlformats.org/officeDocument/2006/relationships/image" Target="../media/image84.wmf" /><Relationship Id="rId4" Type="http://schemas.openxmlformats.org/officeDocument/2006/relationships/image" Target="../media/image87.wmf" /></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4.wmf" /></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7.wmf" /></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9.wmf" /></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1.wmf" /></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 /></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6.wmf" /><Relationship Id="rId1" Type="http://schemas.openxmlformats.org/officeDocument/2006/relationships/image" Target="../media/image105.wmf" /></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wmf" /></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 /></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3.wmf" /><Relationship Id="rId1" Type="http://schemas.openxmlformats.org/officeDocument/2006/relationships/image" Target="../media/image122.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 /></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4.wmf" /></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4.wmf" /></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7.wmf" /><Relationship Id="rId1" Type="http://schemas.openxmlformats.org/officeDocument/2006/relationships/image" Target="../media/image136.wmf" /></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8.wmf" /><Relationship Id="rId1" Type="http://schemas.openxmlformats.org/officeDocument/2006/relationships/image" Target="../media/image147.wmf" /></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8.wmf" /></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1.wmf" /></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1.wmf" /></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5.wmf" /></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7.wmf" /></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8.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 /></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3.wmf" /></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1.wmf" /></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9.wmf" /></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05.wmf" /></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0.wmf" /></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25.wmf" /></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7.wmf" /></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30.wmf" /></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3.wmf" /><Relationship Id="rId1" Type="http://schemas.openxmlformats.org/officeDocument/2006/relationships/image" Target="../media/image232.wmf" /></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1.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 /></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43.wmf" /></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5.wmf" /></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8.emf" /></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51.wmf" /><Relationship Id="rId1" Type="http://schemas.openxmlformats.org/officeDocument/2006/relationships/image" Target="../media/image250.wmf" /></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59.wmf" /></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3.wmf" /><Relationship Id="rId2" Type="http://schemas.openxmlformats.org/officeDocument/2006/relationships/image" Target="../media/image262.wmf" /><Relationship Id="rId1" Type="http://schemas.openxmlformats.org/officeDocument/2006/relationships/image" Target="../media/image261.wmf" /></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67.wmf" /><Relationship Id="rId1" Type="http://schemas.openxmlformats.org/officeDocument/2006/relationships/image" Target="../media/image266.wmf" /></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70.wmf" /></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72.wmf" /></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73.wmf"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 /></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75.wmf" /></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77.wmf" /></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79.wmf" /></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81.wmf" /></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83.wmf" /></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86.wmf" /></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88.wmf" /></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90.wmf" /></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92.wmf" /></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95.wmf" /><Relationship Id="rId1" Type="http://schemas.openxmlformats.org/officeDocument/2006/relationships/image" Target="../media/image294.wmf" /></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 /><Relationship Id="rId1" Type="http://schemas.openxmlformats.org/officeDocument/2006/relationships/image" Target="../media/image26.wmf" /></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98.wmf" /><Relationship Id="rId1" Type="http://schemas.openxmlformats.org/officeDocument/2006/relationships/image" Target="../media/image297.wmf" /></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02.wmf" /><Relationship Id="rId2" Type="http://schemas.openxmlformats.org/officeDocument/2006/relationships/image" Target="../media/image301.wmf" /><Relationship Id="rId1" Type="http://schemas.openxmlformats.org/officeDocument/2006/relationships/image" Target="../media/image300.wmf" /></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04.wmf" /></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08.wmf" /></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12.wmf" /></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315.wmf" /><Relationship Id="rId1" Type="http://schemas.openxmlformats.org/officeDocument/2006/relationships/image" Target="../media/image314.wmf" /></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17.wmf" /></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19.wmf" /></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23.wmf" /></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25.wmf" /></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9.wmf" /><Relationship Id="rId1" Type="http://schemas.openxmlformats.org/officeDocument/2006/relationships/image" Target="../media/image28.wmf" /></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27.wmf" /></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29.wmf" /></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32.wmf" /></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34.wmf" /></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37.wmf" /></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341.wmf" /></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44.wmf" /></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347.wmf" /></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51.wmf" /></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59.wmf" /><Relationship Id="rId1" Type="http://schemas.openxmlformats.org/officeDocument/2006/relationships/image" Target="../media/image358.wmf" /></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 /></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362.wmf" /><Relationship Id="rId1" Type="http://schemas.openxmlformats.org/officeDocument/2006/relationships/image" Target="../media/image361.wmf" /></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364.wmf" /></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67.wmf" /><Relationship Id="rId1" Type="http://schemas.openxmlformats.org/officeDocument/2006/relationships/image" Target="../media/image366.wmf" /></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370.wmf" /><Relationship Id="rId1" Type="http://schemas.openxmlformats.org/officeDocument/2006/relationships/image" Target="../media/image369.wmf" /></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73.wmf" /></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375.wmf" /></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381.wmf" /></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383.wmf" /></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85.wmf" /></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87.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4C56BF1-9598-49F8-BCAA-9678CE38199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lvl1pPr>
          </a:lstStyle>
          <a:p>
            <a:endParaRPr lang="en-US" altLang="en-US"/>
          </a:p>
        </p:txBody>
      </p:sp>
      <p:sp>
        <p:nvSpPr>
          <p:cNvPr id="28675" name="Rectangle 3">
            <a:extLst>
              <a:ext uri="{FF2B5EF4-FFF2-40B4-BE49-F238E27FC236}">
                <a16:creationId xmlns:a16="http://schemas.microsoft.com/office/drawing/2014/main" id="{E3763998-4B33-4554-A4B1-1E96B43F8D2D}"/>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endParaRPr lang="en-US" altLang="en-US"/>
          </a:p>
        </p:txBody>
      </p:sp>
      <p:sp>
        <p:nvSpPr>
          <p:cNvPr id="28676" name="Rectangle 4">
            <a:extLst>
              <a:ext uri="{FF2B5EF4-FFF2-40B4-BE49-F238E27FC236}">
                <a16:creationId xmlns:a16="http://schemas.microsoft.com/office/drawing/2014/main" id="{44DE90AD-75E9-4FF6-AA77-46737E64FAC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7" name="Rectangle 5">
            <a:extLst>
              <a:ext uri="{FF2B5EF4-FFF2-40B4-BE49-F238E27FC236}">
                <a16:creationId xmlns:a16="http://schemas.microsoft.com/office/drawing/2014/main" id="{82C9137B-EA50-4A35-8AE0-606BB03F7AC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8678" name="Rectangle 6">
            <a:extLst>
              <a:ext uri="{FF2B5EF4-FFF2-40B4-BE49-F238E27FC236}">
                <a16:creationId xmlns:a16="http://schemas.microsoft.com/office/drawing/2014/main" id="{D970797B-EF1A-40F6-8832-A00293DDEAC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lvl1pPr>
          </a:lstStyle>
          <a:p>
            <a:endParaRPr lang="en-US" altLang="en-US"/>
          </a:p>
        </p:txBody>
      </p:sp>
      <p:sp>
        <p:nvSpPr>
          <p:cNvPr id="28679" name="Rectangle 7">
            <a:extLst>
              <a:ext uri="{FF2B5EF4-FFF2-40B4-BE49-F238E27FC236}">
                <a16:creationId xmlns:a16="http://schemas.microsoft.com/office/drawing/2014/main" id="{D8C4C614-9975-4AD0-B991-C57D0D808E8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2B69F8F3-E891-44B1-8ED7-56E31E1F7A9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DB4EF5-3E91-40F6-A3AC-62EAF8F1BF35}"/>
              </a:ext>
            </a:extLst>
          </p:cNvPr>
          <p:cNvSpPr>
            <a:spLocks noGrp="1" noChangeArrowheads="1"/>
          </p:cNvSpPr>
          <p:nvPr>
            <p:ph type="sldNum" sz="quarter" idx="5"/>
          </p:nvPr>
        </p:nvSpPr>
        <p:spPr>
          <a:ln/>
        </p:spPr>
        <p:txBody>
          <a:bodyPr/>
          <a:lstStyle/>
          <a:p>
            <a:fld id="{D22FF71D-95BF-4706-91EB-F58544E50046}" type="slidenum">
              <a:rPr lang="en-US" altLang="en-US"/>
              <a:pPr/>
              <a:t>25</a:t>
            </a:fld>
            <a:endParaRPr lang="en-US" altLang="en-US"/>
          </a:p>
        </p:txBody>
      </p:sp>
      <p:sp>
        <p:nvSpPr>
          <p:cNvPr id="29698" name="Rectangle 2">
            <a:extLst>
              <a:ext uri="{FF2B5EF4-FFF2-40B4-BE49-F238E27FC236}">
                <a16:creationId xmlns:a16="http://schemas.microsoft.com/office/drawing/2014/main" id="{94D40E4E-C8B1-454D-A7A5-95AF2D90F85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82C25B2-9806-4399-A999-5DD4865D2FB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FBB0BE-B4C5-43B6-BC4C-B27D507F4EB6}"/>
              </a:ext>
            </a:extLst>
          </p:cNvPr>
          <p:cNvSpPr>
            <a:spLocks noGrp="1" noChangeArrowheads="1"/>
          </p:cNvSpPr>
          <p:nvPr>
            <p:ph type="sldNum" sz="quarter" idx="5"/>
          </p:nvPr>
        </p:nvSpPr>
        <p:spPr>
          <a:ln/>
        </p:spPr>
        <p:txBody>
          <a:bodyPr/>
          <a:lstStyle/>
          <a:p>
            <a:fld id="{499191A9-E846-4E25-A814-AA7A5D219DA3}" type="slidenum">
              <a:rPr lang="en-US" altLang="en-US"/>
              <a:pPr/>
              <a:t>365</a:t>
            </a:fld>
            <a:endParaRPr lang="en-US" altLang="en-US"/>
          </a:p>
        </p:txBody>
      </p:sp>
      <p:sp>
        <p:nvSpPr>
          <p:cNvPr id="534530" name="Rectangle 2">
            <a:extLst>
              <a:ext uri="{FF2B5EF4-FFF2-40B4-BE49-F238E27FC236}">
                <a16:creationId xmlns:a16="http://schemas.microsoft.com/office/drawing/2014/main" id="{A8E162B7-0695-4358-BE41-E9BDBC8B5D03}"/>
              </a:ext>
            </a:extLst>
          </p:cNvPr>
          <p:cNvSpPr>
            <a:spLocks noGrp="1" noRot="1" noChangeAspect="1" noChangeArrowheads="1" noTextEdit="1"/>
          </p:cNvSpPr>
          <p:nvPr>
            <p:ph type="sldImg"/>
          </p:nvPr>
        </p:nvSpPr>
        <p:spPr>
          <a:ln/>
        </p:spPr>
      </p:sp>
      <p:sp>
        <p:nvSpPr>
          <p:cNvPr id="534531" name="Rectangle 3">
            <a:extLst>
              <a:ext uri="{FF2B5EF4-FFF2-40B4-BE49-F238E27FC236}">
                <a16:creationId xmlns:a16="http://schemas.microsoft.com/office/drawing/2014/main" id="{39B6D297-E5F5-47D6-ACA2-C94C547FC495}"/>
              </a:ext>
            </a:extLst>
          </p:cNvPr>
          <p:cNvSpPr>
            <a:spLocks noGrp="1" noChangeArrowheads="1"/>
          </p:cNvSpPr>
          <p:nvPr>
            <p:ph type="body" idx="1"/>
          </p:nvPr>
        </p:nvSpPr>
        <p:spPr/>
        <p:txBody>
          <a:bodyPr/>
          <a:lstStyle/>
          <a:p>
            <a:r>
              <a:rPr lang="en-US" altLang="en-US"/>
              <a:t>The filter’s output looks like a ln() response, rather than an exponential response.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1E0B4A-DEB9-44AC-9BF2-35A1EB25F9F9}"/>
              </a:ext>
            </a:extLst>
          </p:cNvPr>
          <p:cNvSpPr>
            <a:spLocks noGrp="1" noChangeArrowheads="1"/>
          </p:cNvSpPr>
          <p:nvPr>
            <p:ph type="sldNum" sz="quarter" idx="5"/>
          </p:nvPr>
        </p:nvSpPr>
        <p:spPr>
          <a:ln/>
        </p:spPr>
        <p:txBody>
          <a:bodyPr/>
          <a:lstStyle/>
          <a:p>
            <a:fld id="{BDFACC25-3286-43AC-A9EE-40C61CE72E8C}" type="slidenum">
              <a:rPr lang="en-US" altLang="en-US"/>
              <a:pPr/>
              <a:t>41</a:t>
            </a:fld>
            <a:endParaRPr lang="en-US" altLang="en-US"/>
          </a:p>
        </p:txBody>
      </p:sp>
      <p:sp>
        <p:nvSpPr>
          <p:cNvPr id="47106" name="Rectangle 2">
            <a:extLst>
              <a:ext uri="{FF2B5EF4-FFF2-40B4-BE49-F238E27FC236}">
                <a16:creationId xmlns:a16="http://schemas.microsoft.com/office/drawing/2014/main" id="{1D601658-89F9-493D-AFF3-41CED2A7D9B4}"/>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03190BC-EBCA-402E-8FD4-7981A545412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296A129-5633-4581-9DED-EB6432179906}"/>
              </a:ext>
            </a:extLst>
          </p:cNvPr>
          <p:cNvSpPr>
            <a:spLocks noGrp="1" noChangeArrowheads="1"/>
          </p:cNvSpPr>
          <p:nvPr>
            <p:ph type="sldNum" sz="quarter" idx="5"/>
          </p:nvPr>
        </p:nvSpPr>
        <p:spPr>
          <a:ln/>
        </p:spPr>
        <p:txBody>
          <a:bodyPr/>
          <a:lstStyle/>
          <a:p>
            <a:fld id="{8523835A-AB84-4015-9C00-2D6ACDDE0B38}" type="slidenum">
              <a:rPr lang="en-US" altLang="en-US"/>
              <a:pPr/>
              <a:t>108</a:t>
            </a:fld>
            <a:endParaRPr lang="en-US" altLang="en-US"/>
          </a:p>
        </p:txBody>
      </p:sp>
      <p:sp>
        <p:nvSpPr>
          <p:cNvPr id="115714" name="Rectangle 2">
            <a:extLst>
              <a:ext uri="{FF2B5EF4-FFF2-40B4-BE49-F238E27FC236}">
                <a16:creationId xmlns:a16="http://schemas.microsoft.com/office/drawing/2014/main" id="{2CCEABA6-7679-418F-8EE6-093ECE49C7D0}"/>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EA66B7C8-7D57-47A6-9355-1A58563AF3F1}"/>
              </a:ext>
            </a:extLst>
          </p:cNvPr>
          <p:cNvSpPr>
            <a:spLocks noGrp="1" noChangeArrowheads="1"/>
          </p:cNvSpPr>
          <p:nvPr>
            <p:ph type="body" idx="1"/>
          </p:nvPr>
        </p:nvSpPr>
        <p:spPr/>
        <p:txBody>
          <a:bodyPr/>
          <a:lstStyle/>
          <a:p>
            <a:r>
              <a:rPr lang="en-US" altLang="en-US"/>
              <a:t>After t1, D1 stops conducting…doesn’t that mean the current running thru it is zero?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E99D38-C264-4421-B18A-64E3847E0ACB}"/>
              </a:ext>
            </a:extLst>
          </p:cNvPr>
          <p:cNvSpPr>
            <a:spLocks noGrp="1" noChangeArrowheads="1"/>
          </p:cNvSpPr>
          <p:nvPr>
            <p:ph type="sldNum" sz="quarter" idx="5"/>
          </p:nvPr>
        </p:nvSpPr>
        <p:spPr>
          <a:ln/>
        </p:spPr>
        <p:txBody>
          <a:bodyPr/>
          <a:lstStyle/>
          <a:p>
            <a:fld id="{018D4A9E-220D-4EC4-970D-DA0D24A5F1B5}" type="slidenum">
              <a:rPr lang="en-US" altLang="en-US"/>
              <a:pPr/>
              <a:t>119</a:t>
            </a:fld>
            <a:endParaRPr lang="en-US" altLang="en-US"/>
          </a:p>
        </p:txBody>
      </p:sp>
      <p:sp>
        <p:nvSpPr>
          <p:cNvPr id="126978" name="Rectangle 2">
            <a:extLst>
              <a:ext uri="{FF2B5EF4-FFF2-40B4-BE49-F238E27FC236}">
                <a16:creationId xmlns:a16="http://schemas.microsoft.com/office/drawing/2014/main" id="{9F8E18C0-6EFA-468F-8F62-3897E42AB419}"/>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31821637-2445-4C7F-98B5-09A14CF886C2}"/>
              </a:ext>
            </a:extLst>
          </p:cNvPr>
          <p:cNvSpPr>
            <a:spLocks noGrp="1" noChangeArrowheads="1"/>
          </p:cNvSpPr>
          <p:nvPr>
            <p:ph type="body" idx="1"/>
          </p:nvPr>
        </p:nvSpPr>
        <p:spPr/>
        <p:txBody>
          <a:bodyPr/>
          <a:lstStyle/>
          <a:p>
            <a:r>
              <a:rPr lang="en-US" altLang="en-US"/>
              <a:t>The voltage here actually forward bias the PN junction, and there’s no 4.6a), just 4.6.</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C4C1D46-33EB-4034-A0CE-2870C7D84347}"/>
              </a:ext>
            </a:extLst>
          </p:cNvPr>
          <p:cNvSpPr>
            <a:spLocks noGrp="1" noChangeArrowheads="1"/>
          </p:cNvSpPr>
          <p:nvPr>
            <p:ph type="sldNum" sz="quarter" idx="5"/>
          </p:nvPr>
        </p:nvSpPr>
        <p:spPr>
          <a:ln/>
        </p:spPr>
        <p:txBody>
          <a:bodyPr/>
          <a:lstStyle/>
          <a:p>
            <a:fld id="{69235B89-0C8F-4C91-9748-66F00B42CF65}" type="slidenum">
              <a:rPr lang="en-US" altLang="en-US"/>
              <a:pPr/>
              <a:t>335</a:t>
            </a:fld>
            <a:endParaRPr lang="en-US" altLang="en-US"/>
          </a:p>
        </p:txBody>
      </p:sp>
      <p:sp>
        <p:nvSpPr>
          <p:cNvPr id="494594" name="Rectangle 2">
            <a:extLst>
              <a:ext uri="{FF2B5EF4-FFF2-40B4-BE49-F238E27FC236}">
                <a16:creationId xmlns:a16="http://schemas.microsoft.com/office/drawing/2014/main" id="{4383AC4F-8256-4EA9-A541-3CAF07F4F610}"/>
              </a:ext>
            </a:extLst>
          </p:cNvPr>
          <p:cNvSpPr>
            <a:spLocks noGrp="1" noRot="1" noChangeAspect="1" noChangeArrowheads="1" noTextEdit="1"/>
          </p:cNvSpPr>
          <p:nvPr>
            <p:ph type="sldImg"/>
          </p:nvPr>
        </p:nvSpPr>
        <p:spPr>
          <a:ln/>
        </p:spPr>
      </p:sp>
      <p:sp>
        <p:nvSpPr>
          <p:cNvPr id="494595" name="Rectangle 3">
            <a:extLst>
              <a:ext uri="{FF2B5EF4-FFF2-40B4-BE49-F238E27FC236}">
                <a16:creationId xmlns:a16="http://schemas.microsoft.com/office/drawing/2014/main" id="{947EFE2D-116B-4A79-B9E9-A062A7B26A39}"/>
              </a:ext>
            </a:extLst>
          </p:cNvPr>
          <p:cNvSpPr>
            <a:spLocks noGrp="1" noChangeArrowheads="1"/>
          </p:cNvSpPr>
          <p:nvPr>
            <p:ph type="body" idx="1"/>
          </p:nvPr>
        </p:nvSpPr>
        <p:spPr/>
        <p:txBody>
          <a:bodyPr/>
          <a:lstStyle/>
          <a:p>
            <a:r>
              <a:rPr lang="en-US" altLang="en-US"/>
              <a:t>At the gain calculation, the denominator reads Rd in the book instead of 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3DB0DF0-770E-4ECC-9DF5-2F03F64748E2}"/>
              </a:ext>
            </a:extLst>
          </p:cNvPr>
          <p:cNvSpPr>
            <a:spLocks noGrp="1" noChangeArrowheads="1"/>
          </p:cNvSpPr>
          <p:nvPr>
            <p:ph type="sldNum" sz="quarter" idx="5"/>
          </p:nvPr>
        </p:nvSpPr>
        <p:spPr>
          <a:ln/>
        </p:spPr>
        <p:txBody>
          <a:bodyPr/>
          <a:lstStyle/>
          <a:p>
            <a:fld id="{27366894-6B35-4FE2-9E97-B4212854CDC0}" type="slidenum">
              <a:rPr lang="en-US" altLang="en-US"/>
              <a:pPr/>
              <a:t>347</a:t>
            </a:fld>
            <a:endParaRPr lang="en-US" altLang="en-US"/>
          </a:p>
        </p:txBody>
      </p:sp>
      <p:sp>
        <p:nvSpPr>
          <p:cNvPr id="507906" name="Rectangle 2">
            <a:extLst>
              <a:ext uri="{FF2B5EF4-FFF2-40B4-BE49-F238E27FC236}">
                <a16:creationId xmlns:a16="http://schemas.microsoft.com/office/drawing/2014/main" id="{8E168936-17C7-4255-B0EE-761760B4CCB2}"/>
              </a:ext>
            </a:extLst>
          </p:cNvPr>
          <p:cNvSpPr>
            <a:spLocks noGrp="1" noRot="1" noChangeAspect="1" noChangeArrowheads="1" noTextEdit="1"/>
          </p:cNvSpPr>
          <p:nvPr>
            <p:ph type="sldImg"/>
          </p:nvPr>
        </p:nvSpPr>
        <p:spPr>
          <a:ln/>
        </p:spPr>
      </p:sp>
      <p:sp>
        <p:nvSpPr>
          <p:cNvPr id="507907" name="Rectangle 3">
            <a:extLst>
              <a:ext uri="{FF2B5EF4-FFF2-40B4-BE49-F238E27FC236}">
                <a16:creationId xmlns:a16="http://schemas.microsoft.com/office/drawing/2014/main" id="{48EF13EA-0DED-466A-B981-2F9470C8BD2F}"/>
              </a:ext>
            </a:extLst>
          </p:cNvPr>
          <p:cNvSpPr>
            <a:spLocks noGrp="1" noChangeArrowheads="1"/>
          </p:cNvSpPr>
          <p:nvPr>
            <p:ph type="body" idx="1"/>
          </p:nvPr>
        </p:nvSpPr>
        <p:spPr/>
        <p:txBody>
          <a:bodyPr/>
          <a:lstStyle/>
          <a:p>
            <a:r>
              <a:rPr lang="en-US" altLang="en-US"/>
              <a:t>For vout2, the denominator has an extra 1/gm1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273EE6F-6469-4B6D-8C31-51E506C502D2}"/>
              </a:ext>
            </a:extLst>
          </p:cNvPr>
          <p:cNvSpPr>
            <a:spLocks noGrp="1" noChangeArrowheads="1"/>
          </p:cNvSpPr>
          <p:nvPr>
            <p:ph type="sldNum" sz="quarter" idx="5"/>
          </p:nvPr>
        </p:nvSpPr>
        <p:spPr>
          <a:ln/>
        </p:spPr>
        <p:txBody>
          <a:bodyPr/>
          <a:lstStyle/>
          <a:p>
            <a:fld id="{5B05D51D-5CEF-4885-BC66-21D5F96DCA27}" type="slidenum">
              <a:rPr lang="en-US" altLang="en-US"/>
              <a:pPr/>
              <a:t>353</a:t>
            </a:fld>
            <a:endParaRPr lang="en-US" altLang="en-US"/>
          </a:p>
        </p:txBody>
      </p:sp>
      <p:sp>
        <p:nvSpPr>
          <p:cNvPr id="860162" name="Rectangle 2">
            <a:extLst>
              <a:ext uri="{FF2B5EF4-FFF2-40B4-BE49-F238E27FC236}">
                <a16:creationId xmlns:a16="http://schemas.microsoft.com/office/drawing/2014/main" id="{C9C0D460-2C28-4D0C-B70C-EFBFD394DDC0}"/>
              </a:ext>
            </a:extLst>
          </p:cNvPr>
          <p:cNvSpPr>
            <a:spLocks noGrp="1" noRot="1" noChangeAspect="1" noChangeArrowheads="1" noTextEdit="1"/>
          </p:cNvSpPr>
          <p:nvPr>
            <p:ph type="sldImg"/>
          </p:nvPr>
        </p:nvSpPr>
        <p:spPr>
          <a:ln/>
        </p:spPr>
      </p:sp>
      <p:sp>
        <p:nvSpPr>
          <p:cNvPr id="860163" name="Rectangle 3">
            <a:extLst>
              <a:ext uri="{FF2B5EF4-FFF2-40B4-BE49-F238E27FC236}">
                <a16:creationId xmlns:a16="http://schemas.microsoft.com/office/drawing/2014/main" id="{2AC12C1A-A0E0-417A-AF31-481198D7C22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9FD45F-DFCB-44D4-8593-F671DA5AA073}"/>
              </a:ext>
            </a:extLst>
          </p:cNvPr>
          <p:cNvSpPr>
            <a:spLocks noGrp="1" noChangeArrowheads="1"/>
          </p:cNvSpPr>
          <p:nvPr>
            <p:ph type="sldNum" sz="quarter" idx="5"/>
          </p:nvPr>
        </p:nvSpPr>
        <p:spPr>
          <a:ln/>
        </p:spPr>
        <p:txBody>
          <a:bodyPr/>
          <a:lstStyle/>
          <a:p>
            <a:fld id="{A509CC95-49FF-4259-9860-EE187141E366}" type="slidenum">
              <a:rPr lang="en-US" altLang="en-US"/>
              <a:pPr/>
              <a:t>359</a:t>
            </a:fld>
            <a:endParaRPr lang="en-US" altLang="en-US"/>
          </a:p>
        </p:txBody>
      </p:sp>
      <p:sp>
        <p:nvSpPr>
          <p:cNvPr id="526338" name="Rectangle 2">
            <a:extLst>
              <a:ext uri="{FF2B5EF4-FFF2-40B4-BE49-F238E27FC236}">
                <a16:creationId xmlns:a16="http://schemas.microsoft.com/office/drawing/2014/main" id="{894FC0F6-F839-4A30-90E1-8A6A933B401D}"/>
              </a:ext>
            </a:extLst>
          </p:cNvPr>
          <p:cNvSpPr>
            <a:spLocks noGrp="1" noRot="1" noChangeAspect="1" noChangeArrowheads="1" noTextEdit="1"/>
          </p:cNvSpPr>
          <p:nvPr>
            <p:ph type="sldImg"/>
          </p:nvPr>
        </p:nvSpPr>
        <p:spPr>
          <a:ln/>
        </p:spPr>
      </p:sp>
      <p:sp>
        <p:nvSpPr>
          <p:cNvPr id="526339" name="Rectangle 3">
            <a:extLst>
              <a:ext uri="{FF2B5EF4-FFF2-40B4-BE49-F238E27FC236}">
                <a16:creationId xmlns:a16="http://schemas.microsoft.com/office/drawing/2014/main" id="{E49EFE3D-86BF-4E10-8FC5-8334E28922C2}"/>
              </a:ext>
            </a:extLst>
          </p:cNvPr>
          <p:cNvSpPr>
            <a:spLocks noGrp="1" noChangeArrowheads="1"/>
          </p:cNvSpPr>
          <p:nvPr>
            <p:ph type="body" idx="1"/>
          </p:nvPr>
        </p:nvSpPr>
        <p:spPr/>
        <p:txBody>
          <a:bodyPr/>
          <a:lstStyle/>
          <a:p>
            <a:r>
              <a:rPr lang="en-US" altLang="en-US"/>
              <a:t>I think the resistors positions in the equations should be reversed.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85FF15-E379-4094-89E8-58D7B7F12998}"/>
              </a:ext>
            </a:extLst>
          </p:cNvPr>
          <p:cNvSpPr>
            <a:spLocks noGrp="1" noChangeArrowheads="1"/>
          </p:cNvSpPr>
          <p:nvPr>
            <p:ph type="sldNum" sz="quarter" idx="5"/>
          </p:nvPr>
        </p:nvSpPr>
        <p:spPr>
          <a:ln/>
        </p:spPr>
        <p:txBody>
          <a:bodyPr/>
          <a:lstStyle/>
          <a:p>
            <a:fld id="{3B5EF61B-CA70-46B9-BDAE-5B83B0006E52}" type="slidenum">
              <a:rPr lang="en-US" altLang="en-US"/>
              <a:pPr/>
              <a:t>363</a:t>
            </a:fld>
            <a:endParaRPr lang="en-US" altLang="en-US"/>
          </a:p>
        </p:txBody>
      </p:sp>
      <p:sp>
        <p:nvSpPr>
          <p:cNvPr id="531458" name="Rectangle 2">
            <a:extLst>
              <a:ext uri="{FF2B5EF4-FFF2-40B4-BE49-F238E27FC236}">
                <a16:creationId xmlns:a16="http://schemas.microsoft.com/office/drawing/2014/main" id="{668B3262-EA4F-4046-AA0D-0FDE68586E9C}"/>
              </a:ext>
            </a:extLst>
          </p:cNvPr>
          <p:cNvSpPr>
            <a:spLocks noGrp="1" noRot="1" noChangeAspect="1" noChangeArrowheads="1" noTextEdit="1"/>
          </p:cNvSpPr>
          <p:nvPr>
            <p:ph type="sldImg"/>
          </p:nvPr>
        </p:nvSpPr>
        <p:spPr>
          <a:ln/>
        </p:spPr>
      </p:sp>
      <p:sp>
        <p:nvSpPr>
          <p:cNvPr id="531459" name="Rectangle 3">
            <a:extLst>
              <a:ext uri="{FF2B5EF4-FFF2-40B4-BE49-F238E27FC236}">
                <a16:creationId xmlns:a16="http://schemas.microsoft.com/office/drawing/2014/main" id="{9B89FCDB-9143-45DF-BC4F-222EDCC4F666}"/>
              </a:ext>
            </a:extLst>
          </p:cNvPr>
          <p:cNvSpPr>
            <a:spLocks noGrp="1" noChangeArrowheads="1"/>
          </p:cNvSpPr>
          <p:nvPr>
            <p:ph type="body" idx="1"/>
          </p:nvPr>
        </p:nvSpPr>
        <p:spPr/>
        <p:txBody>
          <a:bodyPr/>
          <a:lstStyle/>
          <a:p>
            <a:r>
              <a:rPr lang="en-US" altLang="en-US"/>
              <a:t>The equation that defines the time domain behavior of the integrator is not correct..since Vin over R1, not Vout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E06B-33A8-45F4-94EA-890E7914BBD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57E1D5-B23F-4DDB-B01D-28DE138328E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743EB176-1164-4204-9A90-5970F644211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6639B1C-FD49-4C44-863B-D78C74B0FD42}"/>
              </a:ext>
            </a:extLst>
          </p:cNvPr>
          <p:cNvSpPr>
            <a:spLocks noGrp="1"/>
          </p:cNvSpPr>
          <p:nvPr>
            <p:ph type="sldNum" sz="quarter" idx="11"/>
          </p:nvPr>
        </p:nvSpPr>
        <p:spPr/>
        <p:txBody>
          <a:bodyPr/>
          <a:lstStyle>
            <a:lvl1pPr>
              <a:defRPr/>
            </a:lvl1pPr>
          </a:lstStyle>
          <a:p>
            <a:fld id="{872F456B-5FFA-4A8A-A9BF-7BAD0EB60552}" type="slidenum">
              <a:rPr lang="en-US" altLang="en-US"/>
              <a:pPr/>
              <a:t>‹#›</a:t>
            </a:fld>
            <a:endParaRPr lang="en-US" altLang="en-US"/>
          </a:p>
        </p:txBody>
      </p:sp>
    </p:spTree>
    <p:extLst>
      <p:ext uri="{BB962C8B-B14F-4D97-AF65-F5344CB8AC3E}">
        <p14:creationId xmlns:p14="http://schemas.microsoft.com/office/powerpoint/2010/main" val="312986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AF23-D2C3-4B01-BF63-3F28C5C6C5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34A8C9-E150-4F88-8947-65FE8F7FDD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9930DDD-D453-4DA7-996B-D3A69F4DC609}"/>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21DFEFC2-A3C2-40DC-A3C5-18955FAB0220}"/>
              </a:ext>
            </a:extLst>
          </p:cNvPr>
          <p:cNvSpPr>
            <a:spLocks noGrp="1"/>
          </p:cNvSpPr>
          <p:nvPr>
            <p:ph type="sldNum" sz="quarter" idx="11"/>
          </p:nvPr>
        </p:nvSpPr>
        <p:spPr/>
        <p:txBody>
          <a:bodyPr/>
          <a:lstStyle>
            <a:lvl1pPr>
              <a:defRPr/>
            </a:lvl1pPr>
          </a:lstStyle>
          <a:p>
            <a:fld id="{6A87DF25-797B-4951-B8B2-5231B61DB53A}" type="slidenum">
              <a:rPr lang="en-US" altLang="en-US"/>
              <a:pPr/>
              <a:t>‹#›</a:t>
            </a:fld>
            <a:endParaRPr lang="en-US" altLang="en-US"/>
          </a:p>
        </p:txBody>
      </p:sp>
    </p:spTree>
    <p:extLst>
      <p:ext uri="{BB962C8B-B14F-4D97-AF65-F5344CB8AC3E}">
        <p14:creationId xmlns:p14="http://schemas.microsoft.com/office/powerpoint/2010/main" val="356856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C3683F-5B19-4116-9D03-A9A525BD8A93}"/>
              </a:ext>
            </a:extLst>
          </p:cNvPr>
          <p:cNvSpPr>
            <a:spLocks noGrp="1"/>
          </p:cNvSpPr>
          <p:nvPr>
            <p:ph type="title" orient="vert"/>
          </p:nvPr>
        </p:nvSpPr>
        <p:spPr>
          <a:xfrm>
            <a:off x="6496050" y="152400"/>
            <a:ext cx="1962150" cy="6172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99A893-9EB1-4287-BFBF-E114F9FB5719}"/>
              </a:ext>
            </a:extLst>
          </p:cNvPr>
          <p:cNvSpPr>
            <a:spLocks noGrp="1"/>
          </p:cNvSpPr>
          <p:nvPr>
            <p:ph type="body" orient="vert" idx="1"/>
          </p:nvPr>
        </p:nvSpPr>
        <p:spPr>
          <a:xfrm>
            <a:off x="609600" y="152400"/>
            <a:ext cx="5734050" cy="6172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A33C5AC-5AAE-4EE6-8474-4B7F38C9372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F5B8083-8B92-4FF8-95FE-B4DAA2DFC388}"/>
              </a:ext>
            </a:extLst>
          </p:cNvPr>
          <p:cNvSpPr>
            <a:spLocks noGrp="1"/>
          </p:cNvSpPr>
          <p:nvPr>
            <p:ph type="sldNum" sz="quarter" idx="11"/>
          </p:nvPr>
        </p:nvSpPr>
        <p:spPr/>
        <p:txBody>
          <a:bodyPr/>
          <a:lstStyle>
            <a:lvl1pPr>
              <a:defRPr/>
            </a:lvl1pPr>
          </a:lstStyle>
          <a:p>
            <a:fld id="{C87B5D5B-0C6D-422B-8BF1-AE380C600129}" type="slidenum">
              <a:rPr lang="en-US" altLang="en-US"/>
              <a:pPr/>
              <a:t>‹#›</a:t>
            </a:fld>
            <a:endParaRPr lang="en-US" altLang="en-US"/>
          </a:p>
        </p:txBody>
      </p:sp>
    </p:spTree>
    <p:extLst>
      <p:ext uri="{BB962C8B-B14F-4D97-AF65-F5344CB8AC3E}">
        <p14:creationId xmlns:p14="http://schemas.microsoft.com/office/powerpoint/2010/main" val="3926264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01B6-21A2-40F5-9CDE-0AE528F7CA1C}"/>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E5161-5AE1-4FEC-89DF-3E21DA4E420F}"/>
              </a:ext>
            </a:extLst>
          </p:cNvPr>
          <p:cNvSpPr>
            <a:spLocks noGrp="1"/>
          </p:cNvSpPr>
          <p:nvPr>
            <p:ph type="body"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638B30-5D8B-468C-B16C-130204C5ACF1}"/>
              </a:ext>
            </a:extLst>
          </p:cNvPr>
          <p:cNvSpPr>
            <a:spLocks noGrp="1"/>
          </p:cNvSpPr>
          <p:nvPr>
            <p:ph sz="half" idx="2"/>
          </p:nvPr>
        </p:nvSpPr>
        <p:spPr>
          <a:xfrm>
            <a:off x="46482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FAE8AE6-4C1A-4759-A64F-A5A691335C6C}"/>
              </a:ext>
            </a:extLst>
          </p:cNvPr>
          <p:cNvSpPr>
            <a:spLocks noGrp="1"/>
          </p:cNvSpPr>
          <p:nvPr>
            <p:ph type="ftr" sz="quarter" idx="10"/>
          </p:nvPr>
        </p:nvSpPr>
        <p:spPr>
          <a:xfrm>
            <a:off x="685800" y="6400800"/>
            <a:ext cx="4800600" cy="3048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A431C3C-A5A8-4437-B1B0-7C83B3858224}"/>
              </a:ext>
            </a:extLst>
          </p:cNvPr>
          <p:cNvSpPr>
            <a:spLocks noGrp="1"/>
          </p:cNvSpPr>
          <p:nvPr>
            <p:ph type="sldNum" sz="quarter" idx="11"/>
          </p:nvPr>
        </p:nvSpPr>
        <p:spPr>
          <a:xfrm>
            <a:off x="6553200" y="6400800"/>
            <a:ext cx="1905000" cy="304800"/>
          </a:xfrm>
        </p:spPr>
        <p:txBody>
          <a:bodyPr/>
          <a:lstStyle>
            <a:lvl1pPr>
              <a:defRPr/>
            </a:lvl1pPr>
          </a:lstStyle>
          <a:p>
            <a:fld id="{9DAE5055-C0D2-4D1B-8EDF-51AEBEAA5185}" type="slidenum">
              <a:rPr lang="en-US" altLang="en-US"/>
              <a:pPr/>
              <a:t>‹#›</a:t>
            </a:fld>
            <a:endParaRPr lang="en-US" altLang="en-US"/>
          </a:p>
        </p:txBody>
      </p:sp>
    </p:spTree>
    <p:extLst>
      <p:ext uri="{BB962C8B-B14F-4D97-AF65-F5344CB8AC3E}">
        <p14:creationId xmlns:p14="http://schemas.microsoft.com/office/powerpoint/2010/main" val="1313797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287E-E44F-41A6-BFF7-98D00316E8AF}"/>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26C49E-221F-4E07-A4F2-BA7204A86B08}"/>
              </a:ext>
            </a:extLst>
          </p:cNvPr>
          <p:cNvSpPr>
            <a:spLocks noGrp="1"/>
          </p:cNvSpPr>
          <p:nvPr>
            <p:ph type="body"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EB734A-66FB-4F41-BA21-70CF763EEA57}"/>
              </a:ext>
            </a:extLst>
          </p:cNvPr>
          <p:cNvSpPr>
            <a:spLocks noGrp="1"/>
          </p:cNvSpPr>
          <p:nvPr>
            <p:ph sz="quarter" idx="2"/>
          </p:nvPr>
        </p:nvSpPr>
        <p:spPr>
          <a:xfrm>
            <a:off x="4648200" y="44958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FE5FA3F-1655-4F6B-9602-2E45E964D810}"/>
              </a:ext>
            </a:extLst>
          </p:cNvPr>
          <p:cNvSpPr>
            <a:spLocks noGrp="1"/>
          </p:cNvSpPr>
          <p:nvPr>
            <p:ph sz="quarter" idx="3"/>
          </p:nvPr>
        </p:nvSpPr>
        <p:spPr>
          <a:xfrm>
            <a:off x="4648200" y="54864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FBF96D6-4854-4AB3-A52E-E5616B738B0C}"/>
              </a:ext>
            </a:extLst>
          </p:cNvPr>
          <p:cNvSpPr>
            <a:spLocks noGrp="1"/>
          </p:cNvSpPr>
          <p:nvPr>
            <p:ph type="ftr" sz="quarter" idx="10"/>
          </p:nvPr>
        </p:nvSpPr>
        <p:spPr>
          <a:xfrm>
            <a:off x="685800" y="6400800"/>
            <a:ext cx="48006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90AD8B2-3564-410C-BD3A-75A38709918F}"/>
              </a:ext>
            </a:extLst>
          </p:cNvPr>
          <p:cNvSpPr>
            <a:spLocks noGrp="1"/>
          </p:cNvSpPr>
          <p:nvPr>
            <p:ph type="sldNum" sz="quarter" idx="11"/>
          </p:nvPr>
        </p:nvSpPr>
        <p:spPr>
          <a:xfrm>
            <a:off x="6553200" y="6400800"/>
            <a:ext cx="1905000" cy="304800"/>
          </a:xfrm>
        </p:spPr>
        <p:txBody>
          <a:bodyPr/>
          <a:lstStyle>
            <a:lvl1pPr>
              <a:defRPr/>
            </a:lvl1pPr>
          </a:lstStyle>
          <a:p>
            <a:fld id="{B61EA3F5-0D8A-4A05-8F61-350FBDA933F2}" type="slidenum">
              <a:rPr lang="en-US" altLang="en-US"/>
              <a:pPr/>
              <a:t>‹#›</a:t>
            </a:fld>
            <a:endParaRPr lang="en-US" altLang="en-US"/>
          </a:p>
        </p:txBody>
      </p:sp>
    </p:spTree>
    <p:extLst>
      <p:ext uri="{BB962C8B-B14F-4D97-AF65-F5344CB8AC3E}">
        <p14:creationId xmlns:p14="http://schemas.microsoft.com/office/powerpoint/2010/main" val="994313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D57-566D-4239-A0A5-2A438FC07A6B}"/>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41DB141-EAB9-4643-84DF-D33305ABE61F}"/>
              </a:ext>
            </a:extLst>
          </p:cNvPr>
          <p:cNvSpPr>
            <a:spLocks noGrp="1"/>
          </p:cNvSpPr>
          <p:nvPr>
            <p:ph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B62BDA-AD58-48A8-BAD2-75937D9BBB26}"/>
              </a:ext>
            </a:extLst>
          </p:cNvPr>
          <p:cNvSpPr>
            <a:spLocks noGrp="1"/>
          </p:cNvSpPr>
          <p:nvPr>
            <p:ph sz="quarter" idx="2"/>
          </p:nvPr>
        </p:nvSpPr>
        <p:spPr>
          <a:xfrm>
            <a:off x="4648200" y="44958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F9C5C16F-5C93-4D41-BD8B-3AD6DFBE0302}"/>
              </a:ext>
            </a:extLst>
          </p:cNvPr>
          <p:cNvSpPr>
            <a:spLocks noGrp="1"/>
          </p:cNvSpPr>
          <p:nvPr>
            <p:ph sz="quarter" idx="3"/>
          </p:nvPr>
        </p:nvSpPr>
        <p:spPr>
          <a:xfrm>
            <a:off x="4648200" y="5486400"/>
            <a:ext cx="381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93A1D5C-3B84-4BAF-9296-84FA45A17FD1}"/>
              </a:ext>
            </a:extLst>
          </p:cNvPr>
          <p:cNvSpPr>
            <a:spLocks noGrp="1"/>
          </p:cNvSpPr>
          <p:nvPr>
            <p:ph type="ftr" sz="quarter" idx="10"/>
          </p:nvPr>
        </p:nvSpPr>
        <p:spPr>
          <a:xfrm>
            <a:off x="685800" y="6400800"/>
            <a:ext cx="48006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2BF9589-906A-4CC4-9F39-4A7193A5E789}"/>
              </a:ext>
            </a:extLst>
          </p:cNvPr>
          <p:cNvSpPr>
            <a:spLocks noGrp="1"/>
          </p:cNvSpPr>
          <p:nvPr>
            <p:ph type="sldNum" sz="quarter" idx="11"/>
          </p:nvPr>
        </p:nvSpPr>
        <p:spPr>
          <a:xfrm>
            <a:off x="6553200" y="6400800"/>
            <a:ext cx="1905000" cy="304800"/>
          </a:xfrm>
        </p:spPr>
        <p:txBody>
          <a:bodyPr/>
          <a:lstStyle>
            <a:lvl1pPr>
              <a:defRPr/>
            </a:lvl1pPr>
          </a:lstStyle>
          <a:p>
            <a:fld id="{C86993CF-77AD-44B3-9D8F-84C3FC969AB4}" type="slidenum">
              <a:rPr lang="en-US" altLang="en-US"/>
              <a:pPr/>
              <a:t>‹#›</a:t>
            </a:fld>
            <a:endParaRPr lang="en-US" altLang="en-US"/>
          </a:p>
        </p:txBody>
      </p:sp>
    </p:spTree>
    <p:extLst>
      <p:ext uri="{BB962C8B-B14F-4D97-AF65-F5344CB8AC3E}">
        <p14:creationId xmlns:p14="http://schemas.microsoft.com/office/powerpoint/2010/main" val="3436124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3235-80A0-4B93-A68C-F6D36A077A5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FA6E33-A312-4AD1-B518-06171F4B08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02E57709-51A8-4CAE-82E5-D6CCFA431CF3}"/>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9EFEE50-F73C-447B-A774-E2CFBBB63A38}"/>
              </a:ext>
            </a:extLst>
          </p:cNvPr>
          <p:cNvSpPr>
            <a:spLocks noGrp="1"/>
          </p:cNvSpPr>
          <p:nvPr>
            <p:ph type="sldNum" sz="quarter" idx="11"/>
          </p:nvPr>
        </p:nvSpPr>
        <p:spPr/>
        <p:txBody>
          <a:bodyPr/>
          <a:lstStyle>
            <a:lvl1pPr>
              <a:defRPr/>
            </a:lvl1pPr>
          </a:lstStyle>
          <a:p>
            <a:fld id="{593EA9CE-ED7E-41EA-BBAB-955692AF7BF4}" type="slidenum">
              <a:rPr lang="en-US" altLang="en-US"/>
              <a:pPr/>
              <a:t>‹#›</a:t>
            </a:fld>
            <a:endParaRPr lang="en-US" altLang="en-US"/>
          </a:p>
        </p:txBody>
      </p:sp>
    </p:spTree>
    <p:extLst>
      <p:ext uri="{BB962C8B-B14F-4D97-AF65-F5344CB8AC3E}">
        <p14:creationId xmlns:p14="http://schemas.microsoft.com/office/powerpoint/2010/main" val="114827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143-9485-4598-AB73-1BCDAC900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CEDCA-2B17-4773-A2C1-CBD3B171EE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FC8F6263-430D-4DB0-948F-E3D807D46A4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ED367E33-AE01-4214-9F7C-6631483A0D32}"/>
              </a:ext>
            </a:extLst>
          </p:cNvPr>
          <p:cNvSpPr>
            <a:spLocks noGrp="1"/>
          </p:cNvSpPr>
          <p:nvPr>
            <p:ph type="sldNum" sz="quarter" idx="11"/>
          </p:nvPr>
        </p:nvSpPr>
        <p:spPr/>
        <p:txBody>
          <a:bodyPr/>
          <a:lstStyle>
            <a:lvl1pPr>
              <a:defRPr/>
            </a:lvl1pPr>
          </a:lstStyle>
          <a:p>
            <a:fld id="{59BE7E08-228F-44A5-9E4C-408564801D5F}" type="slidenum">
              <a:rPr lang="en-US" altLang="en-US"/>
              <a:pPr/>
              <a:t>‹#›</a:t>
            </a:fld>
            <a:endParaRPr lang="en-US" altLang="en-US"/>
          </a:p>
        </p:txBody>
      </p:sp>
    </p:spTree>
    <p:extLst>
      <p:ext uri="{BB962C8B-B14F-4D97-AF65-F5344CB8AC3E}">
        <p14:creationId xmlns:p14="http://schemas.microsoft.com/office/powerpoint/2010/main" val="2719545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8FC7-7643-4500-9311-2903C2C06EF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817E2-3F45-42D8-BF46-35AE5D69C42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AD67725A-BA0C-4800-B7EE-747FFC706FFE}"/>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0E8FE5B-B3C6-481F-9F2D-D613F93F6A25}"/>
              </a:ext>
            </a:extLst>
          </p:cNvPr>
          <p:cNvSpPr>
            <a:spLocks noGrp="1"/>
          </p:cNvSpPr>
          <p:nvPr>
            <p:ph type="sldNum" sz="quarter" idx="11"/>
          </p:nvPr>
        </p:nvSpPr>
        <p:spPr/>
        <p:txBody>
          <a:bodyPr/>
          <a:lstStyle>
            <a:lvl1pPr>
              <a:defRPr/>
            </a:lvl1pPr>
          </a:lstStyle>
          <a:p>
            <a:fld id="{5D786819-7AD5-45FC-BB09-E8DF38CEB046}" type="slidenum">
              <a:rPr lang="en-US" altLang="en-US"/>
              <a:pPr/>
              <a:t>‹#›</a:t>
            </a:fld>
            <a:endParaRPr lang="en-US" altLang="en-US"/>
          </a:p>
        </p:txBody>
      </p:sp>
    </p:spTree>
    <p:extLst>
      <p:ext uri="{BB962C8B-B14F-4D97-AF65-F5344CB8AC3E}">
        <p14:creationId xmlns:p14="http://schemas.microsoft.com/office/powerpoint/2010/main" val="310292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5EBE-DF46-4690-B5E6-5775BF60CD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597CB9-1A86-4641-B26D-1EE0C2597995}"/>
              </a:ext>
            </a:extLst>
          </p:cNvPr>
          <p:cNvSpPr>
            <a:spLocks noGrp="1"/>
          </p:cNvSpPr>
          <p:nvPr>
            <p:ph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103C04-EFB0-4228-90A2-04563DFB1181}"/>
              </a:ext>
            </a:extLst>
          </p:cNvPr>
          <p:cNvSpPr>
            <a:spLocks noGrp="1"/>
          </p:cNvSpPr>
          <p:nvPr>
            <p:ph sz="half" idx="2"/>
          </p:nvPr>
        </p:nvSpPr>
        <p:spPr>
          <a:xfrm>
            <a:off x="46482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AAEBEA-F5A7-4167-BBCF-7654434A6ECB}"/>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949ABA3-7FCC-4C41-9BA2-CC37761C4BEA}"/>
              </a:ext>
            </a:extLst>
          </p:cNvPr>
          <p:cNvSpPr>
            <a:spLocks noGrp="1"/>
          </p:cNvSpPr>
          <p:nvPr>
            <p:ph type="sldNum" sz="quarter" idx="11"/>
          </p:nvPr>
        </p:nvSpPr>
        <p:spPr/>
        <p:txBody>
          <a:bodyPr/>
          <a:lstStyle>
            <a:lvl1pPr>
              <a:defRPr/>
            </a:lvl1pPr>
          </a:lstStyle>
          <a:p>
            <a:fld id="{65EEFD60-B128-4106-9C4F-F0F8ABED67F7}" type="slidenum">
              <a:rPr lang="en-US" altLang="en-US"/>
              <a:pPr/>
              <a:t>‹#›</a:t>
            </a:fld>
            <a:endParaRPr lang="en-US" altLang="en-US"/>
          </a:p>
        </p:txBody>
      </p:sp>
    </p:spTree>
    <p:extLst>
      <p:ext uri="{BB962C8B-B14F-4D97-AF65-F5344CB8AC3E}">
        <p14:creationId xmlns:p14="http://schemas.microsoft.com/office/powerpoint/2010/main" val="1888501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25A0-08D3-4E67-AC91-A7FA7C5688E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3FBF1C-F627-48C2-8025-8DF94F75CC3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598D3-A132-4A89-87C3-388DF38F0F27}"/>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4C6B9-F372-43C9-90A1-31540DD84D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1B0CBA-8BBE-4E2F-8E04-5E1E6701263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A81C5FD3-6C2A-4032-9DBC-4E1336830ED3}"/>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C90790E4-55FE-4C39-8E5F-4F1221174031}"/>
              </a:ext>
            </a:extLst>
          </p:cNvPr>
          <p:cNvSpPr>
            <a:spLocks noGrp="1"/>
          </p:cNvSpPr>
          <p:nvPr>
            <p:ph type="sldNum" sz="quarter" idx="11"/>
          </p:nvPr>
        </p:nvSpPr>
        <p:spPr/>
        <p:txBody>
          <a:bodyPr/>
          <a:lstStyle>
            <a:lvl1pPr>
              <a:defRPr/>
            </a:lvl1pPr>
          </a:lstStyle>
          <a:p>
            <a:fld id="{00847D48-B0AF-4481-9E62-41C23E8D15EC}" type="slidenum">
              <a:rPr lang="en-US" altLang="en-US"/>
              <a:pPr/>
              <a:t>‹#›</a:t>
            </a:fld>
            <a:endParaRPr lang="en-US" altLang="en-US"/>
          </a:p>
        </p:txBody>
      </p:sp>
    </p:spTree>
    <p:extLst>
      <p:ext uri="{BB962C8B-B14F-4D97-AF65-F5344CB8AC3E}">
        <p14:creationId xmlns:p14="http://schemas.microsoft.com/office/powerpoint/2010/main" val="185146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1E25-49A1-44C7-8A99-1D32DED02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8708D8-1C94-4D58-A7D3-C6C081D29D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39E8177-1EC8-4FD6-835F-575806DD6F91}"/>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4CE219D-EF9B-433F-B273-186BF5D535BB}"/>
              </a:ext>
            </a:extLst>
          </p:cNvPr>
          <p:cNvSpPr>
            <a:spLocks noGrp="1"/>
          </p:cNvSpPr>
          <p:nvPr>
            <p:ph type="sldNum" sz="quarter" idx="11"/>
          </p:nvPr>
        </p:nvSpPr>
        <p:spPr/>
        <p:txBody>
          <a:bodyPr/>
          <a:lstStyle>
            <a:lvl1pPr>
              <a:defRPr/>
            </a:lvl1pPr>
          </a:lstStyle>
          <a:p>
            <a:fld id="{B5D47391-F0A8-454B-8885-D80FACA6C784}" type="slidenum">
              <a:rPr lang="en-US" altLang="en-US"/>
              <a:pPr/>
              <a:t>‹#›</a:t>
            </a:fld>
            <a:endParaRPr lang="en-US" altLang="en-US"/>
          </a:p>
        </p:txBody>
      </p:sp>
    </p:spTree>
    <p:extLst>
      <p:ext uri="{BB962C8B-B14F-4D97-AF65-F5344CB8AC3E}">
        <p14:creationId xmlns:p14="http://schemas.microsoft.com/office/powerpoint/2010/main" val="3838640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4223-1867-41B8-AA9E-603509ACD63E}"/>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0ACD3AA-069F-40E7-BBD5-01A48A84D792}"/>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ACAA8D9E-D444-41D8-910A-41F7EC2F3D3F}"/>
              </a:ext>
            </a:extLst>
          </p:cNvPr>
          <p:cNvSpPr>
            <a:spLocks noGrp="1"/>
          </p:cNvSpPr>
          <p:nvPr>
            <p:ph type="sldNum" sz="quarter" idx="11"/>
          </p:nvPr>
        </p:nvSpPr>
        <p:spPr/>
        <p:txBody>
          <a:bodyPr/>
          <a:lstStyle>
            <a:lvl1pPr>
              <a:defRPr/>
            </a:lvl1pPr>
          </a:lstStyle>
          <a:p>
            <a:fld id="{39AECE4C-D963-42FF-B0D9-09861578C756}" type="slidenum">
              <a:rPr lang="en-US" altLang="en-US"/>
              <a:pPr/>
              <a:t>‹#›</a:t>
            </a:fld>
            <a:endParaRPr lang="en-US" altLang="en-US"/>
          </a:p>
        </p:txBody>
      </p:sp>
    </p:spTree>
    <p:extLst>
      <p:ext uri="{BB962C8B-B14F-4D97-AF65-F5344CB8AC3E}">
        <p14:creationId xmlns:p14="http://schemas.microsoft.com/office/powerpoint/2010/main" val="3746967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3F2DBD-AE7C-460E-8808-5D222ADF1CBA}"/>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B8C4B6FB-52FB-4B10-9EDA-455DBDD8E5BA}"/>
              </a:ext>
            </a:extLst>
          </p:cNvPr>
          <p:cNvSpPr>
            <a:spLocks noGrp="1"/>
          </p:cNvSpPr>
          <p:nvPr>
            <p:ph type="sldNum" sz="quarter" idx="11"/>
          </p:nvPr>
        </p:nvSpPr>
        <p:spPr/>
        <p:txBody>
          <a:bodyPr/>
          <a:lstStyle>
            <a:lvl1pPr>
              <a:defRPr/>
            </a:lvl1pPr>
          </a:lstStyle>
          <a:p>
            <a:fld id="{523CA4D2-5946-4212-ACCE-58593336FDD2}" type="slidenum">
              <a:rPr lang="en-US" altLang="en-US"/>
              <a:pPr/>
              <a:t>‹#›</a:t>
            </a:fld>
            <a:endParaRPr lang="en-US" altLang="en-US"/>
          </a:p>
        </p:txBody>
      </p:sp>
    </p:spTree>
    <p:extLst>
      <p:ext uri="{BB962C8B-B14F-4D97-AF65-F5344CB8AC3E}">
        <p14:creationId xmlns:p14="http://schemas.microsoft.com/office/powerpoint/2010/main" val="525638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5EAA-5DFF-4A68-9FFF-866FA787DFB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D59A42-E3B9-43E5-9AA9-2F55C9D75D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7F7FD5-FF36-47FC-8D58-97908F5306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A2CF2B1F-1DCD-4E26-A6CE-B0B7BBBF428F}"/>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2128AC6-3BA3-48CD-AE10-930CACCCD7D3}"/>
              </a:ext>
            </a:extLst>
          </p:cNvPr>
          <p:cNvSpPr>
            <a:spLocks noGrp="1"/>
          </p:cNvSpPr>
          <p:nvPr>
            <p:ph type="sldNum" sz="quarter" idx="11"/>
          </p:nvPr>
        </p:nvSpPr>
        <p:spPr/>
        <p:txBody>
          <a:bodyPr/>
          <a:lstStyle>
            <a:lvl1pPr>
              <a:defRPr/>
            </a:lvl1pPr>
          </a:lstStyle>
          <a:p>
            <a:fld id="{5D536786-8AF3-44D8-803B-E89BFEFDEF72}" type="slidenum">
              <a:rPr lang="en-US" altLang="en-US"/>
              <a:pPr/>
              <a:t>‹#›</a:t>
            </a:fld>
            <a:endParaRPr lang="en-US" altLang="en-US"/>
          </a:p>
        </p:txBody>
      </p:sp>
    </p:spTree>
    <p:extLst>
      <p:ext uri="{BB962C8B-B14F-4D97-AF65-F5344CB8AC3E}">
        <p14:creationId xmlns:p14="http://schemas.microsoft.com/office/powerpoint/2010/main" val="314157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5663F-4B3E-45AF-8748-CB79FF0E94F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3020F2-605E-4A9E-99F4-6E874297634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EE8DF6-C800-4E87-B53C-0D5E3A6491F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92982E98-FF3D-4956-BE11-09473EAB351D}"/>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EDC9330-2C89-47C6-A836-B8538365BAED}"/>
              </a:ext>
            </a:extLst>
          </p:cNvPr>
          <p:cNvSpPr>
            <a:spLocks noGrp="1"/>
          </p:cNvSpPr>
          <p:nvPr>
            <p:ph type="sldNum" sz="quarter" idx="11"/>
          </p:nvPr>
        </p:nvSpPr>
        <p:spPr/>
        <p:txBody>
          <a:bodyPr/>
          <a:lstStyle>
            <a:lvl1pPr>
              <a:defRPr/>
            </a:lvl1pPr>
          </a:lstStyle>
          <a:p>
            <a:fld id="{B7F82E83-C472-4FB3-9684-168ED0304369}" type="slidenum">
              <a:rPr lang="en-US" altLang="en-US"/>
              <a:pPr/>
              <a:t>‹#›</a:t>
            </a:fld>
            <a:endParaRPr lang="en-US" altLang="en-US"/>
          </a:p>
        </p:txBody>
      </p:sp>
    </p:spTree>
    <p:extLst>
      <p:ext uri="{BB962C8B-B14F-4D97-AF65-F5344CB8AC3E}">
        <p14:creationId xmlns:p14="http://schemas.microsoft.com/office/powerpoint/2010/main" val="2424444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D931-B0A6-43E6-92A8-C750050B52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AA19D0-D536-4658-A7CC-D545863860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2001EB3-0B37-4A05-B11F-B752CC1FD78E}"/>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61C15E2B-1AFF-4B84-ABCA-0EEAD221CC88}"/>
              </a:ext>
            </a:extLst>
          </p:cNvPr>
          <p:cNvSpPr>
            <a:spLocks noGrp="1"/>
          </p:cNvSpPr>
          <p:nvPr>
            <p:ph type="sldNum" sz="quarter" idx="11"/>
          </p:nvPr>
        </p:nvSpPr>
        <p:spPr/>
        <p:txBody>
          <a:bodyPr/>
          <a:lstStyle>
            <a:lvl1pPr>
              <a:defRPr/>
            </a:lvl1pPr>
          </a:lstStyle>
          <a:p>
            <a:fld id="{E13A6FD5-05C4-4E21-BEC2-F5596D2AF4BF}" type="slidenum">
              <a:rPr lang="en-US" altLang="en-US"/>
              <a:pPr/>
              <a:t>‹#›</a:t>
            </a:fld>
            <a:endParaRPr lang="en-US" altLang="en-US"/>
          </a:p>
        </p:txBody>
      </p:sp>
    </p:spTree>
    <p:extLst>
      <p:ext uri="{BB962C8B-B14F-4D97-AF65-F5344CB8AC3E}">
        <p14:creationId xmlns:p14="http://schemas.microsoft.com/office/powerpoint/2010/main" val="20413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6C67-FC1C-47F0-A439-570053925B9E}"/>
              </a:ext>
            </a:extLst>
          </p:cNvPr>
          <p:cNvSpPr>
            <a:spLocks noGrp="1"/>
          </p:cNvSpPr>
          <p:nvPr>
            <p:ph type="title" orient="vert"/>
          </p:nvPr>
        </p:nvSpPr>
        <p:spPr>
          <a:xfrm>
            <a:off x="6496050" y="152400"/>
            <a:ext cx="1962150" cy="6019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60961-FC57-4E61-92EF-97C4A015134A}"/>
              </a:ext>
            </a:extLst>
          </p:cNvPr>
          <p:cNvSpPr>
            <a:spLocks noGrp="1"/>
          </p:cNvSpPr>
          <p:nvPr>
            <p:ph type="body" orient="vert" idx="1"/>
          </p:nvPr>
        </p:nvSpPr>
        <p:spPr>
          <a:xfrm>
            <a:off x="609600" y="152400"/>
            <a:ext cx="5734050" cy="6019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79DEDF3-7704-4586-A4A2-9BF24B4A9ADE}"/>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11FEB098-DF69-4F4C-9863-9DE9E29AA761}"/>
              </a:ext>
            </a:extLst>
          </p:cNvPr>
          <p:cNvSpPr>
            <a:spLocks noGrp="1"/>
          </p:cNvSpPr>
          <p:nvPr>
            <p:ph type="sldNum" sz="quarter" idx="11"/>
          </p:nvPr>
        </p:nvSpPr>
        <p:spPr/>
        <p:txBody>
          <a:bodyPr/>
          <a:lstStyle>
            <a:lvl1pPr>
              <a:defRPr/>
            </a:lvl1pPr>
          </a:lstStyle>
          <a:p>
            <a:fld id="{907C9A88-4AF2-431B-A8C9-87096A825A0E}" type="slidenum">
              <a:rPr lang="en-US" altLang="en-US"/>
              <a:pPr/>
              <a:t>‹#›</a:t>
            </a:fld>
            <a:endParaRPr lang="en-US" altLang="en-US"/>
          </a:p>
        </p:txBody>
      </p:sp>
    </p:spTree>
    <p:extLst>
      <p:ext uri="{BB962C8B-B14F-4D97-AF65-F5344CB8AC3E}">
        <p14:creationId xmlns:p14="http://schemas.microsoft.com/office/powerpoint/2010/main" val="3464820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BCEB-2BA0-45F9-8F4F-B615F5D380DB}"/>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4BE36A-1F2F-4C46-8DDF-D627C65E3313}"/>
              </a:ext>
            </a:extLst>
          </p:cNvPr>
          <p:cNvSpPr>
            <a:spLocks noGrp="1"/>
          </p:cNvSpPr>
          <p:nvPr>
            <p:ph type="body"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953EE4-5B79-4DE0-9A7F-A174FA1287BA}"/>
              </a:ext>
            </a:extLst>
          </p:cNvPr>
          <p:cNvSpPr>
            <a:spLocks noGrp="1"/>
          </p:cNvSpPr>
          <p:nvPr>
            <p:ph sz="quarter" idx="2"/>
          </p:nvPr>
        </p:nvSpPr>
        <p:spPr>
          <a:xfrm>
            <a:off x="4648200" y="38862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1D2988CA-4C47-4E60-92D5-20797439826F}"/>
              </a:ext>
            </a:extLst>
          </p:cNvPr>
          <p:cNvSpPr>
            <a:spLocks noGrp="1"/>
          </p:cNvSpPr>
          <p:nvPr>
            <p:ph sz="quarter" idx="3"/>
          </p:nvPr>
        </p:nvSpPr>
        <p:spPr>
          <a:xfrm>
            <a:off x="4648200" y="51054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2F4C11F-0E86-4FDD-9580-75EFDC8710F1}"/>
              </a:ext>
            </a:extLst>
          </p:cNvPr>
          <p:cNvSpPr>
            <a:spLocks noGrp="1"/>
          </p:cNvSpPr>
          <p:nvPr>
            <p:ph type="ftr" sz="quarter" idx="10"/>
          </p:nvPr>
        </p:nvSpPr>
        <p:spPr>
          <a:xfrm>
            <a:off x="685800" y="6400800"/>
            <a:ext cx="51816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BE2E4C4-929B-4325-A52A-DBB0B7E1ED86}"/>
              </a:ext>
            </a:extLst>
          </p:cNvPr>
          <p:cNvSpPr>
            <a:spLocks noGrp="1"/>
          </p:cNvSpPr>
          <p:nvPr>
            <p:ph type="sldNum" sz="quarter" idx="11"/>
          </p:nvPr>
        </p:nvSpPr>
        <p:spPr>
          <a:xfrm>
            <a:off x="6553200" y="6400800"/>
            <a:ext cx="1905000" cy="304800"/>
          </a:xfrm>
        </p:spPr>
        <p:txBody>
          <a:bodyPr/>
          <a:lstStyle>
            <a:lvl1pPr>
              <a:defRPr/>
            </a:lvl1pPr>
          </a:lstStyle>
          <a:p>
            <a:fld id="{6A98AF10-A4DD-49F7-A2E9-9A103AFDD974}" type="slidenum">
              <a:rPr lang="en-US" altLang="en-US"/>
              <a:pPr/>
              <a:t>‹#›</a:t>
            </a:fld>
            <a:endParaRPr lang="en-US" altLang="en-US"/>
          </a:p>
        </p:txBody>
      </p:sp>
    </p:spTree>
    <p:extLst>
      <p:ext uri="{BB962C8B-B14F-4D97-AF65-F5344CB8AC3E}">
        <p14:creationId xmlns:p14="http://schemas.microsoft.com/office/powerpoint/2010/main" val="710082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DEDF-B1C6-4262-83B6-1CE3354686E3}"/>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5A1DF3-0EC4-4D5C-99CE-D0D7D5FF58B7}"/>
              </a:ext>
            </a:extLst>
          </p:cNvPr>
          <p:cNvSpPr>
            <a:spLocks noGrp="1"/>
          </p:cNvSpPr>
          <p:nvPr>
            <p:ph type="body" sz="half" idx="1"/>
          </p:nvPr>
        </p:nvSpPr>
        <p:spPr>
          <a:xfrm>
            <a:off x="6858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BC18CB-1CD4-47A2-A9C1-74812A17FB3E}"/>
              </a:ext>
            </a:extLst>
          </p:cNvPr>
          <p:cNvSpPr>
            <a:spLocks noGrp="1"/>
          </p:cNvSpPr>
          <p:nvPr>
            <p:ph sz="half" idx="2"/>
          </p:nvPr>
        </p:nvSpPr>
        <p:spPr>
          <a:xfrm>
            <a:off x="4648200" y="38862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F0B3AE2-8760-418E-88B6-7A3E5781B17B}"/>
              </a:ext>
            </a:extLst>
          </p:cNvPr>
          <p:cNvSpPr>
            <a:spLocks noGrp="1"/>
          </p:cNvSpPr>
          <p:nvPr>
            <p:ph type="ftr" sz="quarter" idx="10"/>
          </p:nvPr>
        </p:nvSpPr>
        <p:spPr>
          <a:xfrm>
            <a:off x="685800" y="6400800"/>
            <a:ext cx="5181600" cy="3048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75284C2-0E31-4620-B438-E2C1A08AA697}"/>
              </a:ext>
            </a:extLst>
          </p:cNvPr>
          <p:cNvSpPr>
            <a:spLocks noGrp="1"/>
          </p:cNvSpPr>
          <p:nvPr>
            <p:ph type="sldNum" sz="quarter" idx="11"/>
          </p:nvPr>
        </p:nvSpPr>
        <p:spPr>
          <a:xfrm>
            <a:off x="6553200" y="6400800"/>
            <a:ext cx="1905000" cy="304800"/>
          </a:xfrm>
        </p:spPr>
        <p:txBody>
          <a:bodyPr/>
          <a:lstStyle>
            <a:lvl1pPr>
              <a:defRPr/>
            </a:lvl1pPr>
          </a:lstStyle>
          <a:p>
            <a:fld id="{517B10BD-1C59-4152-9071-FECBD1EB0B3B}" type="slidenum">
              <a:rPr lang="en-US" altLang="en-US"/>
              <a:pPr/>
              <a:t>‹#›</a:t>
            </a:fld>
            <a:endParaRPr lang="en-US" altLang="en-US"/>
          </a:p>
        </p:txBody>
      </p:sp>
    </p:spTree>
    <p:extLst>
      <p:ext uri="{BB962C8B-B14F-4D97-AF65-F5344CB8AC3E}">
        <p14:creationId xmlns:p14="http://schemas.microsoft.com/office/powerpoint/2010/main" val="4018386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6CA9-EBCB-4915-82A0-BD38EF2868B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FA3020-3CCE-4DFF-9661-5C250BC2346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D80E48F7-6B1A-455C-800C-418739348E15}"/>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0E82CD7-4998-400A-B75A-79DE53CB4286}"/>
              </a:ext>
            </a:extLst>
          </p:cNvPr>
          <p:cNvSpPr>
            <a:spLocks noGrp="1"/>
          </p:cNvSpPr>
          <p:nvPr>
            <p:ph type="sldNum" sz="quarter" idx="11"/>
          </p:nvPr>
        </p:nvSpPr>
        <p:spPr/>
        <p:txBody>
          <a:bodyPr/>
          <a:lstStyle>
            <a:lvl1pPr>
              <a:defRPr/>
            </a:lvl1pPr>
          </a:lstStyle>
          <a:p>
            <a:fld id="{3B87B0CB-3C19-4ACE-933C-2FA00FB30C52}" type="slidenum">
              <a:rPr lang="en-US" altLang="en-US"/>
              <a:pPr/>
              <a:t>‹#›</a:t>
            </a:fld>
            <a:endParaRPr lang="en-US" altLang="en-US"/>
          </a:p>
        </p:txBody>
      </p:sp>
    </p:spTree>
    <p:extLst>
      <p:ext uri="{BB962C8B-B14F-4D97-AF65-F5344CB8AC3E}">
        <p14:creationId xmlns:p14="http://schemas.microsoft.com/office/powerpoint/2010/main" val="2707784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BE2B-C2FB-4B74-8EB6-0A2C890A0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D9924-AD08-4C05-A46B-B1E6D9B9FB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680431D3-D001-4B17-8653-10FACFCBF253}"/>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B70A4C61-D75C-4B0D-AC00-C34F1041F60F}"/>
              </a:ext>
            </a:extLst>
          </p:cNvPr>
          <p:cNvSpPr>
            <a:spLocks noGrp="1"/>
          </p:cNvSpPr>
          <p:nvPr>
            <p:ph type="sldNum" sz="quarter" idx="11"/>
          </p:nvPr>
        </p:nvSpPr>
        <p:spPr/>
        <p:txBody>
          <a:bodyPr/>
          <a:lstStyle>
            <a:lvl1pPr>
              <a:defRPr/>
            </a:lvl1pPr>
          </a:lstStyle>
          <a:p>
            <a:fld id="{981B261B-90AE-460E-80C4-F1A833653A00}" type="slidenum">
              <a:rPr lang="en-US" altLang="en-US"/>
              <a:pPr/>
              <a:t>‹#›</a:t>
            </a:fld>
            <a:endParaRPr lang="en-US" altLang="en-US"/>
          </a:p>
        </p:txBody>
      </p:sp>
    </p:spTree>
    <p:extLst>
      <p:ext uri="{BB962C8B-B14F-4D97-AF65-F5344CB8AC3E}">
        <p14:creationId xmlns:p14="http://schemas.microsoft.com/office/powerpoint/2010/main" val="340341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2870-E003-4C83-9D22-A415A3B026D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483A5-DC9A-4F74-B08F-1DB11DD388A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070CF4E0-1E44-4EDA-ABCA-B4DC3719D6A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524DFC6-C0D9-4400-879F-FB3DE678DB22}"/>
              </a:ext>
            </a:extLst>
          </p:cNvPr>
          <p:cNvSpPr>
            <a:spLocks noGrp="1"/>
          </p:cNvSpPr>
          <p:nvPr>
            <p:ph type="sldNum" sz="quarter" idx="11"/>
          </p:nvPr>
        </p:nvSpPr>
        <p:spPr/>
        <p:txBody>
          <a:bodyPr/>
          <a:lstStyle>
            <a:lvl1pPr>
              <a:defRPr/>
            </a:lvl1pPr>
          </a:lstStyle>
          <a:p>
            <a:fld id="{7B3C781A-22FA-4F32-AEC5-7D86B996F3CB}" type="slidenum">
              <a:rPr lang="en-US" altLang="en-US"/>
              <a:pPr/>
              <a:t>‹#›</a:t>
            </a:fld>
            <a:endParaRPr lang="en-US" altLang="en-US"/>
          </a:p>
        </p:txBody>
      </p:sp>
    </p:spTree>
    <p:extLst>
      <p:ext uri="{BB962C8B-B14F-4D97-AF65-F5344CB8AC3E}">
        <p14:creationId xmlns:p14="http://schemas.microsoft.com/office/powerpoint/2010/main" val="3773600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0D59F-7740-419C-91D8-064C3DB481C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6B703-E71D-4E9E-A3D9-A0AFC90968F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13AB69CD-35DE-49B7-9BAA-BF5C283E5CEC}"/>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F239B8B-9633-47C9-A469-236107A4D40F}"/>
              </a:ext>
            </a:extLst>
          </p:cNvPr>
          <p:cNvSpPr>
            <a:spLocks noGrp="1"/>
          </p:cNvSpPr>
          <p:nvPr>
            <p:ph type="sldNum" sz="quarter" idx="11"/>
          </p:nvPr>
        </p:nvSpPr>
        <p:spPr/>
        <p:txBody>
          <a:bodyPr/>
          <a:lstStyle>
            <a:lvl1pPr>
              <a:defRPr/>
            </a:lvl1pPr>
          </a:lstStyle>
          <a:p>
            <a:fld id="{77601263-1C4E-4620-9357-AA68E29D7406}" type="slidenum">
              <a:rPr lang="en-US" altLang="en-US"/>
              <a:pPr/>
              <a:t>‹#›</a:t>
            </a:fld>
            <a:endParaRPr lang="en-US" altLang="en-US"/>
          </a:p>
        </p:txBody>
      </p:sp>
    </p:spTree>
    <p:extLst>
      <p:ext uri="{BB962C8B-B14F-4D97-AF65-F5344CB8AC3E}">
        <p14:creationId xmlns:p14="http://schemas.microsoft.com/office/powerpoint/2010/main" val="1250540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62D5-57D2-4B65-8351-8D4181DC2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54C21-215D-4A74-B54B-97B98AFBC003}"/>
              </a:ext>
            </a:extLst>
          </p:cNvPr>
          <p:cNvSpPr>
            <a:spLocks noGrp="1"/>
          </p:cNvSpPr>
          <p:nvPr>
            <p:ph sz="half" idx="1"/>
          </p:nvPr>
        </p:nvSpPr>
        <p:spPr>
          <a:xfrm>
            <a:off x="685800" y="40386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363718-A066-4999-BB2F-5742C118DBA6}"/>
              </a:ext>
            </a:extLst>
          </p:cNvPr>
          <p:cNvSpPr>
            <a:spLocks noGrp="1"/>
          </p:cNvSpPr>
          <p:nvPr>
            <p:ph sz="half" idx="2"/>
          </p:nvPr>
        </p:nvSpPr>
        <p:spPr>
          <a:xfrm>
            <a:off x="4648200" y="40386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23F941B-CDD4-4027-B390-C8A0FE1BA8CE}"/>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7946A00-A08B-4998-AB64-718477F72E00}"/>
              </a:ext>
            </a:extLst>
          </p:cNvPr>
          <p:cNvSpPr>
            <a:spLocks noGrp="1"/>
          </p:cNvSpPr>
          <p:nvPr>
            <p:ph type="sldNum" sz="quarter" idx="11"/>
          </p:nvPr>
        </p:nvSpPr>
        <p:spPr/>
        <p:txBody>
          <a:bodyPr/>
          <a:lstStyle>
            <a:lvl1pPr>
              <a:defRPr/>
            </a:lvl1pPr>
          </a:lstStyle>
          <a:p>
            <a:fld id="{9C4BB10F-F9B3-4736-95DE-4F0605A49F85}" type="slidenum">
              <a:rPr lang="en-US" altLang="en-US"/>
              <a:pPr/>
              <a:t>‹#›</a:t>
            </a:fld>
            <a:endParaRPr lang="en-US" altLang="en-US"/>
          </a:p>
        </p:txBody>
      </p:sp>
    </p:spTree>
    <p:extLst>
      <p:ext uri="{BB962C8B-B14F-4D97-AF65-F5344CB8AC3E}">
        <p14:creationId xmlns:p14="http://schemas.microsoft.com/office/powerpoint/2010/main" val="3052855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E09C-272A-48E0-8758-1972DFBE703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ABB2C7-C832-4AB9-B574-1A26CD2E90C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18F11D-9641-40F0-8C6A-0F7CBB73563F}"/>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51E75-A717-400B-91D9-845CA78D29D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0122BD-FEB8-4E73-B949-BA7098694603}"/>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8A87FEDD-E23A-4D81-A8EA-E9E1675E0CEF}"/>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7A85EE19-5D0B-48C3-A2E5-160D193228BC}"/>
              </a:ext>
            </a:extLst>
          </p:cNvPr>
          <p:cNvSpPr>
            <a:spLocks noGrp="1"/>
          </p:cNvSpPr>
          <p:nvPr>
            <p:ph type="sldNum" sz="quarter" idx="11"/>
          </p:nvPr>
        </p:nvSpPr>
        <p:spPr/>
        <p:txBody>
          <a:bodyPr/>
          <a:lstStyle>
            <a:lvl1pPr>
              <a:defRPr/>
            </a:lvl1pPr>
          </a:lstStyle>
          <a:p>
            <a:fld id="{422730E7-28EC-4223-94F6-35ECA7121F14}" type="slidenum">
              <a:rPr lang="en-US" altLang="en-US"/>
              <a:pPr/>
              <a:t>‹#›</a:t>
            </a:fld>
            <a:endParaRPr lang="en-US" altLang="en-US"/>
          </a:p>
        </p:txBody>
      </p:sp>
    </p:spTree>
    <p:extLst>
      <p:ext uri="{BB962C8B-B14F-4D97-AF65-F5344CB8AC3E}">
        <p14:creationId xmlns:p14="http://schemas.microsoft.com/office/powerpoint/2010/main" val="3199959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FB7D-C329-4A27-9E69-6ED4C11E147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7B7B9F1-07E7-428D-855F-4633B6DD17AB}"/>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707C79C8-5672-40A1-A798-45387BD2D767}"/>
              </a:ext>
            </a:extLst>
          </p:cNvPr>
          <p:cNvSpPr>
            <a:spLocks noGrp="1"/>
          </p:cNvSpPr>
          <p:nvPr>
            <p:ph type="sldNum" sz="quarter" idx="11"/>
          </p:nvPr>
        </p:nvSpPr>
        <p:spPr/>
        <p:txBody>
          <a:bodyPr/>
          <a:lstStyle>
            <a:lvl1pPr>
              <a:defRPr/>
            </a:lvl1pPr>
          </a:lstStyle>
          <a:p>
            <a:fld id="{E2CB2D11-4C15-41DD-B4BF-38ED35A88626}" type="slidenum">
              <a:rPr lang="en-US" altLang="en-US"/>
              <a:pPr/>
              <a:t>‹#›</a:t>
            </a:fld>
            <a:endParaRPr lang="en-US" altLang="en-US"/>
          </a:p>
        </p:txBody>
      </p:sp>
    </p:spTree>
    <p:extLst>
      <p:ext uri="{BB962C8B-B14F-4D97-AF65-F5344CB8AC3E}">
        <p14:creationId xmlns:p14="http://schemas.microsoft.com/office/powerpoint/2010/main" val="9484985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6D7CBE-C32E-42C0-8E44-FB4686A11827}"/>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1EBC2A0B-A67F-40BB-BFDD-C40359E7C482}"/>
              </a:ext>
            </a:extLst>
          </p:cNvPr>
          <p:cNvSpPr>
            <a:spLocks noGrp="1"/>
          </p:cNvSpPr>
          <p:nvPr>
            <p:ph type="sldNum" sz="quarter" idx="11"/>
          </p:nvPr>
        </p:nvSpPr>
        <p:spPr/>
        <p:txBody>
          <a:bodyPr/>
          <a:lstStyle>
            <a:lvl1pPr>
              <a:defRPr/>
            </a:lvl1pPr>
          </a:lstStyle>
          <a:p>
            <a:fld id="{29295097-498B-4C3C-AB1A-053A836652E5}" type="slidenum">
              <a:rPr lang="en-US" altLang="en-US"/>
              <a:pPr/>
              <a:t>‹#›</a:t>
            </a:fld>
            <a:endParaRPr lang="en-US" altLang="en-US"/>
          </a:p>
        </p:txBody>
      </p:sp>
    </p:spTree>
    <p:extLst>
      <p:ext uri="{BB962C8B-B14F-4D97-AF65-F5344CB8AC3E}">
        <p14:creationId xmlns:p14="http://schemas.microsoft.com/office/powerpoint/2010/main" val="2884759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9244-91F7-4C9F-8741-9D5030B3427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EFA074-C486-4E95-A324-938E0391803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4BC1D-D47D-4240-BF7F-0E717E41CA4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5CE42AAE-C90C-4A19-B5A9-6D81659A1B33}"/>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BCAFCF8-B527-4F92-9358-9E93CC212724}"/>
              </a:ext>
            </a:extLst>
          </p:cNvPr>
          <p:cNvSpPr>
            <a:spLocks noGrp="1"/>
          </p:cNvSpPr>
          <p:nvPr>
            <p:ph type="sldNum" sz="quarter" idx="11"/>
          </p:nvPr>
        </p:nvSpPr>
        <p:spPr/>
        <p:txBody>
          <a:bodyPr/>
          <a:lstStyle>
            <a:lvl1pPr>
              <a:defRPr/>
            </a:lvl1pPr>
          </a:lstStyle>
          <a:p>
            <a:fld id="{F00A6E93-C3A0-4E84-BDEC-4A8330EDB344}" type="slidenum">
              <a:rPr lang="en-US" altLang="en-US"/>
              <a:pPr/>
              <a:t>‹#›</a:t>
            </a:fld>
            <a:endParaRPr lang="en-US" altLang="en-US"/>
          </a:p>
        </p:txBody>
      </p:sp>
    </p:spTree>
    <p:extLst>
      <p:ext uri="{BB962C8B-B14F-4D97-AF65-F5344CB8AC3E}">
        <p14:creationId xmlns:p14="http://schemas.microsoft.com/office/powerpoint/2010/main" val="457553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407AA-0C85-47C4-BD78-7AA52C9832B9}"/>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6BF303-464D-45DF-8BD5-510B05B9EAD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31A47E-1598-43CE-ABC4-75F448DEA9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D8AA71B9-F6ED-4E86-93A6-8CE932687EB3}"/>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3568C42-E633-4D3A-8B58-23A58AA578D2}"/>
              </a:ext>
            </a:extLst>
          </p:cNvPr>
          <p:cNvSpPr>
            <a:spLocks noGrp="1"/>
          </p:cNvSpPr>
          <p:nvPr>
            <p:ph type="sldNum" sz="quarter" idx="11"/>
          </p:nvPr>
        </p:nvSpPr>
        <p:spPr/>
        <p:txBody>
          <a:bodyPr/>
          <a:lstStyle>
            <a:lvl1pPr>
              <a:defRPr/>
            </a:lvl1pPr>
          </a:lstStyle>
          <a:p>
            <a:fld id="{5C5F2537-A943-478E-A34C-D010265DE5BD}" type="slidenum">
              <a:rPr lang="en-US" altLang="en-US"/>
              <a:pPr/>
              <a:t>‹#›</a:t>
            </a:fld>
            <a:endParaRPr lang="en-US" altLang="en-US"/>
          </a:p>
        </p:txBody>
      </p:sp>
    </p:spTree>
    <p:extLst>
      <p:ext uri="{BB962C8B-B14F-4D97-AF65-F5344CB8AC3E}">
        <p14:creationId xmlns:p14="http://schemas.microsoft.com/office/powerpoint/2010/main" val="2364902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FF17-8A40-44E6-BDF6-3602033617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7C7605-023C-454C-8347-22014CE947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6499747-3E2E-4D5A-9963-E12E0871006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D74A56D-B62B-4269-B688-03AE8456B9C2}"/>
              </a:ext>
            </a:extLst>
          </p:cNvPr>
          <p:cNvSpPr>
            <a:spLocks noGrp="1"/>
          </p:cNvSpPr>
          <p:nvPr>
            <p:ph type="sldNum" sz="quarter" idx="11"/>
          </p:nvPr>
        </p:nvSpPr>
        <p:spPr/>
        <p:txBody>
          <a:bodyPr/>
          <a:lstStyle>
            <a:lvl1pPr>
              <a:defRPr/>
            </a:lvl1pPr>
          </a:lstStyle>
          <a:p>
            <a:fld id="{7F8028AB-8CDA-4E08-8FE1-39ACE7BAA991}" type="slidenum">
              <a:rPr lang="en-US" altLang="en-US"/>
              <a:pPr/>
              <a:t>‹#›</a:t>
            </a:fld>
            <a:endParaRPr lang="en-US" altLang="en-US"/>
          </a:p>
        </p:txBody>
      </p:sp>
    </p:spTree>
    <p:extLst>
      <p:ext uri="{BB962C8B-B14F-4D97-AF65-F5344CB8AC3E}">
        <p14:creationId xmlns:p14="http://schemas.microsoft.com/office/powerpoint/2010/main" val="28281587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73E57-CDD1-485E-A77B-BBADCE5868B8}"/>
              </a:ext>
            </a:extLst>
          </p:cNvPr>
          <p:cNvSpPr>
            <a:spLocks noGrp="1"/>
          </p:cNvSpPr>
          <p:nvPr>
            <p:ph type="title" orient="vert"/>
          </p:nvPr>
        </p:nvSpPr>
        <p:spPr>
          <a:xfrm>
            <a:off x="6496050" y="152400"/>
            <a:ext cx="1962150" cy="6172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48C38F-041A-4168-A955-1CF21E908927}"/>
              </a:ext>
            </a:extLst>
          </p:cNvPr>
          <p:cNvSpPr>
            <a:spLocks noGrp="1"/>
          </p:cNvSpPr>
          <p:nvPr>
            <p:ph type="body" orient="vert" idx="1"/>
          </p:nvPr>
        </p:nvSpPr>
        <p:spPr>
          <a:xfrm>
            <a:off x="609600" y="152400"/>
            <a:ext cx="5734050" cy="6172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E325740-EEDE-45DF-BF02-41F959711CED}"/>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9DDC29DB-4563-4E76-8A2F-7257D1B2EA75}"/>
              </a:ext>
            </a:extLst>
          </p:cNvPr>
          <p:cNvSpPr>
            <a:spLocks noGrp="1"/>
          </p:cNvSpPr>
          <p:nvPr>
            <p:ph type="sldNum" sz="quarter" idx="11"/>
          </p:nvPr>
        </p:nvSpPr>
        <p:spPr/>
        <p:txBody>
          <a:bodyPr/>
          <a:lstStyle>
            <a:lvl1pPr>
              <a:defRPr/>
            </a:lvl1pPr>
          </a:lstStyle>
          <a:p>
            <a:fld id="{A9068A33-C931-4442-AA6E-57304921B361}" type="slidenum">
              <a:rPr lang="en-US" altLang="en-US"/>
              <a:pPr/>
              <a:t>‹#›</a:t>
            </a:fld>
            <a:endParaRPr lang="en-US" altLang="en-US"/>
          </a:p>
        </p:txBody>
      </p:sp>
    </p:spTree>
    <p:extLst>
      <p:ext uri="{BB962C8B-B14F-4D97-AF65-F5344CB8AC3E}">
        <p14:creationId xmlns:p14="http://schemas.microsoft.com/office/powerpoint/2010/main" val="24449595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588E-CE8F-48F1-947C-1E1148A1D46E}"/>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72E8CA-BF42-43A9-9E87-406D3EBAEC49}"/>
              </a:ext>
            </a:extLst>
          </p:cNvPr>
          <p:cNvSpPr>
            <a:spLocks noGrp="1"/>
          </p:cNvSpPr>
          <p:nvPr>
            <p:ph type="body" sz="half" idx="1"/>
          </p:nvPr>
        </p:nvSpPr>
        <p:spPr>
          <a:xfrm>
            <a:off x="685800" y="40386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7198F-B24B-437B-93C7-3362162A3547}"/>
              </a:ext>
            </a:extLst>
          </p:cNvPr>
          <p:cNvSpPr>
            <a:spLocks noGrp="1"/>
          </p:cNvSpPr>
          <p:nvPr>
            <p:ph sz="quarter" idx="2"/>
          </p:nvPr>
        </p:nvSpPr>
        <p:spPr>
          <a:xfrm>
            <a:off x="4648200" y="40386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1A1F01F2-1B34-4659-8B3A-7C1B30795F6A}"/>
              </a:ext>
            </a:extLst>
          </p:cNvPr>
          <p:cNvSpPr>
            <a:spLocks noGrp="1"/>
          </p:cNvSpPr>
          <p:nvPr>
            <p:ph sz="quarter" idx="3"/>
          </p:nvPr>
        </p:nvSpPr>
        <p:spPr>
          <a:xfrm>
            <a:off x="4648200" y="5257800"/>
            <a:ext cx="3810000" cy="106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76BD831-3701-435A-BC5E-2FFD2EF941A4}"/>
              </a:ext>
            </a:extLst>
          </p:cNvPr>
          <p:cNvSpPr>
            <a:spLocks noGrp="1"/>
          </p:cNvSpPr>
          <p:nvPr>
            <p:ph type="ftr" sz="quarter" idx="10"/>
          </p:nvPr>
        </p:nvSpPr>
        <p:spPr>
          <a:xfrm>
            <a:off x="685800" y="6400800"/>
            <a:ext cx="54864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3F9FA39-CC80-496A-ABA7-D05BB0CA880F}"/>
              </a:ext>
            </a:extLst>
          </p:cNvPr>
          <p:cNvSpPr>
            <a:spLocks noGrp="1"/>
          </p:cNvSpPr>
          <p:nvPr>
            <p:ph type="sldNum" sz="quarter" idx="11"/>
          </p:nvPr>
        </p:nvSpPr>
        <p:spPr>
          <a:xfrm>
            <a:off x="6553200" y="6400800"/>
            <a:ext cx="1905000" cy="304800"/>
          </a:xfrm>
        </p:spPr>
        <p:txBody>
          <a:bodyPr/>
          <a:lstStyle>
            <a:lvl1pPr>
              <a:defRPr/>
            </a:lvl1pPr>
          </a:lstStyle>
          <a:p>
            <a:fld id="{5101DF4F-6290-4B02-9B70-E7F6C116F482}" type="slidenum">
              <a:rPr lang="en-US" altLang="en-US"/>
              <a:pPr/>
              <a:t>‹#›</a:t>
            </a:fld>
            <a:endParaRPr lang="en-US" altLang="en-US"/>
          </a:p>
        </p:txBody>
      </p:sp>
    </p:spTree>
    <p:extLst>
      <p:ext uri="{BB962C8B-B14F-4D97-AF65-F5344CB8AC3E}">
        <p14:creationId xmlns:p14="http://schemas.microsoft.com/office/powerpoint/2010/main" val="385769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1969-3AAD-4F3E-B52F-D6CA4287B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F5BC91-06C2-421E-A77F-F1879195072C}"/>
              </a:ext>
            </a:extLst>
          </p:cNvPr>
          <p:cNvSpPr>
            <a:spLocks noGrp="1"/>
          </p:cNvSpPr>
          <p:nvPr>
            <p:ph sz="half" idx="1"/>
          </p:nvPr>
        </p:nvSpPr>
        <p:spPr>
          <a:xfrm>
            <a:off x="6858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C5CF50-C29B-4711-9311-18F3D54F6F3B}"/>
              </a:ext>
            </a:extLst>
          </p:cNvPr>
          <p:cNvSpPr>
            <a:spLocks noGrp="1"/>
          </p:cNvSpPr>
          <p:nvPr>
            <p:ph sz="half" idx="2"/>
          </p:nvPr>
        </p:nvSpPr>
        <p:spPr>
          <a:xfrm>
            <a:off x="4648200" y="4495800"/>
            <a:ext cx="381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6E44F4A-9226-434A-BFEC-F3FEFC58D069}"/>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281FA7B-B1BD-4637-9CA2-06F9FF45ADA3}"/>
              </a:ext>
            </a:extLst>
          </p:cNvPr>
          <p:cNvSpPr>
            <a:spLocks noGrp="1"/>
          </p:cNvSpPr>
          <p:nvPr>
            <p:ph type="sldNum" sz="quarter" idx="11"/>
          </p:nvPr>
        </p:nvSpPr>
        <p:spPr/>
        <p:txBody>
          <a:bodyPr/>
          <a:lstStyle>
            <a:lvl1pPr>
              <a:defRPr/>
            </a:lvl1pPr>
          </a:lstStyle>
          <a:p>
            <a:fld id="{C1182494-0B51-4D44-97CA-D1A2442F84FA}" type="slidenum">
              <a:rPr lang="en-US" altLang="en-US"/>
              <a:pPr/>
              <a:t>‹#›</a:t>
            </a:fld>
            <a:endParaRPr lang="en-US" altLang="en-US"/>
          </a:p>
        </p:txBody>
      </p:sp>
    </p:spTree>
    <p:extLst>
      <p:ext uri="{BB962C8B-B14F-4D97-AF65-F5344CB8AC3E}">
        <p14:creationId xmlns:p14="http://schemas.microsoft.com/office/powerpoint/2010/main" val="2510435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3DE0-2C93-4F55-B832-96AB67DC7615}"/>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4F751C-6F75-41C3-8E56-389D6C21A512}"/>
              </a:ext>
            </a:extLst>
          </p:cNvPr>
          <p:cNvSpPr>
            <a:spLocks noGrp="1"/>
          </p:cNvSpPr>
          <p:nvPr>
            <p:ph type="body" sz="half" idx="1"/>
          </p:nvPr>
        </p:nvSpPr>
        <p:spPr>
          <a:xfrm>
            <a:off x="685800" y="40386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ACAD37-EB1E-4FD7-8F78-EFE68D20D164}"/>
              </a:ext>
            </a:extLst>
          </p:cNvPr>
          <p:cNvSpPr>
            <a:spLocks noGrp="1"/>
          </p:cNvSpPr>
          <p:nvPr>
            <p:ph sz="half" idx="2"/>
          </p:nvPr>
        </p:nvSpPr>
        <p:spPr>
          <a:xfrm>
            <a:off x="4648200" y="4038600"/>
            <a:ext cx="38100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D7E76CC-3249-4F2E-99F3-9CEBCEBA4501}"/>
              </a:ext>
            </a:extLst>
          </p:cNvPr>
          <p:cNvSpPr>
            <a:spLocks noGrp="1"/>
          </p:cNvSpPr>
          <p:nvPr>
            <p:ph type="ftr" sz="quarter" idx="10"/>
          </p:nvPr>
        </p:nvSpPr>
        <p:spPr>
          <a:xfrm>
            <a:off x="685800" y="6400800"/>
            <a:ext cx="5486400" cy="3048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A92B96C-2936-4044-B684-F7F00232DA40}"/>
              </a:ext>
            </a:extLst>
          </p:cNvPr>
          <p:cNvSpPr>
            <a:spLocks noGrp="1"/>
          </p:cNvSpPr>
          <p:nvPr>
            <p:ph type="sldNum" sz="quarter" idx="11"/>
          </p:nvPr>
        </p:nvSpPr>
        <p:spPr>
          <a:xfrm>
            <a:off x="6553200" y="6400800"/>
            <a:ext cx="1905000" cy="304800"/>
          </a:xfrm>
        </p:spPr>
        <p:txBody>
          <a:bodyPr/>
          <a:lstStyle>
            <a:lvl1pPr>
              <a:defRPr/>
            </a:lvl1pPr>
          </a:lstStyle>
          <a:p>
            <a:fld id="{D73019EE-3E20-479E-AB33-E66480C03572}" type="slidenum">
              <a:rPr lang="en-US" altLang="en-US"/>
              <a:pPr/>
              <a:t>‹#›</a:t>
            </a:fld>
            <a:endParaRPr lang="en-US" altLang="en-US"/>
          </a:p>
        </p:txBody>
      </p:sp>
    </p:spTree>
    <p:extLst>
      <p:ext uri="{BB962C8B-B14F-4D97-AF65-F5344CB8AC3E}">
        <p14:creationId xmlns:p14="http://schemas.microsoft.com/office/powerpoint/2010/main" val="351099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E749-CE62-471E-9E25-95E50A9E47A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18EC2-7D68-4956-9DB1-6EB022C49F7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FD6BADFB-382E-4777-B851-BD039A12F196}"/>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91C8C82-80CD-40B9-BE3E-51898419AE68}"/>
              </a:ext>
            </a:extLst>
          </p:cNvPr>
          <p:cNvSpPr>
            <a:spLocks noGrp="1"/>
          </p:cNvSpPr>
          <p:nvPr>
            <p:ph type="sldNum" sz="quarter" idx="11"/>
          </p:nvPr>
        </p:nvSpPr>
        <p:spPr/>
        <p:txBody>
          <a:bodyPr/>
          <a:lstStyle>
            <a:lvl1pPr>
              <a:defRPr/>
            </a:lvl1pPr>
          </a:lstStyle>
          <a:p>
            <a:fld id="{FF005F44-C753-4627-A54B-E4BC9A0455B2}" type="slidenum">
              <a:rPr lang="en-US" altLang="en-US"/>
              <a:pPr/>
              <a:t>‹#›</a:t>
            </a:fld>
            <a:endParaRPr lang="en-US" altLang="en-US"/>
          </a:p>
        </p:txBody>
      </p:sp>
    </p:spTree>
    <p:extLst>
      <p:ext uri="{BB962C8B-B14F-4D97-AF65-F5344CB8AC3E}">
        <p14:creationId xmlns:p14="http://schemas.microsoft.com/office/powerpoint/2010/main" val="3964669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6582-B5CD-4CE1-A58D-B069B54AD9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D93F4-272D-4F58-A4C6-386BA09D9DD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3C92460-5141-4936-A3B7-77C2ACD13AE7}"/>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23701F6D-2569-44BB-8645-9CEF84946586}"/>
              </a:ext>
            </a:extLst>
          </p:cNvPr>
          <p:cNvSpPr>
            <a:spLocks noGrp="1"/>
          </p:cNvSpPr>
          <p:nvPr>
            <p:ph type="sldNum" sz="quarter" idx="11"/>
          </p:nvPr>
        </p:nvSpPr>
        <p:spPr/>
        <p:txBody>
          <a:bodyPr/>
          <a:lstStyle>
            <a:lvl1pPr>
              <a:defRPr/>
            </a:lvl1pPr>
          </a:lstStyle>
          <a:p>
            <a:fld id="{773A7C7A-B012-495D-8258-10B1EB533651}" type="slidenum">
              <a:rPr lang="en-US" altLang="en-US"/>
              <a:pPr/>
              <a:t>‹#›</a:t>
            </a:fld>
            <a:endParaRPr lang="en-US" altLang="en-US"/>
          </a:p>
        </p:txBody>
      </p:sp>
    </p:spTree>
    <p:extLst>
      <p:ext uri="{BB962C8B-B14F-4D97-AF65-F5344CB8AC3E}">
        <p14:creationId xmlns:p14="http://schemas.microsoft.com/office/powerpoint/2010/main" val="5117666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106D-D290-4216-BA96-2F5EE63ABF0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088344-BD38-4334-B397-A9DAD8EDA4F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7CD634B9-C138-4AB4-968F-A42527D85332}"/>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EB61E7D8-9C6D-42DE-A8E1-BC3A46B9C4E3}"/>
              </a:ext>
            </a:extLst>
          </p:cNvPr>
          <p:cNvSpPr>
            <a:spLocks noGrp="1"/>
          </p:cNvSpPr>
          <p:nvPr>
            <p:ph type="sldNum" sz="quarter" idx="11"/>
          </p:nvPr>
        </p:nvSpPr>
        <p:spPr/>
        <p:txBody>
          <a:bodyPr/>
          <a:lstStyle>
            <a:lvl1pPr>
              <a:defRPr/>
            </a:lvl1pPr>
          </a:lstStyle>
          <a:p>
            <a:fld id="{61616701-8AED-47BC-8854-113AD3162AF5}" type="slidenum">
              <a:rPr lang="en-US" altLang="en-US"/>
              <a:pPr/>
              <a:t>‹#›</a:t>
            </a:fld>
            <a:endParaRPr lang="en-US" altLang="en-US"/>
          </a:p>
        </p:txBody>
      </p:sp>
    </p:spTree>
    <p:extLst>
      <p:ext uri="{BB962C8B-B14F-4D97-AF65-F5344CB8AC3E}">
        <p14:creationId xmlns:p14="http://schemas.microsoft.com/office/powerpoint/2010/main" val="1147188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B42E-8147-47DF-BAE6-09A31E5DB2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68E35-05FA-44C2-98E3-8E41219BC960}"/>
              </a:ext>
            </a:extLst>
          </p:cNvPr>
          <p:cNvSpPr>
            <a:spLocks noGrp="1"/>
          </p:cNvSpPr>
          <p:nvPr>
            <p:ph sz="half" idx="1"/>
          </p:nvPr>
        </p:nvSpPr>
        <p:spPr>
          <a:xfrm>
            <a:off x="685800" y="4800600"/>
            <a:ext cx="38100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281F9E-5876-451D-892C-1B001DAD5CFB}"/>
              </a:ext>
            </a:extLst>
          </p:cNvPr>
          <p:cNvSpPr>
            <a:spLocks noGrp="1"/>
          </p:cNvSpPr>
          <p:nvPr>
            <p:ph sz="half" idx="2"/>
          </p:nvPr>
        </p:nvSpPr>
        <p:spPr>
          <a:xfrm>
            <a:off x="4648200" y="4800600"/>
            <a:ext cx="38100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BE9DA3E-ED13-4602-9F7D-A2F26C73FF4F}"/>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1FC73BF-57F8-480A-9D9F-845E8395B4D8}"/>
              </a:ext>
            </a:extLst>
          </p:cNvPr>
          <p:cNvSpPr>
            <a:spLocks noGrp="1"/>
          </p:cNvSpPr>
          <p:nvPr>
            <p:ph type="sldNum" sz="quarter" idx="11"/>
          </p:nvPr>
        </p:nvSpPr>
        <p:spPr/>
        <p:txBody>
          <a:bodyPr/>
          <a:lstStyle>
            <a:lvl1pPr>
              <a:defRPr/>
            </a:lvl1pPr>
          </a:lstStyle>
          <a:p>
            <a:fld id="{B68D9D22-440D-4B03-A18A-E9B8C495A53C}" type="slidenum">
              <a:rPr lang="en-US" altLang="en-US"/>
              <a:pPr/>
              <a:t>‹#›</a:t>
            </a:fld>
            <a:endParaRPr lang="en-US" altLang="en-US"/>
          </a:p>
        </p:txBody>
      </p:sp>
    </p:spTree>
    <p:extLst>
      <p:ext uri="{BB962C8B-B14F-4D97-AF65-F5344CB8AC3E}">
        <p14:creationId xmlns:p14="http://schemas.microsoft.com/office/powerpoint/2010/main" val="17590625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B136-0BFB-411D-8B3B-200C330F9F52}"/>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95A5E9-9F85-43B5-8FDE-0EF0FF1E507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F142D-B4ED-4AAA-8E16-7F2F506E8581}"/>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156B58-1219-453F-92A9-6E1DB368E48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D92313-7810-476C-92CE-9994D988B03F}"/>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81C06C3A-0E07-4F4B-957A-FB00F3B55035}"/>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776ECDAA-FB3A-498E-8E83-531671878AC1}"/>
              </a:ext>
            </a:extLst>
          </p:cNvPr>
          <p:cNvSpPr>
            <a:spLocks noGrp="1"/>
          </p:cNvSpPr>
          <p:nvPr>
            <p:ph type="sldNum" sz="quarter" idx="11"/>
          </p:nvPr>
        </p:nvSpPr>
        <p:spPr/>
        <p:txBody>
          <a:bodyPr/>
          <a:lstStyle>
            <a:lvl1pPr>
              <a:defRPr/>
            </a:lvl1pPr>
          </a:lstStyle>
          <a:p>
            <a:fld id="{9FFE3337-7747-4B4A-8B82-745C5B15EC55}" type="slidenum">
              <a:rPr lang="en-US" altLang="en-US"/>
              <a:pPr/>
              <a:t>‹#›</a:t>
            </a:fld>
            <a:endParaRPr lang="en-US" altLang="en-US"/>
          </a:p>
        </p:txBody>
      </p:sp>
    </p:spTree>
    <p:extLst>
      <p:ext uri="{BB962C8B-B14F-4D97-AF65-F5344CB8AC3E}">
        <p14:creationId xmlns:p14="http://schemas.microsoft.com/office/powerpoint/2010/main" val="3039764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45FF-6262-4DA9-A8F0-84DD69F1691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A718748-08E6-4996-BFD0-01086252B35E}"/>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9C9CF596-A83F-41B7-8847-F31B084A5F2C}"/>
              </a:ext>
            </a:extLst>
          </p:cNvPr>
          <p:cNvSpPr>
            <a:spLocks noGrp="1"/>
          </p:cNvSpPr>
          <p:nvPr>
            <p:ph type="sldNum" sz="quarter" idx="11"/>
          </p:nvPr>
        </p:nvSpPr>
        <p:spPr/>
        <p:txBody>
          <a:bodyPr/>
          <a:lstStyle>
            <a:lvl1pPr>
              <a:defRPr/>
            </a:lvl1pPr>
          </a:lstStyle>
          <a:p>
            <a:fld id="{3072A218-92D0-46C8-88DA-13F067F89BEF}" type="slidenum">
              <a:rPr lang="en-US" altLang="en-US"/>
              <a:pPr/>
              <a:t>‹#›</a:t>
            </a:fld>
            <a:endParaRPr lang="en-US" altLang="en-US"/>
          </a:p>
        </p:txBody>
      </p:sp>
    </p:spTree>
    <p:extLst>
      <p:ext uri="{BB962C8B-B14F-4D97-AF65-F5344CB8AC3E}">
        <p14:creationId xmlns:p14="http://schemas.microsoft.com/office/powerpoint/2010/main" val="4229247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33A4A3-3519-450D-B670-5DF9474E9C7D}"/>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94A523B5-7883-4A21-8A7D-1E9BACD9EE3A}"/>
              </a:ext>
            </a:extLst>
          </p:cNvPr>
          <p:cNvSpPr>
            <a:spLocks noGrp="1"/>
          </p:cNvSpPr>
          <p:nvPr>
            <p:ph type="sldNum" sz="quarter" idx="11"/>
          </p:nvPr>
        </p:nvSpPr>
        <p:spPr/>
        <p:txBody>
          <a:bodyPr/>
          <a:lstStyle>
            <a:lvl1pPr>
              <a:defRPr/>
            </a:lvl1pPr>
          </a:lstStyle>
          <a:p>
            <a:fld id="{8BF8F982-D6C9-40D5-8D2E-B5FDB14205E3}" type="slidenum">
              <a:rPr lang="en-US" altLang="en-US"/>
              <a:pPr/>
              <a:t>‹#›</a:t>
            </a:fld>
            <a:endParaRPr lang="en-US" altLang="en-US"/>
          </a:p>
        </p:txBody>
      </p:sp>
    </p:spTree>
    <p:extLst>
      <p:ext uri="{BB962C8B-B14F-4D97-AF65-F5344CB8AC3E}">
        <p14:creationId xmlns:p14="http://schemas.microsoft.com/office/powerpoint/2010/main" val="21744940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E21B-218F-46DE-8720-77D7C05B86C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A857A8-EADC-4357-A186-ED5B2703E2C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518B4C-C8E9-48C5-85ED-7927481250D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5A1F00A8-D916-4AB9-97AE-6129E4FE7E20}"/>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467AADB-796A-47B1-8354-32ABA972B24F}"/>
              </a:ext>
            </a:extLst>
          </p:cNvPr>
          <p:cNvSpPr>
            <a:spLocks noGrp="1"/>
          </p:cNvSpPr>
          <p:nvPr>
            <p:ph type="sldNum" sz="quarter" idx="11"/>
          </p:nvPr>
        </p:nvSpPr>
        <p:spPr/>
        <p:txBody>
          <a:bodyPr/>
          <a:lstStyle>
            <a:lvl1pPr>
              <a:defRPr/>
            </a:lvl1pPr>
          </a:lstStyle>
          <a:p>
            <a:fld id="{F3014FF9-2230-4FA1-A184-81553341B122}" type="slidenum">
              <a:rPr lang="en-US" altLang="en-US"/>
              <a:pPr/>
              <a:t>‹#›</a:t>
            </a:fld>
            <a:endParaRPr lang="en-US" altLang="en-US"/>
          </a:p>
        </p:txBody>
      </p:sp>
    </p:spTree>
    <p:extLst>
      <p:ext uri="{BB962C8B-B14F-4D97-AF65-F5344CB8AC3E}">
        <p14:creationId xmlns:p14="http://schemas.microsoft.com/office/powerpoint/2010/main" val="25025265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B598-117F-4D81-A316-822D847F95E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028F59-A0B5-45A3-8287-47C7B5279CF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666FC-B0FE-4957-BFAE-D3110A6649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64777908-7878-4CC7-B980-A416544AE559}"/>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2CE3B6F-89B9-46A0-B97D-F7894233BB08}"/>
              </a:ext>
            </a:extLst>
          </p:cNvPr>
          <p:cNvSpPr>
            <a:spLocks noGrp="1"/>
          </p:cNvSpPr>
          <p:nvPr>
            <p:ph type="sldNum" sz="quarter" idx="11"/>
          </p:nvPr>
        </p:nvSpPr>
        <p:spPr/>
        <p:txBody>
          <a:bodyPr/>
          <a:lstStyle>
            <a:lvl1pPr>
              <a:defRPr/>
            </a:lvl1pPr>
          </a:lstStyle>
          <a:p>
            <a:fld id="{00326EDC-6D90-494C-973E-AD0E5E55BC1C}" type="slidenum">
              <a:rPr lang="en-US" altLang="en-US"/>
              <a:pPr/>
              <a:t>‹#›</a:t>
            </a:fld>
            <a:endParaRPr lang="en-US" altLang="en-US"/>
          </a:p>
        </p:txBody>
      </p:sp>
    </p:spTree>
    <p:extLst>
      <p:ext uri="{BB962C8B-B14F-4D97-AF65-F5344CB8AC3E}">
        <p14:creationId xmlns:p14="http://schemas.microsoft.com/office/powerpoint/2010/main" val="2595707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DC36-5602-41D6-8E75-4FCCF8CB9D9B}"/>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A9E19-5A79-473B-BA59-A6631E0273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BB068C-599A-4585-9072-D25EAB2E16FC}"/>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A0B628-692F-4DD5-BB7C-D11057C6234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33B52A-A6C8-42B3-B112-EC270CE92850}"/>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E167D400-D905-4DFF-930A-8D9A9C4D36B5}"/>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3DA35ED3-BE83-4ADD-976D-28DB94776E62}"/>
              </a:ext>
            </a:extLst>
          </p:cNvPr>
          <p:cNvSpPr>
            <a:spLocks noGrp="1"/>
          </p:cNvSpPr>
          <p:nvPr>
            <p:ph type="sldNum" sz="quarter" idx="11"/>
          </p:nvPr>
        </p:nvSpPr>
        <p:spPr/>
        <p:txBody>
          <a:bodyPr/>
          <a:lstStyle>
            <a:lvl1pPr>
              <a:defRPr/>
            </a:lvl1pPr>
          </a:lstStyle>
          <a:p>
            <a:fld id="{74DD65E7-EE32-4F17-9BEA-12A86A2875A4}" type="slidenum">
              <a:rPr lang="en-US" altLang="en-US"/>
              <a:pPr/>
              <a:t>‹#›</a:t>
            </a:fld>
            <a:endParaRPr lang="en-US" altLang="en-US"/>
          </a:p>
        </p:txBody>
      </p:sp>
    </p:spTree>
    <p:extLst>
      <p:ext uri="{BB962C8B-B14F-4D97-AF65-F5344CB8AC3E}">
        <p14:creationId xmlns:p14="http://schemas.microsoft.com/office/powerpoint/2010/main" val="9666392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0FA4-3995-4DFF-A859-BBF8A4A7C6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854B7A-D1B5-4EBB-8A1E-F132A6BAB4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9B80562-4719-42D8-B1CE-BC18F9B55C71}"/>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DEA6349-15F2-4A05-BD24-631F99534EDB}"/>
              </a:ext>
            </a:extLst>
          </p:cNvPr>
          <p:cNvSpPr>
            <a:spLocks noGrp="1"/>
          </p:cNvSpPr>
          <p:nvPr>
            <p:ph type="sldNum" sz="quarter" idx="11"/>
          </p:nvPr>
        </p:nvSpPr>
        <p:spPr/>
        <p:txBody>
          <a:bodyPr/>
          <a:lstStyle>
            <a:lvl1pPr>
              <a:defRPr/>
            </a:lvl1pPr>
          </a:lstStyle>
          <a:p>
            <a:fld id="{C036DDBE-4A4E-4E58-9FC1-5E0A48BC8EF3}" type="slidenum">
              <a:rPr lang="en-US" altLang="en-US"/>
              <a:pPr/>
              <a:t>‹#›</a:t>
            </a:fld>
            <a:endParaRPr lang="en-US" altLang="en-US"/>
          </a:p>
        </p:txBody>
      </p:sp>
    </p:spTree>
    <p:extLst>
      <p:ext uri="{BB962C8B-B14F-4D97-AF65-F5344CB8AC3E}">
        <p14:creationId xmlns:p14="http://schemas.microsoft.com/office/powerpoint/2010/main" val="2211519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F6BB4-61F0-4B8F-BFFA-A63713E72C6E}"/>
              </a:ext>
            </a:extLst>
          </p:cNvPr>
          <p:cNvSpPr>
            <a:spLocks noGrp="1"/>
          </p:cNvSpPr>
          <p:nvPr>
            <p:ph type="title" orient="vert"/>
          </p:nvPr>
        </p:nvSpPr>
        <p:spPr>
          <a:xfrm>
            <a:off x="6496050" y="152400"/>
            <a:ext cx="1962150" cy="6172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2649C6-189D-4F97-B4F2-F3DA8338AE50}"/>
              </a:ext>
            </a:extLst>
          </p:cNvPr>
          <p:cNvSpPr>
            <a:spLocks noGrp="1"/>
          </p:cNvSpPr>
          <p:nvPr>
            <p:ph type="body" orient="vert" idx="1"/>
          </p:nvPr>
        </p:nvSpPr>
        <p:spPr>
          <a:xfrm>
            <a:off x="609600" y="152400"/>
            <a:ext cx="5734050" cy="6172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A18879-1947-4DC9-847C-B2EEC2796755}"/>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31B8CE6-6ACE-4A78-A7F8-EA1DF3F3B88B}"/>
              </a:ext>
            </a:extLst>
          </p:cNvPr>
          <p:cNvSpPr>
            <a:spLocks noGrp="1"/>
          </p:cNvSpPr>
          <p:nvPr>
            <p:ph type="sldNum" sz="quarter" idx="11"/>
          </p:nvPr>
        </p:nvSpPr>
        <p:spPr/>
        <p:txBody>
          <a:bodyPr/>
          <a:lstStyle>
            <a:lvl1pPr>
              <a:defRPr/>
            </a:lvl1pPr>
          </a:lstStyle>
          <a:p>
            <a:fld id="{D397D611-1FB4-4BC0-9514-CBA785CE1CD3}" type="slidenum">
              <a:rPr lang="en-US" altLang="en-US"/>
              <a:pPr/>
              <a:t>‹#›</a:t>
            </a:fld>
            <a:endParaRPr lang="en-US" altLang="en-US"/>
          </a:p>
        </p:txBody>
      </p:sp>
    </p:spTree>
    <p:extLst>
      <p:ext uri="{BB962C8B-B14F-4D97-AF65-F5344CB8AC3E}">
        <p14:creationId xmlns:p14="http://schemas.microsoft.com/office/powerpoint/2010/main" val="28012456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7218-20A7-4722-A36A-306471DB592E}"/>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ECE6D4-F348-4A75-99C0-7F8F69E55DBC}"/>
              </a:ext>
            </a:extLst>
          </p:cNvPr>
          <p:cNvSpPr>
            <a:spLocks noGrp="1"/>
          </p:cNvSpPr>
          <p:nvPr>
            <p:ph type="body" sz="half" idx="1"/>
          </p:nvPr>
        </p:nvSpPr>
        <p:spPr>
          <a:xfrm>
            <a:off x="685800" y="4800600"/>
            <a:ext cx="38100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F5229-1610-44F6-9362-96830F432B3C}"/>
              </a:ext>
            </a:extLst>
          </p:cNvPr>
          <p:cNvSpPr>
            <a:spLocks noGrp="1"/>
          </p:cNvSpPr>
          <p:nvPr>
            <p:ph sz="half" idx="2"/>
          </p:nvPr>
        </p:nvSpPr>
        <p:spPr>
          <a:xfrm>
            <a:off x="4648200" y="4800600"/>
            <a:ext cx="38100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5E98D-94D0-49BB-A2AA-C6E48B5FB4CE}"/>
              </a:ext>
            </a:extLst>
          </p:cNvPr>
          <p:cNvSpPr>
            <a:spLocks noGrp="1"/>
          </p:cNvSpPr>
          <p:nvPr>
            <p:ph type="ftr" sz="quarter" idx="10"/>
          </p:nvPr>
        </p:nvSpPr>
        <p:spPr>
          <a:xfrm>
            <a:off x="685800" y="6400800"/>
            <a:ext cx="4800600" cy="3048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0131D06-724E-4B3E-8357-8DF4F4BD2B8A}"/>
              </a:ext>
            </a:extLst>
          </p:cNvPr>
          <p:cNvSpPr>
            <a:spLocks noGrp="1"/>
          </p:cNvSpPr>
          <p:nvPr>
            <p:ph type="sldNum" sz="quarter" idx="11"/>
          </p:nvPr>
        </p:nvSpPr>
        <p:spPr>
          <a:xfrm>
            <a:off x="6553200" y="6400800"/>
            <a:ext cx="1905000" cy="304800"/>
          </a:xfrm>
        </p:spPr>
        <p:txBody>
          <a:bodyPr/>
          <a:lstStyle>
            <a:lvl1pPr>
              <a:defRPr/>
            </a:lvl1pPr>
          </a:lstStyle>
          <a:p>
            <a:fld id="{D620C325-68FB-4946-A07B-68546673F8FE}" type="slidenum">
              <a:rPr lang="en-US" altLang="en-US"/>
              <a:pPr/>
              <a:t>‹#›</a:t>
            </a:fld>
            <a:endParaRPr lang="en-US" altLang="en-US"/>
          </a:p>
        </p:txBody>
      </p:sp>
    </p:spTree>
    <p:extLst>
      <p:ext uri="{BB962C8B-B14F-4D97-AF65-F5344CB8AC3E}">
        <p14:creationId xmlns:p14="http://schemas.microsoft.com/office/powerpoint/2010/main" val="15083286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8A4-D974-4412-9AA2-E9334D7757D7}"/>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35B2E-33EA-4FFB-8D28-E38A48FE72D7}"/>
              </a:ext>
            </a:extLst>
          </p:cNvPr>
          <p:cNvSpPr>
            <a:spLocks noGrp="1"/>
          </p:cNvSpPr>
          <p:nvPr>
            <p:ph type="body" sz="half" idx="1"/>
          </p:nvPr>
        </p:nvSpPr>
        <p:spPr>
          <a:xfrm>
            <a:off x="685800" y="4800600"/>
            <a:ext cx="3810000" cy="152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688437-CBE6-4AF6-9D8C-7B62EA12CA8F}"/>
              </a:ext>
            </a:extLst>
          </p:cNvPr>
          <p:cNvSpPr>
            <a:spLocks noGrp="1"/>
          </p:cNvSpPr>
          <p:nvPr>
            <p:ph sz="quarter" idx="2"/>
          </p:nvPr>
        </p:nvSpPr>
        <p:spPr>
          <a:xfrm>
            <a:off x="4648200" y="4800600"/>
            <a:ext cx="3810000" cy="68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EA87E273-2C0A-44DF-A45B-7408C6345C6D}"/>
              </a:ext>
            </a:extLst>
          </p:cNvPr>
          <p:cNvSpPr>
            <a:spLocks noGrp="1"/>
          </p:cNvSpPr>
          <p:nvPr>
            <p:ph sz="quarter" idx="3"/>
          </p:nvPr>
        </p:nvSpPr>
        <p:spPr>
          <a:xfrm>
            <a:off x="4648200" y="5638800"/>
            <a:ext cx="3810000" cy="68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655B65-6742-4FBD-9F04-1DB894A27C7A}"/>
              </a:ext>
            </a:extLst>
          </p:cNvPr>
          <p:cNvSpPr>
            <a:spLocks noGrp="1"/>
          </p:cNvSpPr>
          <p:nvPr>
            <p:ph type="ftr" sz="quarter" idx="10"/>
          </p:nvPr>
        </p:nvSpPr>
        <p:spPr>
          <a:xfrm>
            <a:off x="685800" y="6400800"/>
            <a:ext cx="48006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4A8315A-222C-4519-8444-4BD5A2473C36}"/>
              </a:ext>
            </a:extLst>
          </p:cNvPr>
          <p:cNvSpPr>
            <a:spLocks noGrp="1"/>
          </p:cNvSpPr>
          <p:nvPr>
            <p:ph type="sldNum" sz="quarter" idx="11"/>
          </p:nvPr>
        </p:nvSpPr>
        <p:spPr>
          <a:xfrm>
            <a:off x="6553200" y="6400800"/>
            <a:ext cx="1905000" cy="304800"/>
          </a:xfrm>
        </p:spPr>
        <p:txBody>
          <a:bodyPr/>
          <a:lstStyle>
            <a:lvl1pPr>
              <a:defRPr/>
            </a:lvl1pPr>
          </a:lstStyle>
          <a:p>
            <a:fld id="{76DEA521-1BEB-4B85-B0EC-F7527AC2B6C1}" type="slidenum">
              <a:rPr lang="en-US" altLang="en-US"/>
              <a:pPr/>
              <a:t>‹#›</a:t>
            </a:fld>
            <a:endParaRPr lang="en-US" altLang="en-US"/>
          </a:p>
        </p:txBody>
      </p:sp>
    </p:spTree>
    <p:extLst>
      <p:ext uri="{BB962C8B-B14F-4D97-AF65-F5344CB8AC3E}">
        <p14:creationId xmlns:p14="http://schemas.microsoft.com/office/powerpoint/2010/main" val="3191085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A895-7572-482E-84F8-E5346B9AB8F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A9F858-BDA2-4DB8-A370-020B695C5C0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53D2B750-7A88-4F3E-89E0-08897CFF2B94}"/>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DF9E921-447B-43A7-866E-65D97A73F686}"/>
              </a:ext>
            </a:extLst>
          </p:cNvPr>
          <p:cNvSpPr>
            <a:spLocks noGrp="1"/>
          </p:cNvSpPr>
          <p:nvPr>
            <p:ph type="sldNum" sz="quarter" idx="11"/>
          </p:nvPr>
        </p:nvSpPr>
        <p:spPr/>
        <p:txBody>
          <a:bodyPr/>
          <a:lstStyle>
            <a:lvl1pPr>
              <a:defRPr/>
            </a:lvl1pPr>
          </a:lstStyle>
          <a:p>
            <a:fld id="{DE1B5102-D6C0-4125-927A-58AABEE63D49}" type="slidenum">
              <a:rPr lang="en-US" altLang="en-US"/>
              <a:pPr/>
              <a:t>‹#›</a:t>
            </a:fld>
            <a:endParaRPr lang="en-US" altLang="en-US"/>
          </a:p>
        </p:txBody>
      </p:sp>
    </p:spTree>
    <p:extLst>
      <p:ext uri="{BB962C8B-B14F-4D97-AF65-F5344CB8AC3E}">
        <p14:creationId xmlns:p14="http://schemas.microsoft.com/office/powerpoint/2010/main" val="102900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5533-D944-47D4-89BD-6F13C7FBD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1ADC3-1483-4493-B5A4-A7FE8D6D7266}"/>
              </a:ext>
            </a:extLst>
          </p:cNvPr>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7909638-68D5-4785-AAEC-7958D378198E}"/>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1232FA1-3883-406C-9722-D99F202ECA83}"/>
              </a:ext>
            </a:extLst>
          </p:cNvPr>
          <p:cNvSpPr>
            <a:spLocks noGrp="1"/>
          </p:cNvSpPr>
          <p:nvPr>
            <p:ph type="sldNum" sz="quarter" idx="11"/>
          </p:nvPr>
        </p:nvSpPr>
        <p:spPr/>
        <p:txBody>
          <a:bodyPr/>
          <a:lstStyle>
            <a:lvl1pPr>
              <a:defRPr/>
            </a:lvl1pPr>
          </a:lstStyle>
          <a:p>
            <a:fld id="{2FAD3C9A-6901-4F1D-B57F-369D60AAED3E}" type="slidenum">
              <a:rPr lang="en-US" altLang="en-US"/>
              <a:pPr/>
              <a:t>‹#›</a:t>
            </a:fld>
            <a:endParaRPr lang="en-US" altLang="en-US"/>
          </a:p>
        </p:txBody>
      </p:sp>
    </p:spTree>
    <p:extLst>
      <p:ext uri="{BB962C8B-B14F-4D97-AF65-F5344CB8AC3E}">
        <p14:creationId xmlns:p14="http://schemas.microsoft.com/office/powerpoint/2010/main" val="2824010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38CA-5F14-447F-AE9A-A85067262087}"/>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0944D2-7C0D-4E3D-90D0-9177E7745801}"/>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70CE7742-CD3E-4366-9CE0-30710F29C5BF}"/>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5733AA3-B544-4C9E-A077-5154F045D754}"/>
              </a:ext>
            </a:extLst>
          </p:cNvPr>
          <p:cNvSpPr>
            <a:spLocks noGrp="1"/>
          </p:cNvSpPr>
          <p:nvPr>
            <p:ph type="sldNum" sz="quarter" idx="11"/>
          </p:nvPr>
        </p:nvSpPr>
        <p:spPr/>
        <p:txBody>
          <a:bodyPr/>
          <a:lstStyle>
            <a:lvl1pPr>
              <a:defRPr/>
            </a:lvl1pPr>
          </a:lstStyle>
          <a:p>
            <a:fld id="{B244A281-E4F7-4B3B-B13C-13FF6C770A8B}" type="slidenum">
              <a:rPr lang="en-US" altLang="en-US"/>
              <a:pPr/>
              <a:t>‹#›</a:t>
            </a:fld>
            <a:endParaRPr lang="en-US" altLang="en-US"/>
          </a:p>
        </p:txBody>
      </p:sp>
    </p:spTree>
    <p:extLst>
      <p:ext uri="{BB962C8B-B14F-4D97-AF65-F5344CB8AC3E}">
        <p14:creationId xmlns:p14="http://schemas.microsoft.com/office/powerpoint/2010/main" val="32997892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AB9F-39CD-496F-818F-FD8D869326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9F65F-F94A-4DEA-85CA-FBFF45354025}"/>
              </a:ext>
            </a:extLst>
          </p:cNvPr>
          <p:cNvSpPr>
            <a:spLocks noGrp="1"/>
          </p:cNvSpPr>
          <p:nvPr>
            <p:ph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D579E-CBAB-4D4F-93EC-9AD3121A1FC7}"/>
              </a:ext>
            </a:extLst>
          </p:cNvPr>
          <p:cNvSpPr>
            <a:spLocks noGrp="1"/>
          </p:cNvSpPr>
          <p:nvPr>
            <p:ph sz="half" idx="2"/>
          </p:nvPr>
        </p:nvSpPr>
        <p:spPr>
          <a:xfrm>
            <a:off x="464820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8A1B9C-788F-4470-9F61-3E843EDCF842}"/>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8C6AEF7-3042-4973-B2BC-D354DFA45666}"/>
              </a:ext>
            </a:extLst>
          </p:cNvPr>
          <p:cNvSpPr>
            <a:spLocks noGrp="1"/>
          </p:cNvSpPr>
          <p:nvPr>
            <p:ph type="sldNum" sz="quarter" idx="11"/>
          </p:nvPr>
        </p:nvSpPr>
        <p:spPr/>
        <p:txBody>
          <a:bodyPr/>
          <a:lstStyle>
            <a:lvl1pPr>
              <a:defRPr/>
            </a:lvl1pPr>
          </a:lstStyle>
          <a:p>
            <a:fld id="{22686BB5-2107-4D85-8D3E-DF58A1B5E080}" type="slidenum">
              <a:rPr lang="en-US" altLang="en-US"/>
              <a:pPr/>
              <a:t>‹#›</a:t>
            </a:fld>
            <a:endParaRPr lang="en-US" altLang="en-US"/>
          </a:p>
        </p:txBody>
      </p:sp>
    </p:spTree>
    <p:extLst>
      <p:ext uri="{BB962C8B-B14F-4D97-AF65-F5344CB8AC3E}">
        <p14:creationId xmlns:p14="http://schemas.microsoft.com/office/powerpoint/2010/main" val="29943586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6E92-8525-4F06-97D8-888E0789C014}"/>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4B9C69-F54C-4A8C-B1F7-2DD14C264B0F}"/>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2D744E-D989-4A56-B609-D3379EB7CA63}"/>
              </a:ext>
            </a:extLst>
          </p:cNvPr>
          <p:cNvSpPr>
            <a:spLocks noGrp="1"/>
          </p:cNvSpPr>
          <p:nvPr>
            <p:ph sz="half" idx="2"/>
          </p:nvPr>
        </p:nvSpPr>
        <p:spPr>
          <a:xfrm>
            <a:off x="630238" y="2505075"/>
            <a:ext cx="386873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33EAA4-4AA0-40C5-BC5B-996126117CCD}"/>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B998-1DE7-4491-856D-4BC4565A9036}"/>
              </a:ext>
            </a:extLst>
          </p:cNvPr>
          <p:cNvSpPr>
            <a:spLocks noGrp="1"/>
          </p:cNvSpPr>
          <p:nvPr>
            <p:ph sz="quarter" idx="4"/>
          </p:nvPr>
        </p:nvSpPr>
        <p:spPr>
          <a:xfrm>
            <a:off x="4629150" y="2505075"/>
            <a:ext cx="38877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7017DDE-83F7-4332-BEC5-157C65E6E60C}"/>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851ED07A-77A2-4B5E-82AB-A96E739DAEFC}"/>
              </a:ext>
            </a:extLst>
          </p:cNvPr>
          <p:cNvSpPr>
            <a:spLocks noGrp="1"/>
          </p:cNvSpPr>
          <p:nvPr>
            <p:ph type="sldNum" sz="quarter" idx="11"/>
          </p:nvPr>
        </p:nvSpPr>
        <p:spPr/>
        <p:txBody>
          <a:bodyPr/>
          <a:lstStyle>
            <a:lvl1pPr>
              <a:defRPr/>
            </a:lvl1pPr>
          </a:lstStyle>
          <a:p>
            <a:fld id="{C67CCFD0-DA9B-4E42-BA40-B45774B291FA}" type="slidenum">
              <a:rPr lang="en-US" altLang="en-US"/>
              <a:pPr/>
              <a:t>‹#›</a:t>
            </a:fld>
            <a:endParaRPr lang="en-US" altLang="en-US"/>
          </a:p>
        </p:txBody>
      </p:sp>
    </p:spTree>
    <p:extLst>
      <p:ext uri="{BB962C8B-B14F-4D97-AF65-F5344CB8AC3E}">
        <p14:creationId xmlns:p14="http://schemas.microsoft.com/office/powerpoint/2010/main" val="2922294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7E35-1FED-4143-B33C-5B5F37051831}"/>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8EB41E0-C118-42CE-97F4-85D648A8D56F}"/>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0741EE6A-34F7-4DC8-AF30-619272752DC4}"/>
              </a:ext>
            </a:extLst>
          </p:cNvPr>
          <p:cNvSpPr>
            <a:spLocks noGrp="1"/>
          </p:cNvSpPr>
          <p:nvPr>
            <p:ph type="sldNum" sz="quarter" idx="11"/>
          </p:nvPr>
        </p:nvSpPr>
        <p:spPr/>
        <p:txBody>
          <a:bodyPr/>
          <a:lstStyle>
            <a:lvl1pPr>
              <a:defRPr/>
            </a:lvl1pPr>
          </a:lstStyle>
          <a:p>
            <a:fld id="{57E0C627-A3C5-42C4-9D19-2FB2D6DCD367}" type="slidenum">
              <a:rPr lang="en-US" altLang="en-US"/>
              <a:pPr/>
              <a:t>‹#›</a:t>
            </a:fld>
            <a:endParaRPr lang="en-US" altLang="en-US"/>
          </a:p>
        </p:txBody>
      </p:sp>
    </p:spTree>
    <p:extLst>
      <p:ext uri="{BB962C8B-B14F-4D97-AF65-F5344CB8AC3E}">
        <p14:creationId xmlns:p14="http://schemas.microsoft.com/office/powerpoint/2010/main" val="55440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7465-34AE-431F-B6EA-AB1D5F0547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27FBF1B-E608-4020-AECE-F8C226F059E1}"/>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0086B224-143E-4327-8E4B-7AA1BCECB12F}"/>
              </a:ext>
            </a:extLst>
          </p:cNvPr>
          <p:cNvSpPr>
            <a:spLocks noGrp="1"/>
          </p:cNvSpPr>
          <p:nvPr>
            <p:ph type="sldNum" sz="quarter" idx="11"/>
          </p:nvPr>
        </p:nvSpPr>
        <p:spPr/>
        <p:txBody>
          <a:bodyPr/>
          <a:lstStyle>
            <a:lvl1pPr>
              <a:defRPr/>
            </a:lvl1pPr>
          </a:lstStyle>
          <a:p>
            <a:fld id="{47A96F53-EAFD-470D-92CF-024FA5B4F753}" type="slidenum">
              <a:rPr lang="en-US" altLang="en-US"/>
              <a:pPr/>
              <a:t>‹#›</a:t>
            </a:fld>
            <a:endParaRPr lang="en-US" altLang="en-US"/>
          </a:p>
        </p:txBody>
      </p:sp>
    </p:spTree>
    <p:extLst>
      <p:ext uri="{BB962C8B-B14F-4D97-AF65-F5344CB8AC3E}">
        <p14:creationId xmlns:p14="http://schemas.microsoft.com/office/powerpoint/2010/main" val="6350661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01948D-03B0-4A40-8F04-15759F2AE22C}"/>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98D41746-2B61-4EAF-A67F-880E016E986B}"/>
              </a:ext>
            </a:extLst>
          </p:cNvPr>
          <p:cNvSpPr>
            <a:spLocks noGrp="1"/>
          </p:cNvSpPr>
          <p:nvPr>
            <p:ph type="sldNum" sz="quarter" idx="11"/>
          </p:nvPr>
        </p:nvSpPr>
        <p:spPr/>
        <p:txBody>
          <a:bodyPr/>
          <a:lstStyle>
            <a:lvl1pPr>
              <a:defRPr/>
            </a:lvl1pPr>
          </a:lstStyle>
          <a:p>
            <a:fld id="{20236D9E-8024-48AE-9F15-3F2FAECF2E56}" type="slidenum">
              <a:rPr lang="en-US" altLang="en-US"/>
              <a:pPr/>
              <a:t>‹#›</a:t>
            </a:fld>
            <a:endParaRPr lang="en-US" altLang="en-US"/>
          </a:p>
        </p:txBody>
      </p:sp>
    </p:spTree>
    <p:extLst>
      <p:ext uri="{BB962C8B-B14F-4D97-AF65-F5344CB8AC3E}">
        <p14:creationId xmlns:p14="http://schemas.microsoft.com/office/powerpoint/2010/main" val="39073782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1C0E-F3BF-4BD3-A137-49B67DB8172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6568E7-5618-4A2A-83E0-71943905AE8B}"/>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FDCD6D-0B8A-4F46-A3CD-B98EA4AB8F1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AF6BE76B-3002-4DD4-9A7F-AF6BFCF11CFA}"/>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EB79C7F-13DE-4A18-AD70-CDAAD5BFC656}"/>
              </a:ext>
            </a:extLst>
          </p:cNvPr>
          <p:cNvSpPr>
            <a:spLocks noGrp="1"/>
          </p:cNvSpPr>
          <p:nvPr>
            <p:ph type="sldNum" sz="quarter" idx="11"/>
          </p:nvPr>
        </p:nvSpPr>
        <p:spPr/>
        <p:txBody>
          <a:bodyPr/>
          <a:lstStyle>
            <a:lvl1pPr>
              <a:defRPr/>
            </a:lvl1pPr>
          </a:lstStyle>
          <a:p>
            <a:fld id="{BE6D7BAE-E6E9-4FE3-BF9A-F961F1247785}" type="slidenum">
              <a:rPr lang="en-US" altLang="en-US"/>
              <a:pPr/>
              <a:t>‹#›</a:t>
            </a:fld>
            <a:endParaRPr lang="en-US" altLang="en-US"/>
          </a:p>
        </p:txBody>
      </p:sp>
    </p:spTree>
    <p:extLst>
      <p:ext uri="{BB962C8B-B14F-4D97-AF65-F5344CB8AC3E}">
        <p14:creationId xmlns:p14="http://schemas.microsoft.com/office/powerpoint/2010/main" val="25462323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3B51-4FCA-468C-BE1C-FC2B974E07B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04355-70AE-4622-917C-DE875C3764AB}"/>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531D5E-FBB8-4E38-B9DE-4462C19BCEA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8D26F30E-A439-43A1-AA4A-2849EE0D026D}"/>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B98AB3C-95D1-4ADA-B287-83EAAD2A3419}"/>
              </a:ext>
            </a:extLst>
          </p:cNvPr>
          <p:cNvSpPr>
            <a:spLocks noGrp="1"/>
          </p:cNvSpPr>
          <p:nvPr>
            <p:ph type="sldNum" sz="quarter" idx="11"/>
          </p:nvPr>
        </p:nvSpPr>
        <p:spPr/>
        <p:txBody>
          <a:bodyPr/>
          <a:lstStyle>
            <a:lvl1pPr>
              <a:defRPr/>
            </a:lvl1pPr>
          </a:lstStyle>
          <a:p>
            <a:fld id="{72A6669F-41C8-4870-BDC6-5E32174CEAF6}" type="slidenum">
              <a:rPr lang="en-US" altLang="en-US"/>
              <a:pPr/>
              <a:t>‹#›</a:t>
            </a:fld>
            <a:endParaRPr lang="en-US" altLang="en-US"/>
          </a:p>
        </p:txBody>
      </p:sp>
    </p:spTree>
    <p:extLst>
      <p:ext uri="{BB962C8B-B14F-4D97-AF65-F5344CB8AC3E}">
        <p14:creationId xmlns:p14="http://schemas.microsoft.com/office/powerpoint/2010/main" val="3307846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1621-F58C-4E8D-BDA7-06D3E37CA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D846E-E122-41F8-BB65-951E9F52AE89}"/>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6C8650A-ADBF-4505-92EA-A1E8EF12B16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F0A5FAA3-93D0-4F1A-BB4C-E7DA558C91C6}"/>
              </a:ext>
            </a:extLst>
          </p:cNvPr>
          <p:cNvSpPr>
            <a:spLocks noGrp="1"/>
          </p:cNvSpPr>
          <p:nvPr>
            <p:ph type="sldNum" sz="quarter" idx="11"/>
          </p:nvPr>
        </p:nvSpPr>
        <p:spPr/>
        <p:txBody>
          <a:bodyPr/>
          <a:lstStyle>
            <a:lvl1pPr>
              <a:defRPr/>
            </a:lvl1pPr>
          </a:lstStyle>
          <a:p>
            <a:fld id="{55158F35-9291-4354-AC65-B44C3047A455}" type="slidenum">
              <a:rPr lang="en-US" altLang="en-US"/>
              <a:pPr/>
              <a:t>‹#›</a:t>
            </a:fld>
            <a:endParaRPr lang="en-US" altLang="en-US"/>
          </a:p>
        </p:txBody>
      </p:sp>
    </p:spTree>
    <p:extLst>
      <p:ext uri="{BB962C8B-B14F-4D97-AF65-F5344CB8AC3E}">
        <p14:creationId xmlns:p14="http://schemas.microsoft.com/office/powerpoint/2010/main" val="41267444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3451C2-428C-4AFD-83DB-997B1D57713C}"/>
              </a:ext>
            </a:extLst>
          </p:cNvPr>
          <p:cNvSpPr>
            <a:spLocks noGrp="1"/>
          </p:cNvSpPr>
          <p:nvPr>
            <p:ph type="title" orient="vert"/>
          </p:nvPr>
        </p:nvSpPr>
        <p:spPr>
          <a:xfrm>
            <a:off x="6538913" y="152400"/>
            <a:ext cx="1976437" cy="60245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01B5DB-B81D-4803-B4F5-12EF8508F7CC}"/>
              </a:ext>
            </a:extLst>
          </p:cNvPr>
          <p:cNvSpPr>
            <a:spLocks noGrp="1"/>
          </p:cNvSpPr>
          <p:nvPr>
            <p:ph type="body" orient="vert" idx="1"/>
          </p:nvPr>
        </p:nvSpPr>
        <p:spPr>
          <a:xfrm>
            <a:off x="609600" y="152400"/>
            <a:ext cx="5776913" cy="60245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FDC65A1C-3E90-4B75-AF29-1D1A308FA136}"/>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2EA7FE56-0B33-46DB-BAEF-516FCE12041D}"/>
              </a:ext>
            </a:extLst>
          </p:cNvPr>
          <p:cNvSpPr>
            <a:spLocks noGrp="1"/>
          </p:cNvSpPr>
          <p:nvPr>
            <p:ph type="sldNum" sz="quarter" idx="11"/>
          </p:nvPr>
        </p:nvSpPr>
        <p:spPr/>
        <p:txBody>
          <a:bodyPr/>
          <a:lstStyle>
            <a:lvl1pPr>
              <a:defRPr/>
            </a:lvl1pPr>
          </a:lstStyle>
          <a:p>
            <a:fld id="{1F2DB862-AFC3-4898-A0BD-EDF1B8BC1DC1}" type="slidenum">
              <a:rPr lang="en-US" altLang="en-US"/>
              <a:pPr/>
              <a:t>‹#›</a:t>
            </a:fld>
            <a:endParaRPr lang="en-US" altLang="en-US"/>
          </a:p>
        </p:txBody>
      </p:sp>
    </p:spTree>
    <p:extLst>
      <p:ext uri="{BB962C8B-B14F-4D97-AF65-F5344CB8AC3E}">
        <p14:creationId xmlns:p14="http://schemas.microsoft.com/office/powerpoint/2010/main" val="16026020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E7E0-A2E0-43FF-A099-6ADF7F9466D3}"/>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9EA6D-A356-4DAB-BF26-F7D47E767725}"/>
              </a:ext>
            </a:extLst>
          </p:cNvPr>
          <p:cNvSpPr>
            <a:spLocks noGrp="1"/>
          </p:cNvSpPr>
          <p:nvPr>
            <p:ph type="body"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E924FB-5F71-4385-AD0C-4C10A8B04A92}"/>
              </a:ext>
            </a:extLst>
          </p:cNvPr>
          <p:cNvSpPr>
            <a:spLocks noGrp="1"/>
          </p:cNvSpPr>
          <p:nvPr>
            <p:ph sz="half" idx="2"/>
          </p:nvPr>
        </p:nvSpPr>
        <p:spPr>
          <a:xfrm>
            <a:off x="464820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01496E5-32C0-47CC-BDFE-032F0599959C}"/>
              </a:ext>
            </a:extLst>
          </p:cNvPr>
          <p:cNvSpPr>
            <a:spLocks noGrp="1"/>
          </p:cNvSpPr>
          <p:nvPr>
            <p:ph type="ftr" sz="quarter" idx="10"/>
          </p:nvPr>
        </p:nvSpPr>
        <p:spPr>
          <a:xfrm>
            <a:off x="685800" y="6400800"/>
            <a:ext cx="5257800" cy="3048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770C516-E0EE-4FAA-B84B-68E52505A9F6}"/>
              </a:ext>
            </a:extLst>
          </p:cNvPr>
          <p:cNvSpPr>
            <a:spLocks noGrp="1"/>
          </p:cNvSpPr>
          <p:nvPr>
            <p:ph type="sldNum" sz="quarter" idx="11"/>
          </p:nvPr>
        </p:nvSpPr>
        <p:spPr>
          <a:xfrm>
            <a:off x="6553200" y="6400800"/>
            <a:ext cx="1905000" cy="304800"/>
          </a:xfrm>
        </p:spPr>
        <p:txBody>
          <a:bodyPr/>
          <a:lstStyle>
            <a:lvl1pPr>
              <a:defRPr/>
            </a:lvl1pPr>
          </a:lstStyle>
          <a:p>
            <a:fld id="{C4E2F881-4F91-47E9-A7CF-2985D434ABED}" type="slidenum">
              <a:rPr lang="en-US" altLang="en-US"/>
              <a:pPr/>
              <a:t>‹#›</a:t>
            </a:fld>
            <a:endParaRPr lang="en-US" altLang="en-US"/>
          </a:p>
        </p:txBody>
      </p:sp>
    </p:spTree>
    <p:extLst>
      <p:ext uri="{BB962C8B-B14F-4D97-AF65-F5344CB8AC3E}">
        <p14:creationId xmlns:p14="http://schemas.microsoft.com/office/powerpoint/2010/main" val="38971122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0706-E7CB-43F0-8BA4-A0B6951F1666}"/>
              </a:ext>
            </a:extLst>
          </p:cNvPr>
          <p:cNvSpPr>
            <a:spLocks noGrp="1"/>
          </p:cNvSpPr>
          <p:nvPr>
            <p:ph type="title"/>
          </p:nvPr>
        </p:nvSpPr>
        <p:spPr>
          <a:xfrm>
            <a:off x="609600" y="152400"/>
            <a:ext cx="7848600" cy="762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7AD7CF-4723-49E1-AB8D-E9BFE4091CC9}"/>
              </a:ext>
            </a:extLst>
          </p:cNvPr>
          <p:cNvSpPr>
            <a:spLocks noGrp="1"/>
          </p:cNvSpPr>
          <p:nvPr>
            <p:ph type="body"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567D63-DDF0-40DD-B3DA-4AD466240916}"/>
              </a:ext>
            </a:extLst>
          </p:cNvPr>
          <p:cNvSpPr>
            <a:spLocks noGrp="1"/>
          </p:cNvSpPr>
          <p:nvPr>
            <p:ph sz="quarter" idx="2"/>
          </p:nvPr>
        </p:nvSpPr>
        <p:spPr>
          <a:xfrm>
            <a:off x="4648200" y="1825625"/>
            <a:ext cx="3867150" cy="2098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8F727A2-A103-48C1-9327-04FB57A92EE5}"/>
              </a:ext>
            </a:extLst>
          </p:cNvPr>
          <p:cNvSpPr>
            <a:spLocks noGrp="1"/>
          </p:cNvSpPr>
          <p:nvPr>
            <p:ph sz="quarter" idx="3"/>
          </p:nvPr>
        </p:nvSpPr>
        <p:spPr>
          <a:xfrm>
            <a:off x="4648200" y="4076700"/>
            <a:ext cx="3867150" cy="21002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04727A21-5697-4770-B5FC-09C9153F371C}"/>
              </a:ext>
            </a:extLst>
          </p:cNvPr>
          <p:cNvSpPr>
            <a:spLocks noGrp="1"/>
          </p:cNvSpPr>
          <p:nvPr>
            <p:ph type="ftr" sz="quarter" idx="10"/>
          </p:nvPr>
        </p:nvSpPr>
        <p:spPr>
          <a:xfrm>
            <a:off x="685800" y="6400800"/>
            <a:ext cx="5257800" cy="3048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BEDC966-DBA6-4F83-A117-399A429F97CC}"/>
              </a:ext>
            </a:extLst>
          </p:cNvPr>
          <p:cNvSpPr>
            <a:spLocks noGrp="1"/>
          </p:cNvSpPr>
          <p:nvPr>
            <p:ph type="sldNum" sz="quarter" idx="11"/>
          </p:nvPr>
        </p:nvSpPr>
        <p:spPr>
          <a:xfrm>
            <a:off x="6553200" y="6400800"/>
            <a:ext cx="1905000" cy="304800"/>
          </a:xfrm>
        </p:spPr>
        <p:txBody>
          <a:bodyPr/>
          <a:lstStyle>
            <a:lvl1pPr>
              <a:defRPr/>
            </a:lvl1pPr>
          </a:lstStyle>
          <a:p>
            <a:fld id="{D9CB8F39-9F47-4AE6-AC84-D7343ACA3AB1}" type="slidenum">
              <a:rPr lang="en-US" altLang="en-US"/>
              <a:pPr/>
              <a:t>‹#›</a:t>
            </a:fld>
            <a:endParaRPr lang="en-US" altLang="en-US"/>
          </a:p>
        </p:txBody>
      </p:sp>
    </p:spTree>
    <p:extLst>
      <p:ext uri="{BB962C8B-B14F-4D97-AF65-F5344CB8AC3E}">
        <p14:creationId xmlns:p14="http://schemas.microsoft.com/office/powerpoint/2010/main" val="22820329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E2EA-6735-4772-A15E-B7A8FF51D3F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2436AE-9744-4A80-AEB6-0148B022A0F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E592F985-8B14-49D4-9C48-23EC68518E5C}"/>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C50621B-2263-4D2F-B77A-5A8177E03950}"/>
              </a:ext>
            </a:extLst>
          </p:cNvPr>
          <p:cNvSpPr>
            <a:spLocks noGrp="1"/>
          </p:cNvSpPr>
          <p:nvPr>
            <p:ph type="sldNum" sz="quarter" idx="11"/>
          </p:nvPr>
        </p:nvSpPr>
        <p:spPr/>
        <p:txBody>
          <a:bodyPr/>
          <a:lstStyle>
            <a:lvl1pPr>
              <a:defRPr/>
            </a:lvl1pPr>
          </a:lstStyle>
          <a:p>
            <a:fld id="{A99117AA-099D-4C7A-A938-97DD2AD946C8}" type="slidenum">
              <a:rPr lang="en-US" altLang="en-US"/>
              <a:pPr/>
              <a:t>‹#›</a:t>
            </a:fld>
            <a:endParaRPr lang="en-US" altLang="en-US"/>
          </a:p>
        </p:txBody>
      </p:sp>
    </p:spTree>
    <p:extLst>
      <p:ext uri="{BB962C8B-B14F-4D97-AF65-F5344CB8AC3E}">
        <p14:creationId xmlns:p14="http://schemas.microsoft.com/office/powerpoint/2010/main" val="27277676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B143-434D-427D-9A31-981B609C2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98225-1B9A-4BF9-B670-05FC1BC6D0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B0F3A6B-BD69-4BD2-AD1C-3E0B56C85A38}"/>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E6BC7BA-31AA-4C26-BA39-E41E69C0DB74}"/>
              </a:ext>
            </a:extLst>
          </p:cNvPr>
          <p:cNvSpPr>
            <a:spLocks noGrp="1"/>
          </p:cNvSpPr>
          <p:nvPr>
            <p:ph type="sldNum" sz="quarter" idx="11"/>
          </p:nvPr>
        </p:nvSpPr>
        <p:spPr/>
        <p:txBody>
          <a:bodyPr/>
          <a:lstStyle>
            <a:lvl1pPr>
              <a:defRPr/>
            </a:lvl1pPr>
          </a:lstStyle>
          <a:p>
            <a:fld id="{6F8A888E-6906-4665-8F25-14F33953ED18}" type="slidenum">
              <a:rPr lang="en-US" altLang="en-US"/>
              <a:pPr/>
              <a:t>‹#›</a:t>
            </a:fld>
            <a:endParaRPr lang="en-US" altLang="en-US"/>
          </a:p>
        </p:txBody>
      </p:sp>
    </p:spTree>
    <p:extLst>
      <p:ext uri="{BB962C8B-B14F-4D97-AF65-F5344CB8AC3E}">
        <p14:creationId xmlns:p14="http://schemas.microsoft.com/office/powerpoint/2010/main" val="7465773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7192-E03E-42E0-A08C-3A00459FCD5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0241A-1D69-42DD-BC34-FE34A3F5FD0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a:extLst>
              <a:ext uri="{FF2B5EF4-FFF2-40B4-BE49-F238E27FC236}">
                <a16:creationId xmlns:a16="http://schemas.microsoft.com/office/drawing/2014/main" id="{C5EA1D97-CAF0-41BE-8C5A-4D78A3DE01A2}"/>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34A5312-B0ED-4F10-A159-1B0E75E64D5B}"/>
              </a:ext>
            </a:extLst>
          </p:cNvPr>
          <p:cNvSpPr>
            <a:spLocks noGrp="1"/>
          </p:cNvSpPr>
          <p:nvPr>
            <p:ph type="sldNum" sz="quarter" idx="11"/>
          </p:nvPr>
        </p:nvSpPr>
        <p:spPr/>
        <p:txBody>
          <a:bodyPr/>
          <a:lstStyle>
            <a:lvl1pPr>
              <a:defRPr/>
            </a:lvl1pPr>
          </a:lstStyle>
          <a:p>
            <a:fld id="{1F63BA34-E808-4987-A71B-95CFC79CB55B}" type="slidenum">
              <a:rPr lang="en-US" altLang="en-US"/>
              <a:pPr/>
              <a:t>‹#›</a:t>
            </a:fld>
            <a:endParaRPr lang="en-US" altLang="en-US"/>
          </a:p>
        </p:txBody>
      </p:sp>
    </p:spTree>
    <p:extLst>
      <p:ext uri="{BB962C8B-B14F-4D97-AF65-F5344CB8AC3E}">
        <p14:creationId xmlns:p14="http://schemas.microsoft.com/office/powerpoint/2010/main" val="14332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56F9B6-D9BD-462B-AAAE-10FC72142C8B}"/>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5E45D192-40A4-473D-9FCC-C36C727EA25C}"/>
              </a:ext>
            </a:extLst>
          </p:cNvPr>
          <p:cNvSpPr>
            <a:spLocks noGrp="1"/>
          </p:cNvSpPr>
          <p:nvPr>
            <p:ph type="sldNum" sz="quarter" idx="11"/>
          </p:nvPr>
        </p:nvSpPr>
        <p:spPr/>
        <p:txBody>
          <a:bodyPr/>
          <a:lstStyle>
            <a:lvl1pPr>
              <a:defRPr/>
            </a:lvl1pPr>
          </a:lstStyle>
          <a:p>
            <a:fld id="{06ED783B-F30A-4D05-A4F7-0C4444E5407D}" type="slidenum">
              <a:rPr lang="en-US" altLang="en-US"/>
              <a:pPr/>
              <a:t>‹#›</a:t>
            </a:fld>
            <a:endParaRPr lang="en-US" altLang="en-US"/>
          </a:p>
        </p:txBody>
      </p:sp>
    </p:spTree>
    <p:extLst>
      <p:ext uri="{BB962C8B-B14F-4D97-AF65-F5344CB8AC3E}">
        <p14:creationId xmlns:p14="http://schemas.microsoft.com/office/powerpoint/2010/main" val="42781901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E3EB-493C-4FDC-8658-73B1A87FE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D91DF-4A45-4997-AD4F-03BD38661A00}"/>
              </a:ext>
            </a:extLst>
          </p:cNvPr>
          <p:cNvSpPr>
            <a:spLocks noGrp="1"/>
          </p:cNvSpPr>
          <p:nvPr>
            <p:ph sz="half" idx="1"/>
          </p:nvPr>
        </p:nvSpPr>
        <p:spPr>
          <a:xfrm>
            <a:off x="685800" y="4648200"/>
            <a:ext cx="3810000" cy="167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999E60-68EB-41FB-989E-5C3D6F59D4BA}"/>
              </a:ext>
            </a:extLst>
          </p:cNvPr>
          <p:cNvSpPr>
            <a:spLocks noGrp="1"/>
          </p:cNvSpPr>
          <p:nvPr>
            <p:ph sz="half" idx="2"/>
          </p:nvPr>
        </p:nvSpPr>
        <p:spPr>
          <a:xfrm>
            <a:off x="4648200" y="4648200"/>
            <a:ext cx="3810000" cy="167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56EC8D-F401-44D0-A7A0-F6664F745EDF}"/>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CBC4849-A7D9-4716-B5C3-343B794F083D}"/>
              </a:ext>
            </a:extLst>
          </p:cNvPr>
          <p:cNvSpPr>
            <a:spLocks noGrp="1"/>
          </p:cNvSpPr>
          <p:nvPr>
            <p:ph type="sldNum" sz="quarter" idx="11"/>
          </p:nvPr>
        </p:nvSpPr>
        <p:spPr/>
        <p:txBody>
          <a:bodyPr/>
          <a:lstStyle>
            <a:lvl1pPr>
              <a:defRPr/>
            </a:lvl1pPr>
          </a:lstStyle>
          <a:p>
            <a:fld id="{B722846C-146B-4868-9341-71E093021C3C}" type="slidenum">
              <a:rPr lang="en-US" altLang="en-US"/>
              <a:pPr/>
              <a:t>‹#›</a:t>
            </a:fld>
            <a:endParaRPr lang="en-US" altLang="en-US"/>
          </a:p>
        </p:txBody>
      </p:sp>
    </p:spTree>
    <p:extLst>
      <p:ext uri="{BB962C8B-B14F-4D97-AF65-F5344CB8AC3E}">
        <p14:creationId xmlns:p14="http://schemas.microsoft.com/office/powerpoint/2010/main" val="10803765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C568-7297-4BBE-B617-9AAE1A9303A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6590BC-49F7-4136-82C6-2F65D802A4C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75A18F-1B95-4617-8C1A-D9103F416D9E}"/>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E358D-F62A-4CC4-BFA0-BDF7BA615B2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1FB58B-429A-4F77-AC3F-D6D10BDC64FC}"/>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B6BC3EE1-F339-424E-A3D6-9149EF8BF66F}"/>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505C59A5-0664-4388-B81C-89713A76DC34}"/>
              </a:ext>
            </a:extLst>
          </p:cNvPr>
          <p:cNvSpPr>
            <a:spLocks noGrp="1"/>
          </p:cNvSpPr>
          <p:nvPr>
            <p:ph type="sldNum" sz="quarter" idx="11"/>
          </p:nvPr>
        </p:nvSpPr>
        <p:spPr/>
        <p:txBody>
          <a:bodyPr/>
          <a:lstStyle>
            <a:lvl1pPr>
              <a:defRPr/>
            </a:lvl1pPr>
          </a:lstStyle>
          <a:p>
            <a:fld id="{95EA17A5-86DC-4498-B1A0-0028A4C179DE}" type="slidenum">
              <a:rPr lang="en-US" altLang="en-US"/>
              <a:pPr/>
              <a:t>‹#›</a:t>
            </a:fld>
            <a:endParaRPr lang="en-US" altLang="en-US"/>
          </a:p>
        </p:txBody>
      </p:sp>
    </p:spTree>
    <p:extLst>
      <p:ext uri="{BB962C8B-B14F-4D97-AF65-F5344CB8AC3E}">
        <p14:creationId xmlns:p14="http://schemas.microsoft.com/office/powerpoint/2010/main" val="11395190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6402-3D5F-4003-B9C7-7CDFF008748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E11FD0-CD03-4B79-BFEF-E4DCAD4416E2}"/>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329DBD4-4D19-4DD8-A241-EC0120CB13EE}"/>
              </a:ext>
            </a:extLst>
          </p:cNvPr>
          <p:cNvSpPr>
            <a:spLocks noGrp="1"/>
          </p:cNvSpPr>
          <p:nvPr>
            <p:ph type="sldNum" sz="quarter" idx="11"/>
          </p:nvPr>
        </p:nvSpPr>
        <p:spPr/>
        <p:txBody>
          <a:bodyPr/>
          <a:lstStyle>
            <a:lvl1pPr>
              <a:defRPr/>
            </a:lvl1pPr>
          </a:lstStyle>
          <a:p>
            <a:fld id="{D61EE2A7-B757-49D8-9042-99076AE2ADAD}" type="slidenum">
              <a:rPr lang="en-US" altLang="en-US"/>
              <a:pPr/>
              <a:t>‹#›</a:t>
            </a:fld>
            <a:endParaRPr lang="en-US" altLang="en-US"/>
          </a:p>
        </p:txBody>
      </p:sp>
    </p:spTree>
    <p:extLst>
      <p:ext uri="{BB962C8B-B14F-4D97-AF65-F5344CB8AC3E}">
        <p14:creationId xmlns:p14="http://schemas.microsoft.com/office/powerpoint/2010/main" val="10755457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CFCF66-B1E9-4DF4-B197-3EE74915F927}"/>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476DC5BC-532F-47CD-B747-A29A7401FAD0}"/>
              </a:ext>
            </a:extLst>
          </p:cNvPr>
          <p:cNvSpPr>
            <a:spLocks noGrp="1"/>
          </p:cNvSpPr>
          <p:nvPr>
            <p:ph type="sldNum" sz="quarter" idx="11"/>
          </p:nvPr>
        </p:nvSpPr>
        <p:spPr/>
        <p:txBody>
          <a:bodyPr/>
          <a:lstStyle>
            <a:lvl1pPr>
              <a:defRPr/>
            </a:lvl1pPr>
          </a:lstStyle>
          <a:p>
            <a:fld id="{3E4D4F2E-F26B-4131-B277-3D6879A71340}" type="slidenum">
              <a:rPr lang="en-US" altLang="en-US"/>
              <a:pPr/>
              <a:t>‹#›</a:t>
            </a:fld>
            <a:endParaRPr lang="en-US" altLang="en-US"/>
          </a:p>
        </p:txBody>
      </p:sp>
    </p:spTree>
    <p:extLst>
      <p:ext uri="{BB962C8B-B14F-4D97-AF65-F5344CB8AC3E}">
        <p14:creationId xmlns:p14="http://schemas.microsoft.com/office/powerpoint/2010/main" val="834171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6F90-6828-40F8-AE84-E2135CA6446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E6E6B1-B7E8-43AE-B4F0-2E2B53B6498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9E532-02FB-430B-8463-67A4201A2C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43C86D8F-9675-4B4E-8073-9F9E2F00003E}"/>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1620BD3-C679-4FD0-AF93-8F16F9CE643B}"/>
              </a:ext>
            </a:extLst>
          </p:cNvPr>
          <p:cNvSpPr>
            <a:spLocks noGrp="1"/>
          </p:cNvSpPr>
          <p:nvPr>
            <p:ph type="sldNum" sz="quarter" idx="11"/>
          </p:nvPr>
        </p:nvSpPr>
        <p:spPr/>
        <p:txBody>
          <a:bodyPr/>
          <a:lstStyle>
            <a:lvl1pPr>
              <a:defRPr/>
            </a:lvl1pPr>
          </a:lstStyle>
          <a:p>
            <a:fld id="{EA682299-6067-4AC9-A98A-06CB243390E5}" type="slidenum">
              <a:rPr lang="en-US" altLang="en-US"/>
              <a:pPr/>
              <a:t>‹#›</a:t>
            </a:fld>
            <a:endParaRPr lang="en-US" altLang="en-US"/>
          </a:p>
        </p:txBody>
      </p:sp>
    </p:spTree>
    <p:extLst>
      <p:ext uri="{BB962C8B-B14F-4D97-AF65-F5344CB8AC3E}">
        <p14:creationId xmlns:p14="http://schemas.microsoft.com/office/powerpoint/2010/main" val="24000551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C560-2730-482B-9366-F5C41B853CB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60C798-0270-4B52-A0AA-CE02E48699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E288A6-CE8F-4F47-B639-D4D44F0DDB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B6314C5B-EADA-4FC9-A85B-10F13309AEBB}"/>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BE76D5F-9F0F-41ED-80EA-A75407FB8389}"/>
              </a:ext>
            </a:extLst>
          </p:cNvPr>
          <p:cNvSpPr>
            <a:spLocks noGrp="1"/>
          </p:cNvSpPr>
          <p:nvPr>
            <p:ph type="sldNum" sz="quarter" idx="11"/>
          </p:nvPr>
        </p:nvSpPr>
        <p:spPr/>
        <p:txBody>
          <a:bodyPr/>
          <a:lstStyle>
            <a:lvl1pPr>
              <a:defRPr/>
            </a:lvl1pPr>
          </a:lstStyle>
          <a:p>
            <a:fld id="{42389845-43A5-46D1-AD18-49B0260DF4AC}" type="slidenum">
              <a:rPr lang="en-US" altLang="en-US"/>
              <a:pPr/>
              <a:t>‹#›</a:t>
            </a:fld>
            <a:endParaRPr lang="en-US" altLang="en-US"/>
          </a:p>
        </p:txBody>
      </p:sp>
    </p:spTree>
    <p:extLst>
      <p:ext uri="{BB962C8B-B14F-4D97-AF65-F5344CB8AC3E}">
        <p14:creationId xmlns:p14="http://schemas.microsoft.com/office/powerpoint/2010/main" val="3940306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DC732-D047-46B4-8A1F-214F208A2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FD3539-7F42-4ACE-AEBC-9BBC9DDC9E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C1D38FF-5E9B-454D-9153-A0F8CE32908F}"/>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BB92A87E-3DBC-4E9B-9262-35DAB92DE861}"/>
              </a:ext>
            </a:extLst>
          </p:cNvPr>
          <p:cNvSpPr>
            <a:spLocks noGrp="1"/>
          </p:cNvSpPr>
          <p:nvPr>
            <p:ph type="sldNum" sz="quarter" idx="11"/>
          </p:nvPr>
        </p:nvSpPr>
        <p:spPr/>
        <p:txBody>
          <a:bodyPr/>
          <a:lstStyle>
            <a:lvl1pPr>
              <a:defRPr/>
            </a:lvl1pPr>
          </a:lstStyle>
          <a:p>
            <a:fld id="{559E3C63-1BE6-4A86-A6E4-DC32AB909A3D}" type="slidenum">
              <a:rPr lang="en-US" altLang="en-US"/>
              <a:pPr/>
              <a:t>‹#›</a:t>
            </a:fld>
            <a:endParaRPr lang="en-US" altLang="en-US"/>
          </a:p>
        </p:txBody>
      </p:sp>
    </p:spTree>
    <p:extLst>
      <p:ext uri="{BB962C8B-B14F-4D97-AF65-F5344CB8AC3E}">
        <p14:creationId xmlns:p14="http://schemas.microsoft.com/office/powerpoint/2010/main" val="41584388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C4184E-C5CA-4890-97D3-3F05E3B9CD4E}"/>
              </a:ext>
            </a:extLst>
          </p:cNvPr>
          <p:cNvSpPr>
            <a:spLocks noGrp="1"/>
          </p:cNvSpPr>
          <p:nvPr>
            <p:ph type="title" orient="vert"/>
          </p:nvPr>
        </p:nvSpPr>
        <p:spPr>
          <a:xfrm>
            <a:off x="6496050" y="152400"/>
            <a:ext cx="1962150" cy="6172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0214E7-FC0E-4BB6-806A-A9F6C044538E}"/>
              </a:ext>
            </a:extLst>
          </p:cNvPr>
          <p:cNvSpPr>
            <a:spLocks noGrp="1"/>
          </p:cNvSpPr>
          <p:nvPr>
            <p:ph type="body" orient="vert" idx="1"/>
          </p:nvPr>
        </p:nvSpPr>
        <p:spPr>
          <a:xfrm>
            <a:off x="609600" y="152400"/>
            <a:ext cx="5734050" cy="6172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7D39FA0-141E-49D6-AEDA-D8694190C4DE}"/>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56F25C0-0C80-453E-9C16-EBEE6922C259}"/>
              </a:ext>
            </a:extLst>
          </p:cNvPr>
          <p:cNvSpPr>
            <a:spLocks noGrp="1"/>
          </p:cNvSpPr>
          <p:nvPr>
            <p:ph type="sldNum" sz="quarter" idx="11"/>
          </p:nvPr>
        </p:nvSpPr>
        <p:spPr/>
        <p:txBody>
          <a:bodyPr/>
          <a:lstStyle>
            <a:lvl1pPr>
              <a:defRPr/>
            </a:lvl1pPr>
          </a:lstStyle>
          <a:p>
            <a:fld id="{A6430639-9F60-4EDC-9907-977A9C9E9059}" type="slidenum">
              <a:rPr lang="en-US" altLang="en-US"/>
              <a:pPr/>
              <a:t>‹#›</a:t>
            </a:fld>
            <a:endParaRPr lang="en-US" altLang="en-US"/>
          </a:p>
        </p:txBody>
      </p:sp>
    </p:spTree>
    <p:extLst>
      <p:ext uri="{BB962C8B-B14F-4D97-AF65-F5344CB8AC3E}">
        <p14:creationId xmlns:p14="http://schemas.microsoft.com/office/powerpoint/2010/main" val="42785624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1ED3-B2D7-470C-B6DB-1637A7B9211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34076-8E42-4284-9103-D20477783F9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048E1C1-4104-412E-A638-E0CDB1CB00DA}"/>
              </a:ext>
            </a:extLst>
          </p:cNvPr>
          <p:cNvSpPr>
            <a:spLocks noGrp="1"/>
          </p:cNvSpPr>
          <p:nvPr>
            <p:ph type="sldNum" sz="quarter" idx="10"/>
          </p:nvPr>
        </p:nvSpPr>
        <p:spPr/>
        <p:txBody>
          <a:bodyPr/>
          <a:lstStyle>
            <a:lvl1pPr>
              <a:defRPr/>
            </a:lvl1pPr>
          </a:lstStyle>
          <a:p>
            <a:fld id="{C0993253-1302-4ED6-BFE2-C55C0035EC59}" type="slidenum">
              <a:rPr lang="en-US" altLang="en-US"/>
              <a:pPr/>
              <a:t>‹#›</a:t>
            </a:fld>
            <a:endParaRPr lang="en-US" altLang="en-US"/>
          </a:p>
        </p:txBody>
      </p:sp>
    </p:spTree>
    <p:extLst>
      <p:ext uri="{BB962C8B-B14F-4D97-AF65-F5344CB8AC3E}">
        <p14:creationId xmlns:p14="http://schemas.microsoft.com/office/powerpoint/2010/main" val="10425963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0441-DAA7-4D06-9A65-E94774E79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AC329-28D5-4AC0-8F17-A8214A7F95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6C37B38-F8EF-4388-8BDF-F1B42FB34D68}"/>
              </a:ext>
            </a:extLst>
          </p:cNvPr>
          <p:cNvSpPr>
            <a:spLocks noGrp="1"/>
          </p:cNvSpPr>
          <p:nvPr>
            <p:ph type="sldNum" sz="quarter" idx="10"/>
          </p:nvPr>
        </p:nvSpPr>
        <p:spPr/>
        <p:txBody>
          <a:bodyPr/>
          <a:lstStyle>
            <a:lvl1pPr>
              <a:defRPr/>
            </a:lvl1pPr>
          </a:lstStyle>
          <a:p>
            <a:fld id="{448BF610-5808-4829-A272-79E41351B495}" type="slidenum">
              <a:rPr lang="en-US" altLang="en-US"/>
              <a:pPr/>
              <a:t>‹#›</a:t>
            </a:fld>
            <a:endParaRPr lang="en-US" altLang="en-US"/>
          </a:p>
        </p:txBody>
      </p:sp>
    </p:spTree>
    <p:extLst>
      <p:ext uri="{BB962C8B-B14F-4D97-AF65-F5344CB8AC3E}">
        <p14:creationId xmlns:p14="http://schemas.microsoft.com/office/powerpoint/2010/main" val="378037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36C2-B7F9-4565-87B6-6708CC97838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9F2910-DC0C-4711-8C5D-23021041B30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5F021-B498-44A5-8E32-A8157C73E27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9AC04E16-4C97-4755-896D-CB52BF3739CD}"/>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BE8CED3-7AD7-4844-BD24-0F42F67DB99D}"/>
              </a:ext>
            </a:extLst>
          </p:cNvPr>
          <p:cNvSpPr>
            <a:spLocks noGrp="1"/>
          </p:cNvSpPr>
          <p:nvPr>
            <p:ph type="sldNum" sz="quarter" idx="11"/>
          </p:nvPr>
        </p:nvSpPr>
        <p:spPr/>
        <p:txBody>
          <a:bodyPr/>
          <a:lstStyle>
            <a:lvl1pPr>
              <a:defRPr/>
            </a:lvl1pPr>
          </a:lstStyle>
          <a:p>
            <a:fld id="{0D5D5F6D-CE1F-48CC-AD8D-EDE68CE9C867}" type="slidenum">
              <a:rPr lang="en-US" altLang="en-US"/>
              <a:pPr/>
              <a:t>‹#›</a:t>
            </a:fld>
            <a:endParaRPr lang="en-US" altLang="en-US"/>
          </a:p>
        </p:txBody>
      </p:sp>
    </p:spTree>
    <p:extLst>
      <p:ext uri="{BB962C8B-B14F-4D97-AF65-F5344CB8AC3E}">
        <p14:creationId xmlns:p14="http://schemas.microsoft.com/office/powerpoint/2010/main" val="19116171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41B2-BE86-402F-A991-EF15484E452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74B4E-FA16-4E55-BEF3-44EB6C432B7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id="{6AEF703F-198F-4B9A-889A-48933A3C409A}"/>
              </a:ext>
            </a:extLst>
          </p:cNvPr>
          <p:cNvSpPr>
            <a:spLocks noGrp="1"/>
          </p:cNvSpPr>
          <p:nvPr>
            <p:ph type="sldNum" sz="quarter" idx="10"/>
          </p:nvPr>
        </p:nvSpPr>
        <p:spPr/>
        <p:txBody>
          <a:bodyPr/>
          <a:lstStyle>
            <a:lvl1pPr>
              <a:defRPr/>
            </a:lvl1pPr>
          </a:lstStyle>
          <a:p>
            <a:fld id="{484E85D8-4395-4669-AB88-3F69AE91B5D2}" type="slidenum">
              <a:rPr lang="en-US" altLang="en-US"/>
              <a:pPr/>
              <a:t>‹#›</a:t>
            </a:fld>
            <a:endParaRPr lang="en-US" altLang="en-US"/>
          </a:p>
        </p:txBody>
      </p:sp>
    </p:spTree>
    <p:extLst>
      <p:ext uri="{BB962C8B-B14F-4D97-AF65-F5344CB8AC3E}">
        <p14:creationId xmlns:p14="http://schemas.microsoft.com/office/powerpoint/2010/main" val="3081960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B21D-1F72-4CC2-9C71-83896562C6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DE54F2-191D-4AE8-A9FB-A24C3B3991BD}"/>
              </a:ext>
            </a:extLst>
          </p:cNvPr>
          <p:cNvSpPr>
            <a:spLocks noGrp="1"/>
          </p:cNvSpPr>
          <p:nvPr>
            <p:ph sz="half" idx="1"/>
          </p:nvPr>
        </p:nvSpPr>
        <p:spPr>
          <a:xfrm>
            <a:off x="457200" y="28194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AB3176-AA85-41FB-BD19-1BCFD6954A8F}"/>
              </a:ext>
            </a:extLst>
          </p:cNvPr>
          <p:cNvSpPr>
            <a:spLocks noGrp="1"/>
          </p:cNvSpPr>
          <p:nvPr>
            <p:ph sz="half" idx="2"/>
          </p:nvPr>
        </p:nvSpPr>
        <p:spPr>
          <a:xfrm>
            <a:off x="4648200" y="2819400"/>
            <a:ext cx="4038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6F12A05E-499F-4123-AC6A-551B60A9682F}"/>
              </a:ext>
            </a:extLst>
          </p:cNvPr>
          <p:cNvSpPr>
            <a:spLocks noGrp="1"/>
          </p:cNvSpPr>
          <p:nvPr>
            <p:ph type="sldNum" sz="quarter" idx="10"/>
          </p:nvPr>
        </p:nvSpPr>
        <p:spPr/>
        <p:txBody>
          <a:bodyPr/>
          <a:lstStyle>
            <a:lvl1pPr>
              <a:defRPr/>
            </a:lvl1pPr>
          </a:lstStyle>
          <a:p>
            <a:fld id="{F5F8F792-029F-432C-9103-CF82B60CC685}" type="slidenum">
              <a:rPr lang="en-US" altLang="en-US"/>
              <a:pPr/>
              <a:t>‹#›</a:t>
            </a:fld>
            <a:endParaRPr lang="en-US" altLang="en-US"/>
          </a:p>
        </p:txBody>
      </p:sp>
    </p:spTree>
    <p:extLst>
      <p:ext uri="{BB962C8B-B14F-4D97-AF65-F5344CB8AC3E}">
        <p14:creationId xmlns:p14="http://schemas.microsoft.com/office/powerpoint/2010/main" val="36414624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3590-7404-470F-9EAD-00CC5B546514}"/>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E41A21-E3A2-4AC6-A12F-A92DFAFFAEC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1F9184-67F5-40D3-9736-F0699D98B6AC}"/>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4072A8-90F3-468B-A010-6CAADB5CA6D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DF44B7-0BB9-4CCE-ADF3-E960232CCDAE}"/>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A1F5E1-B1D2-43CE-BAA9-34D1244FEC2C}"/>
              </a:ext>
            </a:extLst>
          </p:cNvPr>
          <p:cNvSpPr>
            <a:spLocks noGrp="1"/>
          </p:cNvSpPr>
          <p:nvPr>
            <p:ph type="sldNum" sz="quarter" idx="10"/>
          </p:nvPr>
        </p:nvSpPr>
        <p:spPr/>
        <p:txBody>
          <a:bodyPr/>
          <a:lstStyle>
            <a:lvl1pPr>
              <a:defRPr/>
            </a:lvl1pPr>
          </a:lstStyle>
          <a:p>
            <a:fld id="{5C332D09-FF57-46A7-A089-DC7BA18030A1}" type="slidenum">
              <a:rPr lang="en-US" altLang="en-US"/>
              <a:pPr/>
              <a:t>‹#›</a:t>
            </a:fld>
            <a:endParaRPr lang="en-US" altLang="en-US"/>
          </a:p>
        </p:txBody>
      </p:sp>
    </p:spTree>
    <p:extLst>
      <p:ext uri="{BB962C8B-B14F-4D97-AF65-F5344CB8AC3E}">
        <p14:creationId xmlns:p14="http://schemas.microsoft.com/office/powerpoint/2010/main" val="853909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6257-881B-471B-AF47-AFB5C5E711C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BAC09B4-F6E8-4264-B2C3-0A348F74A20C}"/>
              </a:ext>
            </a:extLst>
          </p:cNvPr>
          <p:cNvSpPr>
            <a:spLocks noGrp="1"/>
          </p:cNvSpPr>
          <p:nvPr>
            <p:ph type="sldNum" sz="quarter" idx="10"/>
          </p:nvPr>
        </p:nvSpPr>
        <p:spPr/>
        <p:txBody>
          <a:bodyPr/>
          <a:lstStyle>
            <a:lvl1pPr>
              <a:defRPr/>
            </a:lvl1pPr>
          </a:lstStyle>
          <a:p>
            <a:fld id="{B62DF0CD-2FE4-474F-9DD0-66C771D7A087}" type="slidenum">
              <a:rPr lang="en-US" altLang="en-US"/>
              <a:pPr/>
              <a:t>‹#›</a:t>
            </a:fld>
            <a:endParaRPr lang="en-US" altLang="en-US"/>
          </a:p>
        </p:txBody>
      </p:sp>
    </p:spTree>
    <p:extLst>
      <p:ext uri="{BB962C8B-B14F-4D97-AF65-F5344CB8AC3E}">
        <p14:creationId xmlns:p14="http://schemas.microsoft.com/office/powerpoint/2010/main" val="17929169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386FA-1EFE-4DA1-9526-7FDC763E0664}"/>
              </a:ext>
            </a:extLst>
          </p:cNvPr>
          <p:cNvSpPr>
            <a:spLocks noGrp="1"/>
          </p:cNvSpPr>
          <p:nvPr>
            <p:ph type="sldNum" sz="quarter" idx="10"/>
          </p:nvPr>
        </p:nvSpPr>
        <p:spPr/>
        <p:txBody>
          <a:bodyPr/>
          <a:lstStyle>
            <a:lvl1pPr>
              <a:defRPr/>
            </a:lvl1pPr>
          </a:lstStyle>
          <a:p>
            <a:fld id="{41475A60-967F-4246-A26E-74D44029399A}" type="slidenum">
              <a:rPr lang="en-US" altLang="en-US"/>
              <a:pPr/>
              <a:t>‹#›</a:t>
            </a:fld>
            <a:endParaRPr lang="en-US" altLang="en-US"/>
          </a:p>
        </p:txBody>
      </p:sp>
    </p:spTree>
    <p:extLst>
      <p:ext uri="{BB962C8B-B14F-4D97-AF65-F5344CB8AC3E}">
        <p14:creationId xmlns:p14="http://schemas.microsoft.com/office/powerpoint/2010/main" val="27413651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9319-9ABD-4A75-BDCE-7F256969C38E}"/>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CE1B53-2394-4B84-A957-E3AC96FEFA4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E5D4A7-93DD-4E6B-B143-53959CCCA6E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FEADFBAA-42C6-4716-B071-579597CB1F89}"/>
              </a:ext>
            </a:extLst>
          </p:cNvPr>
          <p:cNvSpPr>
            <a:spLocks noGrp="1"/>
          </p:cNvSpPr>
          <p:nvPr>
            <p:ph type="sldNum" sz="quarter" idx="10"/>
          </p:nvPr>
        </p:nvSpPr>
        <p:spPr/>
        <p:txBody>
          <a:bodyPr/>
          <a:lstStyle>
            <a:lvl1pPr>
              <a:defRPr/>
            </a:lvl1pPr>
          </a:lstStyle>
          <a:p>
            <a:fld id="{9FB0C770-AA9B-49E7-8065-3D59F21AD09C}" type="slidenum">
              <a:rPr lang="en-US" altLang="en-US"/>
              <a:pPr/>
              <a:t>‹#›</a:t>
            </a:fld>
            <a:endParaRPr lang="en-US" altLang="en-US"/>
          </a:p>
        </p:txBody>
      </p:sp>
    </p:spTree>
    <p:extLst>
      <p:ext uri="{BB962C8B-B14F-4D97-AF65-F5344CB8AC3E}">
        <p14:creationId xmlns:p14="http://schemas.microsoft.com/office/powerpoint/2010/main" val="39784184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DA9D5-83B5-4E85-B44A-90633DF29F7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2736E4-73F0-4263-9354-3FD88CD49BE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B11E90-AF6F-4E2B-B2F5-54925F60686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E77303F3-5791-4558-AC61-C39DA6B64B14}"/>
              </a:ext>
            </a:extLst>
          </p:cNvPr>
          <p:cNvSpPr>
            <a:spLocks noGrp="1"/>
          </p:cNvSpPr>
          <p:nvPr>
            <p:ph type="sldNum" sz="quarter" idx="10"/>
          </p:nvPr>
        </p:nvSpPr>
        <p:spPr/>
        <p:txBody>
          <a:bodyPr/>
          <a:lstStyle>
            <a:lvl1pPr>
              <a:defRPr/>
            </a:lvl1pPr>
          </a:lstStyle>
          <a:p>
            <a:fld id="{A5DAA573-D869-4E70-B2D7-CDEDBEBAB9BA}" type="slidenum">
              <a:rPr lang="en-US" altLang="en-US"/>
              <a:pPr/>
              <a:t>‹#›</a:t>
            </a:fld>
            <a:endParaRPr lang="en-US" altLang="en-US"/>
          </a:p>
        </p:txBody>
      </p:sp>
    </p:spTree>
    <p:extLst>
      <p:ext uri="{BB962C8B-B14F-4D97-AF65-F5344CB8AC3E}">
        <p14:creationId xmlns:p14="http://schemas.microsoft.com/office/powerpoint/2010/main" val="10136508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71E3-35B5-480E-A765-CEADE9238C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64614-3FE5-4F79-BF47-EC755DE74C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78718C70-8AAE-4F99-974E-C7ADDB70BF58}"/>
              </a:ext>
            </a:extLst>
          </p:cNvPr>
          <p:cNvSpPr>
            <a:spLocks noGrp="1"/>
          </p:cNvSpPr>
          <p:nvPr>
            <p:ph type="sldNum" sz="quarter" idx="10"/>
          </p:nvPr>
        </p:nvSpPr>
        <p:spPr/>
        <p:txBody>
          <a:bodyPr/>
          <a:lstStyle>
            <a:lvl1pPr>
              <a:defRPr/>
            </a:lvl1pPr>
          </a:lstStyle>
          <a:p>
            <a:fld id="{6305F8AA-632B-44C9-A74F-74ECBBDB7B39}" type="slidenum">
              <a:rPr lang="en-US" altLang="en-US"/>
              <a:pPr/>
              <a:t>‹#›</a:t>
            </a:fld>
            <a:endParaRPr lang="en-US" altLang="en-US"/>
          </a:p>
        </p:txBody>
      </p:sp>
    </p:spTree>
    <p:extLst>
      <p:ext uri="{BB962C8B-B14F-4D97-AF65-F5344CB8AC3E}">
        <p14:creationId xmlns:p14="http://schemas.microsoft.com/office/powerpoint/2010/main" val="18188198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C4DFF-B7A0-4A48-BE45-22788BE2418A}"/>
              </a:ext>
            </a:extLst>
          </p:cNvPr>
          <p:cNvSpPr>
            <a:spLocks noGrp="1"/>
          </p:cNvSpPr>
          <p:nvPr>
            <p:ph type="title" orient="vert"/>
          </p:nvPr>
        </p:nvSpPr>
        <p:spPr>
          <a:xfrm>
            <a:off x="6629400" y="762000"/>
            <a:ext cx="2057400" cy="4343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F9E2E3-F537-4980-9AAA-B1B8CB9B7B6C}"/>
              </a:ext>
            </a:extLst>
          </p:cNvPr>
          <p:cNvSpPr>
            <a:spLocks noGrp="1"/>
          </p:cNvSpPr>
          <p:nvPr>
            <p:ph type="body" orient="vert" idx="1"/>
          </p:nvPr>
        </p:nvSpPr>
        <p:spPr>
          <a:xfrm>
            <a:off x="457200" y="762000"/>
            <a:ext cx="6019800" cy="4343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BCD9CF7-3C93-4CD8-A227-2436D11043FA}"/>
              </a:ext>
            </a:extLst>
          </p:cNvPr>
          <p:cNvSpPr>
            <a:spLocks noGrp="1"/>
          </p:cNvSpPr>
          <p:nvPr>
            <p:ph type="sldNum" sz="quarter" idx="10"/>
          </p:nvPr>
        </p:nvSpPr>
        <p:spPr/>
        <p:txBody>
          <a:bodyPr/>
          <a:lstStyle>
            <a:lvl1pPr>
              <a:defRPr/>
            </a:lvl1pPr>
          </a:lstStyle>
          <a:p>
            <a:fld id="{15F84A0F-E81C-4135-9C94-D0C1863FDB5B}" type="slidenum">
              <a:rPr lang="en-US" altLang="en-US"/>
              <a:pPr/>
              <a:t>‹#›</a:t>
            </a:fld>
            <a:endParaRPr lang="en-US" altLang="en-US"/>
          </a:p>
        </p:txBody>
      </p:sp>
    </p:spTree>
    <p:extLst>
      <p:ext uri="{BB962C8B-B14F-4D97-AF65-F5344CB8AC3E}">
        <p14:creationId xmlns:p14="http://schemas.microsoft.com/office/powerpoint/2010/main" val="21944890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AF74-C9EF-41B6-B571-A7D2917103F1}"/>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A2645-C0AD-4C88-9D7E-484DB98A42C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2331804F-C9E8-4C23-9309-846F32DB4E6C}"/>
              </a:ext>
            </a:extLst>
          </p:cNvPr>
          <p:cNvSpPr>
            <a:spLocks noGrp="1"/>
          </p:cNvSpPr>
          <p:nvPr>
            <p:ph type="sldNum" sz="quarter" idx="10"/>
          </p:nvPr>
        </p:nvSpPr>
        <p:spPr/>
        <p:txBody>
          <a:bodyPr/>
          <a:lstStyle>
            <a:lvl1pPr>
              <a:defRPr/>
            </a:lvl1pPr>
          </a:lstStyle>
          <a:p>
            <a:fld id="{2D2D1193-9F2A-41BE-B7EA-25FD1B95B093}" type="slidenum">
              <a:rPr lang="en-US" altLang="en-US"/>
              <a:pPr/>
              <a:t>‹#›</a:t>
            </a:fld>
            <a:endParaRPr lang="en-US" altLang="en-US"/>
          </a:p>
        </p:txBody>
      </p:sp>
    </p:spTree>
    <p:extLst>
      <p:ext uri="{BB962C8B-B14F-4D97-AF65-F5344CB8AC3E}">
        <p14:creationId xmlns:p14="http://schemas.microsoft.com/office/powerpoint/2010/main" val="258836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DDFF-C506-4F89-83BB-E42B93D0252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A2096B-4A7D-431B-A498-5C61203FD8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264AAD-1A2F-4DD7-A56B-5F9A9CF41E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a:extLst>
              <a:ext uri="{FF2B5EF4-FFF2-40B4-BE49-F238E27FC236}">
                <a16:creationId xmlns:a16="http://schemas.microsoft.com/office/drawing/2014/main" id="{2C421908-DE69-4FB0-B09A-A066A39A25E8}"/>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18BC979-3C35-4EE7-98E3-7EB32DDBB53D}"/>
              </a:ext>
            </a:extLst>
          </p:cNvPr>
          <p:cNvSpPr>
            <a:spLocks noGrp="1"/>
          </p:cNvSpPr>
          <p:nvPr>
            <p:ph type="sldNum" sz="quarter" idx="11"/>
          </p:nvPr>
        </p:nvSpPr>
        <p:spPr/>
        <p:txBody>
          <a:bodyPr/>
          <a:lstStyle>
            <a:lvl1pPr>
              <a:defRPr/>
            </a:lvl1pPr>
          </a:lstStyle>
          <a:p>
            <a:fld id="{57B804CC-9A2D-48BD-8D6D-BADB4A3A95B8}" type="slidenum">
              <a:rPr lang="en-US" altLang="en-US"/>
              <a:pPr/>
              <a:t>‹#›</a:t>
            </a:fld>
            <a:endParaRPr lang="en-US" altLang="en-US"/>
          </a:p>
        </p:txBody>
      </p:sp>
    </p:spTree>
    <p:extLst>
      <p:ext uri="{BB962C8B-B14F-4D97-AF65-F5344CB8AC3E}">
        <p14:creationId xmlns:p14="http://schemas.microsoft.com/office/powerpoint/2010/main" val="27269164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292E-FDC8-4BBE-8DF9-B3C6B5200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EAB85-C003-45D9-B8A9-112596F16A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180D61C-BD36-4557-AEC8-F5500920EAAA}"/>
              </a:ext>
            </a:extLst>
          </p:cNvPr>
          <p:cNvSpPr>
            <a:spLocks noGrp="1"/>
          </p:cNvSpPr>
          <p:nvPr>
            <p:ph type="sldNum" sz="quarter" idx="10"/>
          </p:nvPr>
        </p:nvSpPr>
        <p:spPr/>
        <p:txBody>
          <a:bodyPr/>
          <a:lstStyle>
            <a:lvl1pPr>
              <a:defRPr/>
            </a:lvl1pPr>
          </a:lstStyle>
          <a:p>
            <a:fld id="{34647F88-D60A-48D7-ABF9-38EFF94D644D}" type="slidenum">
              <a:rPr lang="en-US" altLang="en-US"/>
              <a:pPr/>
              <a:t>‹#›</a:t>
            </a:fld>
            <a:endParaRPr lang="en-US" altLang="en-US"/>
          </a:p>
        </p:txBody>
      </p:sp>
    </p:spTree>
    <p:extLst>
      <p:ext uri="{BB962C8B-B14F-4D97-AF65-F5344CB8AC3E}">
        <p14:creationId xmlns:p14="http://schemas.microsoft.com/office/powerpoint/2010/main" val="21202779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B076-2373-4AB6-B5B8-FB2663ED92BA}"/>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77FECC-5E8A-47C8-AC78-762FE565C61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a:extLst>
              <a:ext uri="{FF2B5EF4-FFF2-40B4-BE49-F238E27FC236}">
                <a16:creationId xmlns:a16="http://schemas.microsoft.com/office/drawing/2014/main" id="{7F88C7FB-2413-4779-B0BF-6134340757A8}"/>
              </a:ext>
            </a:extLst>
          </p:cNvPr>
          <p:cNvSpPr>
            <a:spLocks noGrp="1"/>
          </p:cNvSpPr>
          <p:nvPr>
            <p:ph type="sldNum" sz="quarter" idx="10"/>
          </p:nvPr>
        </p:nvSpPr>
        <p:spPr/>
        <p:txBody>
          <a:bodyPr/>
          <a:lstStyle>
            <a:lvl1pPr>
              <a:defRPr/>
            </a:lvl1pPr>
          </a:lstStyle>
          <a:p>
            <a:fld id="{D0205C18-821C-46DC-ADF6-56C3307CA22C}" type="slidenum">
              <a:rPr lang="en-US" altLang="en-US"/>
              <a:pPr/>
              <a:t>‹#›</a:t>
            </a:fld>
            <a:endParaRPr lang="en-US" altLang="en-US"/>
          </a:p>
        </p:txBody>
      </p:sp>
    </p:spTree>
    <p:extLst>
      <p:ext uri="{BB962C8B-B14F-4D97-AF65-F5344CB8AC3E}">
        <p14:creationId xmlns:p14="http://schemas.microsoft.com/office/powerpoint/2010/main" val="36781197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C64-6782-4AC8-8062-DCD07176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5872A-7A36-4919-9294-382799FF5ACC}"/>
              </a:ext>
            </a:extLst>
          </p:cNvPr>
          <p:cNvSpPr>
            <a:spLocks noGrp="1"/>
          </p:cNvSpPr>
          <p:nvPr>
            <p:ph sz="half" idx="1"/>
          </p:nvPr>
        </p:nvSpPr>
        <p:spPr>
          <a:xfrm>
            <a:off x="1371600" y="2743200"/>
            <a:ext cx="33147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A7AB67-6B74-4EDD-8475-28C8BD9FA635}"/>
              </a:ext>
            </a:extLst>
          </p:cNvPr>
          <p:cNvSpPr>
            <a:spLocks noGrp="1"/>
          </p:cNvSpPr>
          <p:nvPr>
            <p:ph sz="half" idx="2"/>
          </p:nvPr>
        </p:nvSpPr>
        <p:spPr>
          <a:xfrm>
            <a:off x="4838700" y="2743200"/>
            <a:ext cx="33147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05461B5-194B-4C4A-8BBE-CF6AA543BB6A}"/>
              </a:ext>
            </a:extLst>
          </p:cNvPr>
          <p:cNvSpPr>
            <a:spLocks noGrp="1"/>
          </p:cNvSpPr>
          <p:nvPr>
            <p:ph type="sldNum" sz="quarter" idx="10"/>
          </p:nvPr>
        </p:nvSpPr>
        <p:spPr/>
        <p:txBody>
          <a:bodyPr/>
          <a:lstStyle>
            <a:lvl1pPr>
              <a:defRPr/>
            </a:lvl1pPr>
          </a:lstStyle>
          <a:p>
            <a:fld id="{6F4B466A-1B9D-43BE-8997-3960981F46E4}" type="slidenum">
              <a:rPr lang="en-US" altLang="en-US"/>
              <a:pPr/>
              <a:t>‹#›</a:t>
            </a:fld>
            <a:endParaRPr lang="en-US" altLang="en-US"/>
          </a:p>
        </p:txBody>
      </p:sp>
    </p:spTree>
    <p:extLst>
      <p:ext uri="{BB962C8B-B14F-4D97-AF65-F5344CB8AC3E}">
        <p14:creationId xmlns:p14="http://schemas.microsoft.com/office/powerpoint/2010/main" val="32328071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8033-7C25-407E-B73E-107858702AE3}"/>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73CBBB-38B3-48DA-A2EE-33133685B0C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AFA1AA-3644-42D2-9AC3-A4B5751BED32}"/>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F2B5F-053C-48B5-A3FC-7CDDB00EC84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9E5D29-2C88-47E9-916B-4AD85F31DE49}"/>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AFAF30F-7882-4976-93A6-6D45BD81F73B}"/>
              </a:ext>
            </a:extLst>
          </p:cNvPr>
          <p:cNvSpPr>
            <a:spLocks noGrp="1"/>
          </p:cNvSpPr>
          <p:nvPr>
            <p:ph type="sldNum" sz="quarter" idx="10"/>
          </p:nvPr>
        </p:nvSpPr>
        <p:spPr/>
        <p:txBody>
          <a:bodyPr/>
          <a:lstStyle>
            <a:lvl1pPr>
              <a:defRPr/>
            </a:lvl1pPr>
          </a:lstStyle>
          <a:p>
            <a:fld id="{F2307CA1-EDB6-465E-BFE5-799BE90BB2DF}" type="slidenum">
              <a:rPr lang="en-US" altLang="en-US"/>
              <a:pPr/>
              <a:t>‹#›</a:t>
            </a:fld>
            <a:endParaRPr lang="en-US" altLang="en-US"/>
          </a:p>
        </p:txBody>
      </p:sp>
    </p:spTree>
    <p:extLst>
      <p:ext uri="{BB962C8B-B14F-4D97-AF65-F5344CB8AC3E}">
        <p14:creationId xmlns:p14="http://schemas.microsoft.com/office/powerpoint/2010/main" val="1774879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3AEF-1026-4736-A5F3-207FCD0F439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43A4D0-2A97-4423-BE12-55B9D67014D7}"/>
              </a:ext>
            </a:extLst>
          </p:cNvPr>
          <p:cNvSpPr>
            <a:spLocks noGrp="1"/>
          </p:cNvSpPr>
          <p:nvPr>
            <p:ph type="sldNum" sz="quarter" idx="10"/>
          </p:nvPr>
        </p:nvSpPr>
        <p:spPr/>
        <p:txBody>
          <a:bodyPr/>
          <a:lstStyle>
            <a:lvl1pPr>
              <a:defRPr/>
            </a:lvl1pPr>
          </a:lstStyle>
          <a:p>
            <a:fld id="{224FE46A-1378-436C-85AD-6BC4E9BA303B}" type="slidenum">
              <a:rPr lang="en-US" altLang="en-US"/>
              <a:pPr/>
              <a:t>‹#›</a:t>
            </a:fld>
            <a:endParaRPr lang="en-US" altLang="en-US"/>
          </a:p>
        </p:txBody>
      </p:sp>
    </p:spTree>
    <p:extLst>
      <p:ext uri="{BB962C8B-B14F-4D97-AF65-F5344CB8AC3E}">
        <p14:creationId xmlns:p14="http://schemas.microsoft.com/office/powerpoint/2010/main" val="15401987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737264-54EA-4069-B596-37F8DB922AE2}"/>
              </a:ext>
            </a:extLst>
          </p:cNvPr>
          <p:cNvSpPr>
            <a:spLocks noGrp="1"/>
          </p:cNvSpPr>
          <p:nvPr>
            <p:ph type="sldNum" sz="quarter" idx="10"/>
          </p:nvPr>
        </p:nvSpPr>
        <p:spPr/>
        <p:txBody>
          <a:bodyPr/>
          <a:lstStyle>
            <a:lvl1pPr>
              <a:defRPr/>
            </a:lvl1pPr>
          </a:lstStyle>
          <a:p>
            <a:fld id="{A4F044C9-C8BF-4760-9E40-C758FBCCF799}" type="slidenum">
              <a:rPr lang="en-US" altLang="en-US"/>
              <a:pPr/>
              <a:t>‹#›</a:t>
            </a:fld>
            <a:endParaRPr lang="en-US" altLang="en-US"/>
          </a:p>
        </p:txBody>
      </p:sp>
    </p:spTree>
    <p:extLst>
      <p:ext uri="{BB962C8B-B14F-4D97-AF65-F5344CB8AC3E}">
        <p14:creationId xmlns:p14="http://schemas.microsoft.com/office/powerpoint/2010/main" val="39058609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92A4-55B6-493E-A762-921951661D2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BCA7D6-0E08-4ED2-9376-227FE8B369A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D6ABC-01A6-4CD4-8FAF-704292802E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D78FB0C4-9167-483A-9587-2E4AEF5EB0A9}"/>
              </a:ext>
            </a:extLst>
          </p:cNvPr>
          <p:cNvSpPr>
            <a:spLocks noGrp="1"/>
          </p:cNvSpPr>
          <p:nvPr>
            <p:ph type="sldNum" sz="quarter" idx="10"/>
          </p:nvPr>
        </p:nvSpPr>
        <p:spPr/>
        <p:txBody>
          <a:bodyPr/>
          <a:lstStyle>
            <a:lvl1pPr>
              <a:defRPr/>
            </a:lvl1pPr>
          </a:lstStyle>
          <a:p>
            <a:fld id="{9139A9D2-5D5C-4009-93D3-E73B03D4A937}" type="slidenum">
              <a:rPr lang="en-US" altLang="en-US"/>
              <a:pPr/>
              <a:t>‹#›</a:t>
            </a:fld>
            <a:endParaRPr lang="en-US" altLang="en-US"/>
          </a:p>
        </p:txBody>
      </p:sp>
    </p:spTree>
    <p:extLst>
      <p:ext uri="{BB962C8B-B14F-4D97-AF65-F5344CB8AC3E}">
        <p14:creationId xmlns:p14="http://schemas.microsoft.com/office/powerpoint/2010/main" val="2435937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584A-5DA7-4208-B8E6-ACEE94B92A69}"/>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C982A-14FA-4C45-8277-4C6CE27692A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A80226-3E83-42D4-A3C5-FDA671164A1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a:extLst>
              <a:ext uri="{FF2B5EF4-FFF2-40B4-BE49-F238E27FC236}">
                <a16:creationId xmlns:a16="http://schemas.microsoft.com/office/drawing/2014/main" id="{6ACCCE0E-D0CA-49B2-80D2-FCAAFF6C1632}"/>
              </a:ext>
            </a:extLst>
          </p:cNvPr>
          <p:cNvSpPr>
            <a:spLocks noGrp="1"/>
          </p:cNvSpPr>
          <p:nvPr>
            <p:ph type="sldNum" sz="quarter" idx="10"/>
          </p:nvPr>
        </p:nvSpPr>
        <p:spPr/>
        <p:txBody>
          <a:bodyPr/>
          <a:lstStyle>
            <a:lvl1pPr>
              <a:defRPr/>
            </a:lvl1pPr>
          </a:lstStyle>
          <a:p>
            <a:fld id="{C800477D-11A3-4222-9EC4-BFBD08909050}" type="slidenum">
              <a:rPr lang="en-US" altLang="en-US"/>
              <a:pPr/>
              <a:t>‹#›</a:t>
            </a:fld>
            <a:endParaRPr lang="en-US" altLang="en-US"/>
          </a:p>
        </p:txBody>
      </p:sp>
    </p:spTree>
    <p:extLst>
      <p:ext uri="{BB962C8B-B14F-4D97-AF65-F5344CB8AC3E}">
        <p14:creationId xmlns:p14="http://schemas.microsoft.com/office/powerpoint/2010/main" val="33544030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E022-08EF-4707-BCBE-71759CADE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E80294-8591-410F-8122-2EE96636EF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612E50F-480F-4A23-AD98-94F86A7D4194}"/>
              </a:ext>
            </a:extLst>
          </p:cNvPr>
          <p:cNvSpPr>
            <a:spLocks noGrp="1"/>
          </p:cNvSpPr>
          <p:nvPr>
            <p:ph type="sldNum" sz="quarter" idx="10"/>
          </p:nvPr>
        </p:nvSpPr>
        <p:spPr/>
        <p:txBody>
          <a:bodyPr/>
          <a:lstStyle>
            <a:lvl1pPr>
              <a:defRPr/>
            </a:lvl1pPr>
          </a:lstStyle>
          <a:p>
            <a:fld id="{A0033081-9450-4EBE-B04D-02ED221F6ED8}" type="slidenum">
              <a:rPr lang="en-US" altLang="en-US"/>
              <a:pPr/>
              <a:t>‹#›</a:t>
            </a:fld>
            <a:endParaRPr lang="en-US" altLang="en-US"/>
          </a:p>
        </p:txBody>
      </p:sp>
    </p:spTree>
    <p:extLst>
      <p:ext uri="{BB962C8B-B14F-4D97-AF65-F5344CB8AC3E}">
        <p14:creationId xmlns:p14="http://schemas.microsoft.com/office/powerpoint/2010/main" val="16111902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262E25-C20A-4D00-ADC8-01D7C21AEE85}"/>
              </a:ext>
            </a:extLst>
          </p:cNvPr>
          <p:cNvSpPr>
            <a:spLocks noGrp="1"/>
          </p:cNvSpPr>
          <p:nvPr>
            <p:ph type="title" orient="vert"/>
          </p:nvPr>
        </p:nvSpPr>
        <p:spPr>
          <a:xfrm>
            <a:off x="6686550" y="381000"/>
            <a:ext cx="2076450" cy="4648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DE954-6ECA-4112-9AF1-99BBA322702E}"/>
              </a:ext>
            </a:extLst>
          </p:cNvPr>
          <p:cNvSpPr>
            <a:spLocks noGrp="1"/>
          </p:cNvSpPr>
          <p:nvPr>
            <p:ph type="body" orient="vert" idx="1"/>
          </p:nvPr>
        </p:nvSpPr>
        <p:spPr>
          <a:xfrm>
            <a:off x="457200" y="381000"/>
            <a:ext cx="6076950" cy="4648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A3D2BAA-1E22-4964-BE4D-AA4FDE407DD3}"/>
              </a:ext>
            </a:extLst>
          </p:cNvPr>
          <p:cNvSpPr>
            <a:spLocks noGrp="1"/>
          </p:cNvSpPr>
          <p:nvPr>
            <p:ph type="sldNum" sz="quarter" idx="10"/>
          </p:nvPr>
        </p:nvSpPr>
        <p:spPr/>
        <p:txBody>
          <a:bodyPr/>
          <a:lstStyle>
            <a:lvl1pPr>
              <a:defRPr/>
            </a:lvl1pPr>
          </a:lstStyle>
          <a:p>
            <a:fld id="{9A954B95-366D-430B-A653-2C14F2B44122}" type="slidenum">
              <a:rPr lang="en-US" altLang="en-US"/>
              <a:pPr/>
              <a:t>‹#›</a:t>
            </a:fld>
            <a:endParaRPr lang="en-US" altLang="en-US"/>
          </a:p>
        </p:txBody>
      </p:sp>
    </p:spTree>
    <p:extLst>
      <p:ext uri="{BB962C8B-B14F-4D97-AF65-F5344CB8AC3E}">
        <p14:creationId xmlns:p14="http://schemas.microsoft.com/office/powerpoint/2010/main" val="1535034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 /><Relationship Id="rId13" Type="http://schemas.openxmlformats.org/officeDocument/2006/relationships/slideLayout" Target="../slideLayouts/slideLayout27.xml" /><Relationship Id="rId3" Type="http://schemas.openxmlformats.org/officeDocument/2006/relationships/slideLayout" Target="../slideLayouts/slideLayout17.xml" /><Relationship Id="rId7" Type="http://schemas.openxmlformats.org/officeDocument/2006/relationships/slideLayout" Target="../slideLayouts/slideLayout21.xml" /><Relationship Id="rId12" Type="http://schemas.openxmlformats.org/officeDocument/2006/relationships/slideLayout" Target="../slideLayouts/slideLayout26.xml" /><Relationship Id="rId2" Type="http://schemas.openxmlformats.org/officeDocument/2006/relationships/slideLayout" Target="../slideLayouts/slideLayout16.xml" /><Relationship Id="rId1" Type="http://schemas.openxmlformats.org/officeDocument/2006/relationships/slideLayout" Target="../slideLayouts/slideLayout15.xml" /><Relationship Id="rId6" Type="http://schemas.openxmlformats.org/officeDocument/2006/relationships/slideLayout" Target="../slideLayouts/slideLayout20.xml" /><Relationship Id="rId11" Type="http://schemas.openxmlformats.org/officeDocument/2006/relationships/slideLayout" Target="../slideLayouts/slideLayout25.xml" /><Relationship Id="rId5" Type="http://schemas.openxmlformats.org/officeDocument/2006/relationships/slideLayout" Target="../slideLayouts/slideLayout19.xml" /><Relationship Id="rId10" Type="http://schemas.openxmlformats.org/officeDocument/2006/relationships/slideLayout" Target="../slideLayouts/slideLayout24.xml" /><Relationship Id="rId4" Type="http://schemas.openxmlformats.org/officeDocument/2006/relationships/slideLayout" Target="../slideLayouts/slideLayout18.xml" /><Relationship Id="rId9" Type="http://schemas.openxmlformats.org/officeDocument/2006/relationships/slideLayout" Target="../slideLayouts/slideLayout23.xml" /><Relationship Id="rId14"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 /><Relationship Id="rId13" Type="http://schemas.openxmlformats.org/officeDocument/2006/relationships/slideLayout" Target="../slideLayouts/slideLayout40.xml" /><Relationship Id="rId3" Type="http://schemas.openxmlformats.org/officeDocument/2006/relationships/slideLayout" Target="../slideLayouts/slideLayout30.xml" /><Relationship Id="rId7" Type="http://schemas.openxmlformats.org/officeDocument/2006/relationships/slideLayout" Target="../slideLayouts/slideLayout34.xml" /><Relationship Id="rId12" Type="http://schemas.openxmlformats.org/officeDocument/2006/relationships/slideLayout" Target="../slideLayouts/slideLayout39.xml" /><Relationship Id="rId2" Type="http://schemas.openxmlformats.org/officeDocument/2006/relationships/slideLayout" Target="../slideLayouts/slideLayout29.xml" /><Relationship Id="rId1" Type="http://schemas.openxmlformats.org/officeDocument/2006/relationships/slideLayout" Target="../slideLayouts/slideLayout28.xml" /><Relationship Id="rId6" Type="http://schemas.openxmlformats.org/officeDocument/2006/relationships/slideLayout" Target="../slideLayouts/slideLayout33.xml" /><Relationship Id="rId11" Type="http://schemas.openxmlformats.org/officeDocument/2006/relationships/slideLayout" Target="../slideLayouts/slideLayout38.xml" /><Relationship Id="rId5" Type="http://schemas.openxmlformats.org/officeDocument/2006/relationships/slideLayout" Target="../slideLayouts/slideLayout32.xml" /><Relationship Id="rId10" Type="http://schemas.openxmlformats.org/officeDocument/2006/relationships/slideLayout" Target="../slideLayouts/slideLayout37.xml" /><Relationship Id="rId4" Type="http://schemas.openxmlformats.org/officeDocument/2006/relationships/slideLayout" Target="../slideLayouts/slideLayout31.xml" /><Relationship Id="rId9" Type="http://schemas.openxmlformats.org/officeDocument/2006/relationships/slideLayout" Target="../slideLayouts/slideLayout36.xml" /><Relationship Id="rId14" Type="http://schemas.openxmlformats.org/officeDocument/2006/relationships/theme" Target="../theme/theme3.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 /><Relationship Id="rId13" Type="http://schemas.openxmlformats.org/officeDocument/2006/relationships/slideLayout" Target="../slideLayouts/slideLayout53.xml" /><Relationship Id="rId3" Type="http://schemas.openxmlformats.org/officeDocument/2006/relationships/slideLayout" Target="../slideLayouts/slideLayout43.xml" /><Relationship Id="rId7" Type="http://schemas.openxmlformats.org/officeDocument/2006/relationships/slideLayout" Target="../slideLayouts/slideLayout47.xml" /><Relationship Id="rId12" Type="http://schemas.openxmlformats.org/officeDocument/2006/relationships/slideLayout" Target="../slideLayouts/slideLayout52.xml" /><Relationship Id="rId2" Type="http://schemas.openxmlformats.org/officeDocument/2006/relationships/slideLayout" Target="../slideLayouts/slideLayout42.xml" /><Relationship Id="rId1" Type="http://schemas.openxmlformats.org/officeDocument/2006/relationships/slideLayout" Target="../slideLayouts/slideLayout41.xml" /><Relationship Id="rId6" Type="http://schemas.openxmlformats.org/officeDocument/2006/relationships/slideLayout" Target="../slideLayouts/slideLayout46.xml" /><Relationship Id="rId11" Type="http://schemas.openxmlformats.org/officeDocument/2006/relationships/slideLayout" Target="../slideLayouts/slideLayout51.xml" /><Relationship Id="rId5" Type="http://schemas.openxmlformats.org/officeDocument/2006/relationships/slideLayout" Target="../slideLayouts/slideLayout45.xml" /><Relationship Id="rId10" Type="http://schemas.openxmlformats.org/officeDocument/2006/relationships/slideLayout" Target="../slideLayouts/slideLayout50.xml" /><Relationship Id="rId4" Type="http://schemas.openxmlformats.org/officeDocument/2006/relationships/slideLayout" Target="../slideLayouts/slideLayout44.xml" /><Relationship Id="rId9" Type="http://schemas.openxmlformats.org/officeDocument/2006/relationships/slideLayout" Target="../slideLayouts/slideLayout49.xml" /><Relationship Id="rId14" Type="http://schemas.openxmlformats.org/officeDocument/2006/relationships/theme" Target="../theme/theme4.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 /><Relationship Id="rId13" Type="http://schemas.openxmlformats.org/officeDocument/2006/relationships/slideLayout" Target="../slideLayouts/slideLayout66.xml" /><Relationship Id="rId3" Type="http://schemas.openxmlformats.org/officeDocument/2006/relationships/slideLayout" Target="../slideLayouts/slideLayout56.xml" /><Relationship Id="rId7" Type="http://schemas.openxmlformats.org/officeDocument/2006/relationships/slideLayout" Target="../slideLayouts/slideLayout60.xml" /><Relationship Id="rId12" Type="http://schemas.openxmlformats.org/officeDocument/2006/relationships/slideLayout" Target="../slideLayouts/slideLayout65.xml" /><Relationship Id="rId2" Type="http://schemas.openxmlformats.org/officeDocument/2006/relationships/slideLayout" Target="../slideLayouts/slideLayout55.xml" /><Relationship Id="rId1" Type="http://schemas.openxmlformats.org/officeDocument/2006/relationships/slideLayout" Target="../slideLayouts/slideLayout54.xml" /><Relationship Id="rId6" Type="http://schemas.openxmlformats.org/officeDocument/2006/relationships/slideLayout" Target="../slideLayouts/slideLayout59.xml" /><Relationship Id="rId11" Type="http://schemas.openxmlformats.org/officeDocument/2006/relationships/slideLayout" Target="../slideLayouts/slideLayout64.xml" /><Relationship Id="rId5" Type="http://schemas.openxmlformats.org/officeDocument/2006/relationships/slideLayout" Target="../slideLayouts/slideLayout58.xml" /><Relationship Id="rId10" Type="http://schemas.openxmlformats.org/officeDocument/2006/relationships/slideLayout" Target="../slideLayouts/slideLayout63.xml" /><Relationship Id="rId4" Type="http://schemas.openxmlformats.org/officeDocument/2006/relationships/slideLayout" Target="../slideLayouts/slideLayout57.xml" /><Relationship Id="rId9" Type="http://schemas.openxmlformats.org/officeDocument/2006/relationships/slideLayout" Target="../slideLayouts/slideLayout62.xml" /><Relationship Id="rId14" Type="http://schemas.openxmlformats.org/officeDocument/2006/relationships/theme" Target="../theme/theme5.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 /><Relationship Id="rId3" Type="http://schemas.openxmlformats.org/officeDocument/2006/relationships/slideLayout" Target="../slideLayouts/slideLayout69.xml" /><Relationship Id="rId7" Type="http://schemas.openxmlformats.org/officeDocument/2006/relationships/slideLayout" Target="../slideLayouts/slideLayout73.xml" /><Relationship Id="rId12" Type="http://schemas.openxmlformats.org/officeDocument/2006/relationships/theme" Target="../theme/theme6.xml" /><Relationship Id="rId2" Type="http://schemas.openxmlformats.org/officeDocument/2006/relationships/slideLayout" Target="../slideLayouts/slideLayout68.xml" /><Relationship Id="rId1" Type="http://schemas.openxmlformats.org/officeDocument/2006/relationships/slideLayout" Target="../slideLayouts/slideLayout67.xml" /><Relationship Id="rId6" Type="http://schemas.openxmlformats.org/officeDocument/2006/relationships/slideLayout" Target="../slideLayouts/slideLayout72.xml" /><Relationship Id="rId11" Type="http://schemas.openxmlformats.org/officeDocument/2006/relationships/slideLayout" Target="../slideLayouts/slideLayout77.xml" /><Relationship Id="rId5" Type="http://schemas.openxmlformats.org/officeDocument/2006/relationships/slideLayout" Target="../slideLayouts/slideLayout71.xml" /><Relationship Id="rId10" Type="http://schemas.openxmlformats.org/officeDocument/2006/relationships/slideLayout" Target="../slideLayouts/slideLayout76.xml" /><Relationship Id="rId4" Type="http://schemas.openxmlformats.org/officeDocument/2006/relationships/slideLayout" Target="../slideLayouts/slideLayout70.xml" /><Relationship Id="rId9" Type="http://schemas.openxmlformats.org/officeDocument/2006/relationships/slideLayout" Target="../slideLayouts/slideLayout75.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 /><Relationship Id="rId3" Type="http://schemas.openxmlformats.org/officeDocument/2006/relationships/slideLayout" Target="../slideLayouts/slideLayout80.xml" /><Relationship Id="rId7" Type="http://schemas.openxmlformats.org/officeDocument/2006/relationships/slideLayout" Target="../slideLayouts/slideLayout84.xml" /><Relationship Id="rId12" Type="http://schemas.openxmlformats.org/officeDocument/2006/relationships/theme" Target="../theme/theme7.xml" /><Relationship Id="rId2" Type="http://schemas.openxmlformats.org/officeDocument/2006/relationships/slideLayout" Target="../slideLayouts/slideLayout79.xml" /><Relationship Id="rId1" Type="http://schemas.openxmlformats.org/officeDocument/2006/relationships/slideLayout" Target="../slideLayouts/slideLayout78.xml" /><Relationship Id="rId6" Type="http://schemas.openxmlformats.org/officeDocument/2006/relationships/slideLayout" Target="../slideLayouts/slideLayout83.xml" /><Relationship Id="rId11" Type="http://schemas.openxmlformats.org/officeDocument/2006/relationships/slideLayout" Target="../slideLayouts/slideLayout88.xml" /><Relationship Id="rId5" Type="http://schemas.openxmlformats.org/officeDocument/2006/relationships/slideLayout" Target="../slideLayouts/slideLayout82.xml" /><Relationship Id="rId10" Type="http://schemas.openxmlformats.org/officeDocument/2006/relationships/slideLayout" Target="../slideLayouts/slideLayout87.xml" /><Relationship Id="rId4" Type="http://schemas.openxmlformats.org/officeDocument/2006/relationships/slideLayout" Target="../slideLayouts/slideLayout81.xml" /><Relationship Id="rId9" Type="http://schemas.openxmlformats.org/officeDocument/2006/relationships/slideLayout" Target="../slideLayouts/slideLayout86.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 /><Relationship Id="rId3" Type="http://schemas.openxmlformats.org/officeDocument/2006/relationships/slideLayout" Target="../slideLayouts/slideLayout91.xml" /><Relationship Id="rId7" Type="http://schemas.openxmlformats.org/officeDocument/2006/relationships/slideLayout" Target="../slideLayouts/slideLayout95.xml" /><Relationship Id="rId12" Type="http://schemas.openxmlformats.org/officeDocument/2006/relationships/theme" Target="../theme/theme8.xml" /><Relationship Id="rId2" Type="http://schemas.openxmlformats.org/officeDocument/2006/relationships/slideLayout" Target="../slideLayouts/slideLayout90.xml" /><Relationship Id="rId1" Type="http://schemas.openxmlformats.org/officeDocument/2006/relationships/slideLayout" Target="../slideLayouts/slideLayout89.xml" /><Relationship Id="rId6" Type="http://schemas.openxmlformats.org/officeDocument/2006/relationships/slideLayout" Target="../slideLayouts/slideLayout94.xml" /><Relationship Id="rId11" Type="http://schemas.openxmlformats.org/officeDocument/2006/relationships/slideLayout" Target="../slideLayouts/slideLayout99.xml" /><Relationship Id="rId5" Type="http://schemas.openxmlformats.org/officeDocument/2006/relationships/slideLayout" Target="../slideLayouts/slideLayout93.xml" /><Relationship Id="rId10" Type="http://schemas.openxmlformats.org/officeDocument/2006/relationships/slideLayout" Target="../slideLayouts/slideLayout98.xml" /><Relationship Id="rId4" Type="http://schemas.openxmlformats.org/officeDocument/2006/relationships/slideLayout" Target="../slideLayouts/slideLayout92.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0112" name="Rectangle 16">
            <a:extLst>
              <a:ext uri="{FF2B5EF4-FFF2-40B4-BE49-F238E27FC236}">
                <a16:creationId xmlns:a16="http://schemas.microsoft.com/office/drawing/2014/main" id="{215A489E-C451-45F6-9C7C-DB22525C0E0B}"/>
              </a:ext>
            </a:extLst>
          </p:cNvPr>
          <p:cNvSpPr>
            <a:spLocks noGrp="1" noChangeArrowheads="1"/>
          </p:cNvSpPr>
          <p:nvPr>
            <p:ph type="body" idx="1"/>
          </p:nvPr>
        </p:nvSpPr>
        <p:spPr bwMode="auto">
          <a:xfrm>
            <a:off x="685800" y="4495800"/>
            <a:ext cx="7772400" cy="1828800"/>
          </a:xfrm>
          <a:prstGeom prst="rect">
            <a:avLst/>
          </a:prstGeom>
          <a:noFill/>
          <a:ln w="12700"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260114" name="Rectangle 18">
            <a:extLst>
              <a:ext uri="{FF2B5EF4-FFF2-40B4-BE49-F238E27FC236}">
                <a16:creationId xmlns:a16="http://schemas.microsoft.com/office/drawing/2014/main" id="{DD285866-9B63-495B-901D-54259B013A28}"/>
              </a:ext>
            </a:extLst>
          </p:cNvPr>
          <p:cNvSpPr>
            <a:spLocks noGrp="1" noChangeArrowheads="1"/>
          </p:cNvSpPr>
          <p:nvPr>
            <p:ph type="ftr" sz="quarter" idx="3"/>
          </p:nvPr>
        </p:nvSpPr>
        <p:spPr bwMode="auto">
          <a:xfrm>
            <a:off x="685800" y="6400800"/>
            <a:ext cx="48006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rgbClr val="000000"/>
                </a:solidFill>
                <a:latin typeface="+mn-lt"/>
              </a:defRPr>
            </a:lvl1pPr>
          </a:lstStyle>
          <a:p>
            <a:endParaRPr lang="en-US" altLang="en-US"/>
          </a:p>
        </p:txBody>
      </p:sp>
      <p:sp>
        <p:nvSpPr>
          <p:cNvPr id="260115" name="Rectangle 19">
            <a:extLst>
              <a:ext uri="{FF2B5EF4-FFF2-40B4-BE49-F238E27FC236}">
                <a16:creationId xmlns:a16="http://schemas.microsoft.com/office/drawing/2014/main" id="{A309A1A8-812D-40FA-AA4A-65B2EFA72CDC}"/>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DF01B827-6704-432F-BF14-4FFED159FC1E}" type="slidenum">
              <a:rPr lang="en-US" altLang="en-US"/>
              <a:pPr/>
              <a:t>‹#›</a:t>
            </a:fld>
            <a:endParaRPr lang="en-US" altLang="en-US"/>
          </a:p>
        </p:txBody>
      </p:sp>
      <p:sp>
        <p:nvSpPr>
          <p:cNvPr id="260117" name="AutoShape 21">
            <a:extLst>
              <a:ext uri="{FF2B5EF4-FFF2-40B4-BE49-F238E27FC236}">
                <a16:creationId xmlns:a16="http://schemas.microsoft.com/office/drawing/2014/main" id="{2FDC71EA-D856-487B-864D-B54075F1B349}"/>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118" name="Rectangle 22">
            <a:extLst>
              <a:ext uri="{FF2B5EF4-FFF2-40B4-BE49-F238E27FC236}">
                <a16:creationId xmlns:a16="http://schemas.microsoft.com/office/drawing/2014/main" id="{9A2AC03F-ED8F-4CD5-B110-AA17B9D1161C}"/>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746" r:id="rId12"/>
    <p:sldLayoutId id="2147483748" r:id="rId13"/>
    <p:sldLayoutId id="2147483755" r:id="rId14"/>
  </p:sldLayoutIdLst>
  <p:hf hdr="0" ftr="0" dt="0"/>
  <p:txStyles>
    <p:titleStyle>
      <a:lvl1pPr algn="ctr" rtl="0" fontAlgn="base">
        <a:spcBef>
          <a:spcPct val="0"/>
        </a:spcBef>
        <a:spcAft>
          <a:spcPct val="0"/>
        </a:spcAft>
        <a:defRPr sz="2400" b="1" kern="1200">
          <a:solidFill>
            <a:srgbClr val="000000"/>
          </a:solidFill>
          <a:latin typeface="+mj-lt"/>
          <a:ea typeface="+mj-ea"/>
          <a:cs typeface="+mj-cs"/>
        </a:defRPr>
      </a:lvl1pPr>
      <a:lvl2pPr algn="ctr" rtl="0" fontAlgn="base">
        <a:spcBef>
          <a:spcPct val="0"/>
        </a:spcBef>
        <a:spcAft>
          <a:spcPct val="0"/>
        </a:spcAft>
        <a:defRPr sz="2400" b="1">
          <a:solidFill>
            <a:srgbClr val="000000"/>
          </a:solidFill>
          <a:latin typeface="Arial" panose="020B0604020202020204" pitchFamily="34" charset="0"/>
        </a:defRPr>
      </a:lvl2pPr>
      <a:lvl3pPr algn="ctr" rtl="0" fontAlgn="base">
        <a:spcBef>
          <a:spcPct val="0"/>
        </a:spcBef>
        <a:spcAft>
          <a:spcPct val="0"/>
        </a:spcAft>
        <a:defRPr sz="2400" b="1">
          <a:solidFill>
            <a:srgbClr val="000000"/>
          </a:solidFill>
          <a:latin typeface="Arial" panose="020B0604020202020204" pitchFamily="34" charset="0"/>
        </a:defRPr>
      </a:lvl3pPr>
      <a:lvl4pPr algn="ctr" rtl="0" fontAlgn="base">
        <a:spcBef>
          <a:spcPct val="0"/>
        </a:spcBef>
        <a:spcAft>
          <a:spcPct val="0"/>
        </a:spcAft>
        <a:defRPr sz="2400" b="1">
          <a:solidFill>
            <a:srgbClr val="000000"/>
          </a:solidFill>
          <a:latin typeface="Arial" panose="020B0604020202020204" pitchFamily="34" charset="0"/>
        </a:defRPr>
      </a:lvl4pPr>
      <a:lvl5pPr algn="ctr" rtl="0" fontAlgn="base">
        <a:spcBef>
          <a:spcPct val="0"/>
        </a:spcBef>
        <a:spcAft>
          <a:spcPct val="0"/>
        </a:spcAft>
        <a:defRPr sz="2400" b="1">
          <a:solidFill>
            <a:srgbClr val="000000"/>
          </a:solidFill>
          <a:latin typeface="Arial" panose="020B0604020202020204" pitchFamily="34" charset="0"/>
        </a:defRPr>
      </a:lvl5pPr>
      <a:lvl6pPr marL="457200" algn="ctr" rtl="0" fontAlgn="base">
        <a:spcBef>
          <a:spcPct val="0"/>
        </a:spcBef>
        <a:spcAft>
          <a:spcPct val="0"/>
        </a:spcAft>
        <a:defRPr sz="2400" b="1">
          <a:solidFill>
            <a:srgbClr val="000000"/>
          </a:solidFill>
          <a:latin typeface="Arial" panose="020B0604020202020204" pitchFamily="34" charset="0"/>
        </a:defRPr>
      </a:lvl6pPr>
      <a:lvl7pPr marL="914400" algn="ctr" rtl="0" fontAlgn="base">
        <a:spcBef>
          <a:spcPct val="0"/>
        </a:spcBef>
        <a:spcAft>
          <a:spcPct val="0"/>
        </a:spcAft>
        <a:defRPr sz="2400" b="1">
          <a:solidFill>
            <a:srgbClr val="000000"/>
          </a:solidFill>
          <a:latin typeface="Arial" panose="020B0604020202020204" pitchFamily="34" charset="0"/>
        </a:defRPr>
      </a:lvl7pPr>
      <a:lvl8pPr marL="1371600" algn="ctr" rtl="0" fontAlgn="base">
        <a:spcBef>
          <a:spcPct val="0"/>
        </a:spcBef>
        <a:spcAft>
          <a:spcPct val="0"/>
        </a:spcAft>
        <a:defRPr sz="2400" b="1">
          <a:solidFill>
            <a:srgbClr val="000000"/>
          </a:solidFill>
          <a:latin typeface="Arial" panose="020B0604020202020204" pitchFamily="34" charset="0"/>
        </a:defRPr>
      </a:lvl8pPr>
      <a:lvl9pPr marL="1828800" algn="ctr" rtl="0" fontAlgn="base">
        <a:spcBef>
          <a:spcPct val="0"/>
        </a:spcBef>
        <a:spcAft>
          <a:spcPct val="0"/>
        </a:spcAft>
        <a:defRPr sz="2400" b="1">
          <a:solidFill>
            <a:srgbClr val="000000"/>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rgbClr val="000000"/>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7241" name="Rectangle 9">
            <a:extLst>
              <a:ext uri="{FF2B5EF4-FFF2-40B4-BE49-F238E27FC236}">
                <a16:creationId xmlns:a16="http://schemas.microsoft.com/office/drawing/2014/main" id="{1CC5B9F3-FB93-415C-BE0A-E7DD33A7EA2D}"/>
              </a:ext>
            </a:extLst>
          </p:cNvPr>
          <p:cNvSpPr>
            <a:spLocks noGrp="1" noChangeArrowheads="1"/>
          </p:cNvSpPr>
          <p:nvPr>
            <p:ph type="body" idx="1"/>
          </p:nvPr>
        </p:nvSpPr>
        <p:spPr bwMode="auto">
          <a:xfrm>
            <a:off x="685800" y="3886200"/>
            <a:ext cx="7772400" cy="2286000"/>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607243" name="Rectangle 11">
            <a:extLst>
              <a:ext uri="{FF2B5EF4-FFF2-40B4-BE49-F238E27FC236}">
                <a16:creationId xmlns:a16="http://schemas.microsoft.com/office/drawing/2014/main" id="{70AD84BD-22DA-4792-9F5F-295FB5358088}"/>
              </a:ext>
            </a:extLst>
          </p:cNvPr>
          <p:cNvSpPr>
            <a:spLocks noGrp="1" noChangeArrowheads="1"/>
          </p:cNvSpPr>
          <p:nvPr>
            <p:ph type="ftr" sz="quarter" idx="3"/>
          </p:nvPr>
        </p:nvSpPr>
        <p:spPr bwMode="auto">
          <a:xfrm>
            <a:off x="685800" y="6400800"/>
            <a:ext cx="51816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rgbClr val="000000"/>
                </a:solidFill>
                <a:latin typeface="+mn-lt"/>
              </a:defRPr>
            </a:lvl1pPr>
          </a:lstStyle>
          <a:p>
            <a:endParaRPr lang="en-US" altLang="en-US"/>
          </a:p>
        </p:txBody>
      </p:sp>
      <p:sp>
        <p:nvSpPr>
          <p:cNvPr id="607244" name="Rectangle 12">
            <a:extLst>
              <a:ext uri="{FF2B5EF4-FFF2-40B4-BE49-F238E27FC236}">
                <a16:creationId xmlns:a16="http://schemas.microsoft.com/office/drawing/2014/main" id="{3D3DBA18-CFE5-4979-B367-DB92B63D512C}"/>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937B063B-F9D1-4CE5-ABF2-B7BF45EFC27F}" type="slidenum">
              <a:rPr lang="en-US" altLang="en-US"/>
              <a:pPr/>
              <a:t>‹#›</a:t>
            </a:fld>
            <a:endParaRPr lang="en-US" altLang="en-US"/>
          </a:p>
        </p:txBody>
      </p:sp>
      <p:sp>
        <p:nvSpPr>
          <p:cNvPr id="607246" name="AutoShape 14">
            <a:extLst>
              <a:ext uri="{FF2B5EF4-FFF2-40B4-BE49-F238E27FC236}">
                <a16:creationId xmlns:a16="http://schemas.microsoft.com/office/drawing/2014/main" id="{87EE9308-359D-4DB4-BF7A-573E60D0D562}"/>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7247" name="Rectangle 15">
            <a:extLst>
              <a:ext uri="{FF2B5EF4-FFF2-40B4-BE49-F238E27FC236}">
                <a16:creationId xmlns:a16="http://schemas.microsoft.com/office/drawing/2014/main" id="{CA82D6BC-6EF4-4056-A58C-D9FEFC1BBF5A}"/>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749" r:id="rId12"/>
    <p:sldLayoutId id="2147483750" r:id="rId13"/>
  </p:sldLayoutIdLst>
  <p:hf hdr="0" ftr="0" dt="0"/>
  <p:txStyles>
    <p:titleStyle>
      <a:lvl1pPr algn="ctr" rtl="0" fontAlgn="base">
        <a:spcBef>
          <a:spcPct val="0"/>
        </a:spcBef>
        <a:spcAft>
          <a:spcPct val="0"/>
        </a:spcAft>
        <a:defRPr sz="2400" b="1" kern="1200">
          <a:solidFill>
            <a:schemeClr val="tx2"/>
          </a:solidFill>
          <a:latin typeface="+mj-lt"/>
          <a:ea typeface="+mj-ea"/>
          <a:cs typeface="+mj-cs"/>
        </a:defRPr>
      </a:lvl1pPr>
      <a:lvl2pPr algn="ctr" rtl="0" fontAlgn="base">
        <a:spcBef>
          <a:spcPct val="0"/>
        </a:spcBef>
        <a:spcAft>
          <a:spcPct val="0"/>
        </a:spcAft>
        <a:defRPr sz="2400" b="1">
          <a:solidFill>
            <a:schemeClr val="tx2"/>
          </a:solidFill>
          <a:latin typeface="Arial" panose="020B0604020202020204" pitchFamily="34" charset="0"/>
        </a:defRPr>
      </a:lvl2pPr>
      <a:lvl3pPr algn="ctr" rtl="0" fontAlgn="base">
        <a:spcBef>
          <a:spcPct val="0"/>
        </a:spcBef>
        <a:spcAft>
          <a:spcPct val="0"/>
        </a:spcAft>
        <a:defRPr sz="2400" b="1">
          <a:solidFill>
            <a:schemeClr val="tx2"/>
          </a:solidFill>
          <a:latin typeface="Arial" panose="020B0604020202020204" pitchFamily="34" charset="0"/>
        </a:defRPr>
      </a:lvl3pPr>
      <a:lvl4pPr algn="ctr" rtl="0" fontAlgn="base">
        <a:spcBef>
          <a:spcPct val="0"/>
        </a:spcBef>
        <a:spcAft>
          <a:spcPct val="0"/>
        </a:spcAft>
        <a:defRPr sz="2400" b="1">
          <a:solidFill>
            <a:schemeClr val="tx2"/>
          </a:solidFill>
          <a:latin typeface="Arial" panose="020B0604020202020204" pitchFamily="34" charset="0"/>
        </a:defRPr>
      </a:lvl4pPr>
      <a:lvl5pPr algn="ctr" rtl="0" fontAlgn="base">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86761" name="Rectangle 9">
            <a:extLst>
              <a:ext uri="{FF2B5EF4-FFF2-40B4-BE49-F238E27FC236}">
                <a16:creationId xmlns:a16="http://schemas.microsoft.com/office/drawing/2014/main" id="{58284D34-7616-4602-A059-6DBAA552732A}"/>
              </a:ext>
            </a:extLst>
          </p:cNvPr>
          <p:cNvSpPr>
            <a:spLocks noGrp="1" noChangeArrowheads="1"/>
          </p:cNvSpPr>
          <p:nvPr>
            <p:ph type="body" idx="1"/>
          </p:nvPr>
        </p:nvSpPr>
        <p:spPr bwMode="auto">
          <a:xfrm>
            <a:off x="685800" y="4038600"/>
            <a:ext cx="7772400" cy="2286000"/>
          </a:xfrm>
          <a:prstGeom prst="rect">
            <a:avLst/>
          </a:prstGeom>
          <a:noFill/>
          <a:ln w="12700"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586763" name="Rectangle 11">
            <a:extLst>
              <a:ext uri="{FF2B5EF4-FFF2-40B4-BE49-F238E27FC236}">
                <a16:creationId xmlns:a16="http://schemas.microsoft.com/office/drawing/2014/main" id="{D4AE373E-72F2-428E-B75A-9AEE34C0A638}"/>
              </a:ext>
            </a:extLst>
          </p:cNvPr>
          <p:cNvSpPr>
            <a:spLocks noGrp="1" noChangeArrowheads="1"/>
          </p:cNvSpPr>
          <p:nvPr>
            <p:ph type="ftr" sz="quarter" idx="3"/>
          </p:nvPr>
        </p:nvSpPr>
        <p:spPr bwMode="auto">
          <a:xfrm>
            <a:off x="685800" y="6400800"/>
            <a:ext cx="54864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rgbClr val="000000"/>
                </a:solidFill>
                <a:latin typeface="+mn-lt"/>
              </a:defRPr>
            </a:lvl1pPr>
          </a:lstStyle>
          <a:p>
            <a:endParaRPr lang="en-US" altLang="en-US"/>
          </a:p>
        </p:txBody>
      </p:sp>
      <p:sp>
        <p:nvSpPr>
          <p:cNvPr id="586764" name="Rectangle 12">
            <a:extLst>
              <a:ext uri="{FF2B5EF4-FFF2-40B4-BE49-F238E27FC236}">
                <a16:creationId xmlns:a16="http://schemas.microsoft.com/office/drawing/2014/main" id="{B841DE63-CB7B-4DBA-90AD-E79E7B5ED49E}"/>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CAC472D9-ED81-4018-A863-206E282A0DB0}" type="slidenum">
              <a:rPr lang="en-US" altLang="en-US"/>
              <a:pPr/>
              <a:t>‹#›</a:t>
            </a:fld>
            <a:endParaRPr lang="en-US" altLang="en-US"/>
          </a:p>
        </p:txBody>
      </p:sp>
      <p:sp>
        <p:nvSpPr>
          <p:cNvPr id="586765" name="AutoShape 13">
            <a:extLst>
              <a:ext uri="{FF2B5EF4-FFF2-40B4-BE49-F238E27FC236}">
                <a16:creationId xmlns:a16="http://schemas.microsoft.com/office/drawing/2014/main" id="{ABC001C3-798A-45D2-B64A-B997886E22E9}"/>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766" name="Rectangle 14">
            <a:extLst>
              <a:ext uri="{FF2B5EF4-FFF2-40B4-BE49-F238E27FC236}">
                <a16:creationId xmlns:a16="http://schemas.microsoft.com/office/drawing/2014/main" id="{24C5FFE7-532A-4D32-898E-7079B037E72D}"/>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751" r:id="rId12"/>
    <p:sldLayoutId id="2147483752" r:id="rId13"/>
  </p:sldLayoutIdLst>
  <p:hf hdr="0" ftr="0" dt="0"/>
  <p:txStyles>
    <p:titleStyle>
      <a:lvl1pPr algn="ctr" rtl="0" fontAlgn="base">
        <a:spcBef>
          <a:spcPct val="0"/>
        </a:spcBef>
        <a:spcAft>
          <a:spcPct val="0"/>
        </a:spcAft>
        <a:defRPr sz="2400" b="1" kern="1200">
          <a:solidFill>
            <a:schemeClr val="tx2"/>
          </a:solidFill>
          <a:latin typeface="+mj-lt"/>
          <a:ea typeface="+mj-ea"/>
          <a:cs typeface="+mj-cs"/>
        </a:defRPr>
      </a:lvl1pPr>
      <a:lvl2pPr algn="ctr" rtl="0" fontAlgn="base">
        <a:spcBef>
          <a:spcPct val="0"/>
        </a:spcBef>
        <a:spcAft>
          <a:spcPct val="0"/>
        </a:spcAft>
        <a:defRPr sz="2400" b="1">
          <a:solidFill>
            <a:schemeClr val="tx2"/>
          </a:solidFill>
          <a:latin typeface="Arial" panose="020B0604020202020204" pitchFamily="34" charset="0"/>
        </a:defRPr>
      </a:lvl2pPr>
      <a:lvl3pPr algn="ctr" rtl="0" fontAlgn="base">
        <a:spcBef>
          <a:spcPct val="0"/>
        </a:spcBef>
        <a:spcAft>
          <a:spcPct val="0"/>
        </a:spcAft>
        <a:defRPr sz="2400" b="1">
          <a:solidFill>
            <a:schemeClr val="tx2"/>
          </a:solidFill>
          <a:latin typeface="Arial" panose="020B0604020202020204" pitchFamily="34" charset="0"/>
        </a:defRPr>
      </a:lvl3pPr>
      <a:lvl4pPr algn="ctr" rtl="0" fontAlgn="base">
        <a:spcBef>
          <a:spcPct val="0"/>
        </a:spcBef>
        <a:spcAft>
          <a:spcPct val="0"/>
        </a:spcAft>
        <a:defRPr sz="2400" b="1">
          <a:solidFill>
            <a:schemeClr val="tx2"/>
          </a:solidFill>
          <a:latin typeface="Arial" panose="020B0604020202020204" pitchFamily="34" charset="0"/>
        </a:defRPr>
      </a:lvl4pPr>
      <a:lvl5pPr algn="ctr" rtl="0" fontAlgn="base">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81639" name="AutoShape 7">
            <a:extLst>
              <a:ext uri="{FF2B5EF4-FFF2-40B4-BE49-F238E27FC236}">
                <a16:creationId xmlns:a16="http://schemas.microsoft.com/office/drawing/2014/main" id="{1C3EF2A7-091D-4491-81BC-C4D30866167F}"/>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1640" name="Rectangle 8">
            <a:extLst>
              <a:ext uri="{FF2B5EF4-FFF2-40B4-BE49-F238E27FC236}">
                <a16:creationId xmlns:a16="http://schemas.microsoft.com/office/drawing/2014/main" id="{76567B7B-C82C-4100-A62E-A2BB65B58B7C}"/>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81641" name="Rectangle 9">
            <a:extLst>
              <a:ext uri="{FF2B5EF4-FFF2-40B4-BE49-F238E27FC236}">
                <a16:creationId xmlns:a16="http://schemas.microsoft.com/office/drawing/2014/main" id="{F859AE8D-7C12-45BB-A438-7D1256BBD6F4}"/>
              </a:ext>
            </a:extLst>
          </p:cNvPr>
          <p:cNvSpPr>
            <a:spLocks noGrp="1" noChangeArrowheads="1"/>
          </p:cNvSpPr>
          <p:nvPr>
            <p:ph type="body" idx="1"/>
          </p:nvPr>
        </p:nvSpPr>
        <p:spPr bwMode="auto">
          <a:xfrm>
            <a:off x="685800" y="4800600"/>
            <a:ext cx="7772400" cy="1524000"/>
          </a:xfrm>
          <a:prstGeom prst="rect">
            <a:avLst/>
          </a:prstGeom>
          <a:noFill/>
          <a:ln w="12700" cap="rnd">
            <a:solidFill>
              <a:srgbClr val="000000"/>
            </a:solidFill>
            <a:prstDash val="sysDot"/>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581643" name="Rectangle 11">
            <a:extLst>
              <a:ext uri="{FF2B5EF4-FFF2-40B4-BE49-F238E27FC236}">
                <a16:creationId xmlns:a16="http://schemas.microsoft.com/office/drawing/2014/main" id="{CDB63DC2-E464-4BD1-9308-62A1476F4657}"/>
              </a:ext>
            </a:extLst>
          </p:cNvPr>
          <p:cNvSpPr>
            <a:spLocks noGrp="1" noChangeArrowheads="1"/>
          </p:cNvSpPr>
          <p:nvPr>
            <p:ph type="ftr" sz="quarter" idx="3"/>
          </p:nvPr>
        </p:nvSpPr>
        <p:spPr bwMode="auto">
          <a:xfrm>
            <a:off x="685800" y="6400800"/>
            <a:ext cx="48006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rgbClr val="000000"/>
                </a:solidFill>
                <a:latin typeface="+mn-lt"/>
              </a:defRPr>
            </a:lvl1pPr>
          </a:lstStyle>
          <a:p>
            <a:endParaRPr lang="en-US" altLang="en-US"/>
          </a:p>
        </p:txBody>
      </p:sp>
      <p:sp>
        <p:nvSpPr>
          <p:cNvPr id="581644" name="Rectangle 12">
            <a:extLst>
              <a:ext uri="{FF2B5EF4-FFF2-40B4-BE49-F238E27FC236}">
                <a16:creationId xmlns:a16="http://schemas.microsoft.com/office/drawing/2014/main" id="{EE2906E8-DCF2-44AD-86A1-525F105881EC}"/>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9BCF734C-B077-4086-AA56-A5E3D68A0F1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45" r:id="rId12"/>
    <p:sldLayoutId id="2147483747" r:id="rId13"/>
  </p:sldLayoutIdLst>
  <p:hf hdr="0" ftr="0" dt="0"/>
  <p:txStyles>
    <p:titleStyle>
      <a:lvl1pPr algn="ctr" rtl="0" fontAlgn="base">
        <a:spcBef>
          <a:spcPct val="0"/>
        </a:spcBef>
        <a:spcAft>
          <a:spcPct val="0"/>
        </a:spcAft>
        <a:defRPr sz="2400" b="1" kern="1200">
          <a:solidFill>
            <a:schemeClr val="tx2"/>
          </a:solidFill>
          <a:latin typeface="+mj-lt"/>
          <a:ea typeface="+mj-ea"/>
          <a:cs typeface="+mj-cs"/>
        </a:defRPr>
      </a:lvl1pPr>
      <a:lvl2pPr algn="ctr" rtl="0" fontAlgn="base">
        <a:spcBef>
          <a:spcPct val="0"/>
        </a:spcBef>
        <a:spcAft>
          <a:spcPct val="0"/>
        </a:spcAft>
        <a:defRPr sz="2400" b="1">
          <a:solidFill>
            <a:schemeClr val="tx2"/>
          </a:solidFill>
          <a:latin typeface="Arial" panose="020B0604020202020204" pitchFamily="34" charset="0"/>
        </a:defRPr>
      </a:lvl2pPr>
      <a:lvl3pPr algn="ctr" rtl="0" fontAlgn="base">
        <a:spcBef>
          <a:spcPct val="0"/>
        </a:spcBef>
        <a:spcAft>
          <a:spcPct val="0"/>
        </a:spcAft>
        <a:defRPr sz="2400" b="1">
          <a:solidFill>
            <a:schemeClr val="tx2"/>
          </a:solidFill>
          <a:latin typeface="Arial" panose="020B0604020202020204" pitchFamily="34" charset="0"/>
        </a:defRPr>
      </a:lvl3pPr>
      <a:lvl4pPr algn="ctr" rtl="0" fontAlgn="base">
        <a:spcBef>
          <a:spcPct val="0"/>
        </a:spcBef>
        <a:spcAft>
          <a:spcPct val="0"/>
        </a:spcAft>
        <a:defRPr sz="2400" b="1">
          <a:solidFill>
            <a:schemeClr val="tx2"/>
          </a:solidFill>
          <a:latin typeface="Arial" panose="020B0604020202020204" pitchFamily="34" charset="0"/>
        </a:defRPr>
      </a:lvl4pPr>
      <a:lvl5pPr algn="ctr" rtl="0" fontAlgn="base">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1259" name="Rectangle 11">
            <a:extLst>
              <a:ext uri="{FF2B5EF4-FFF2-40B4-BE49-F238E27FC236}">
                <a16:creationId xmlns:a16="http://schemas.microsoft.com/office/drawing/2014/main" id="{A93C7092-E724-42E9-99D8-58BA536D1322}"/>
              </a:ext>
            </a:extLst>
          </p:cNvPr>
          <p:cNvSpPr>
            <a:spLocks noGrp="1" noChangeArrowheads="1"/>
          </p:cNvSpPr>
          <p:nvPr>
            <p:ph type="ftr" sz="quarter" idx="3"/>
          </p:nvPr>
        </p:nvSpPr>
        <p:spPr bwMode="auto">
          <a:xfrm>
            <a:off x="685800" y="6400800"/>
            <a:ext cx="525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mn-lt"/>
              </a:defRPr>
            </a:lvl1pPr>
          </a:lstStyle>
          <a:p>
            <a:endParaRPr lang="en-US" altLang="en-US"/>
          </a:p>
        </p:txBody>
      </p:sp>
      <p:sp>
        <p:nvSpPr>
          <p:cNvPr id="181260" name="Rectangle 12">
            <a:extLst>
              <a:ext uri="{FF2B5EF4-FFF2-40B4-BE49-F238E27FC236}">
                <a16:creationId xmlns:a16="http://schemas.microsoft.com/office/drawing/2014/main" id="{FD75A423-2F9D-40CB-91F4-C1450FADAD28}"/>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fld id="{F2600C60-0784-4B87-9C6A-E72452C8B166}" type="slidenum">
              <a:rPr lang="en-US" altLang="en-US"/>
              <a:pPr/>
              <a:t>‹#›</a:t>
            </a:fld>
            <a:endParaRPr lang="en-US" altLang="en-US"/>
          </a:p>
        </p:txBody>
      </p:sp>
      <p:sp>
        <p:nvSpPr>
          <p:cNvPr id="181263" name="AutoShape 15">
            <a:extLst>
              <a:ext uri="{FF2B5EF4-FFF2-40B4-BE49-F238E27FC236}">
                <a16:creationId xmlns:a16="http://schemas.microsoft.com/office/drawing/2014/main" id="{F70CB36C-400B-48E6-9C87-A8169F76453D}"/>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264" name="Rectangle 16">
            <a:extLst>
              <a:ext uri="{FF2B5EF4-FFF2-40B4-BE49-F238E27FC236}">
                <a16:creationId xmlns:a16="http://schemas.microsoft.com/office/drawing/2014/main" id="{B64915DE-3498-40E5-9684-F14C26AAEF46}"/>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53" r:id="rId12"/>
    <p:sldLayoutId id="2147483754" r:id="rId13"/>
  </p:sldLayoutIdLst>
  <p:hf hdr="0" ftr="0" dt="0"/>
  <p:txStyles>
    <p:titleStyle>
      <a:lvl1pPr algn="ctr" rtl="0" fontAlgn="base">
        <a:spcBef>
          <a:spcPct val="0"/>
        </a:spcBef>
        <a:spcAft>
          <a:spcPct val="0"/>
        </a:spcAft>
        <a:defRPr sz="2400" b="1" kern="1200">
          <a:solidFill>
            <a:schemeClr val="tx2"/>
          </a:solidFill>
          <a:latin typeface="+mj-lt"/>
          <a:ea typeface="+mj-ea"/>
          <a:cs typeface="+mj-cs"/>
        </a:defRPr>
      </a:lvl1pPr>
      <a:lvl2pPr algn="ctr" rtl="0" fontAlgn="base">
        <a:spcBef>
          <a:spcPct val="0"/>
        </a:spcBef>
        <a:spcAft>
          <a:spcPct val="0"/>
        </a:spcAft>
        <a:defRPr sz="2400" b="1">
          <a:solidFill>
            <a:schemeClr val="tx2"/>
          </a:solidFill>
          <a:latin typeface="Arial" panose="020B0604020202020204" pitchFamily="34" charset="0"/>
        </a:defRPr>
      </a:lvl2pPr>
      <a:lvl3pPr algn="ctr" rtl="0" fontAlgn="base">
        <a:spcBef>
          <a:spcPct val="0"/>
        </a:spcBef>
        <a:spcAft>
          <a:spcPct val="0"/>
        </a:spcAft>
        <a:defRPr sz="2400" b="1">
          <a:solidFill>
            <a:schemeClr val="tx2"/>
          </a:solidFill>
          <a:latin typeface="Arial" panose="020B0604020202020204" pitchFamily="34" charset="0"/>
        </a:defRPr>
      </a:lvl3pPr>
      <a:lvl4pPr algn="ctr" rtl="0" fontAlgn="base">
        <a:spcBef>
          <a:spcPct val="0"/>
        </a:spcBef>
        <a:spcAft>
          <a:spcPct val="0"/>
        </a:spcAft>
        <a:defRPr sz="2400" b="1">
          <a:solidFill>
            <a:schemeClr val="tx2"/>
          </a:solidFill>
          <a:latin typeface="Arial" panose="020B0604020202020204" pitchFamily="34" charset="0"/>
        </a:defRPr>
      </a:lvl4pPr>
      <a:lvl5pPr algn="ctr" rtl="0" fontAlgn="base">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4688" name="Rectangle 16">
            <a:extLst>
              <a:ext uri="{FF2B5EF4-FFF2-40B4-BE49-F238E27FC236}">
                <a16:creationId xmlns:a16="http://schemas.microsoft.com/office/drawing/2014/main" id="{0F639CD4-E2C6-4DB0-82B4-8AE139DBF71A}"/>
              </a:ext>
            </a:extLst>
          </p:cNvPr>
          <p:cNvSpPr>
            <a:spLocks noGrp="1" noChangeArrowheads="1"/>
          </p:cNvSpPr>
          <p:nvPr>
            <p:ph type="body" idx="1"/>
          </p:nvPr>
        </p:nvSpPr>
        <p:spPr bwMode="auto">
          <a:xfrm>
            <a:off x="685800" y="4648200"/>
            <a:ext cx="7772400" cy="16764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cap="rnd">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284690" name="Rectangle 18">
            <a:extLst>
              <a:ext uri="{FF2B5EF4-FFF2-40B4-BE49-F238E27FC236}">
                <a16:creationId xmlns:a16="http://schemas.microsoft.com/office/drawing/2014/main" id="{9BF47DA8-E673-4464-B9F3-D92056F3952F}"/>
              </a:ext>
            </a:extLst>
          </p:cNvPr>
          <p:cNvSpPr>
            <a:spLocks noGrp="1" noChangeArrowheads="1"/>
          </p:cNvSpPr>
          <p:nvPr>
            <p:ph type="ftr" sz="quarter" idx="3"/>
          </p:nvPr>
        </p:nvSpPr>
        <p:spPr bwMode="auto">
          <a:xfrm>
            <a:off x="685800" y="6400800"/>
            <a:ext cx="52578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rgbClr val="000000"/>
                </a:solidFill>
                <a:latin typeface="+mn-lt"/>
              </a:defRPr>
            </a:lvl1pPr>
          </a:lstStyle>
          <a:p>
            <a:endParaRPr lang="en-US" altLang="en-US"/>
          </a:p>
        </p:txBody>
      </p:sp>
      <p:sp>
        <p:nvSpPr>
          <p:cNvPr id="284691" name="Rectangle 19">
            <a:extLst>
              <a:ext uri="{FF2B5EF4-FFF2-40B4-BE49-F238E27FC236}">
                <a16:creationId xmlns:a16="http://schemas.microsoft.com/office/drawing/2014/main" id="{C2A59599-CC01-470E-8F7B-A53B4E53C7DF}"/>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702F1E08-AAF7-4802-8C76-3CFB63DA4756}" type="slidenum">
              <a:rPr lang="en-US" altLang="en-US"/>
              <a:pPr/>
              <a:t>‹#›</a:t>
            </a:fld>
            <a:endParaRPr lang="en-US" altLang="en-US"/>
          </a:p>
        </p:txBody>
      </p:sp>
      <p:sp>
        <p:nvSpPr>
          <p:cNvPr id="284692" name="Oval 20">
            <a:extLst>
              <a:ext uri="{FF2B5EF4-FFF2-40B4-BE49-F238E27FC236}">
                <a16:creationId xmlns:a16="http://schemas.microsoft.com/office/drawing/2014/main" id="{65982FBD-C149-4741-900D-E0F9EA1F31E4}"/>
              </a:ext>
            </a:extLst>
          </p:cNvPr>
          <p:cNvSpPr>
            <a:spLocks noChangeArrowheads="1"/>
          </p:cNvSpPr>
          <p:nvPr userDrawn="1"/>
        </p:nvSpPr>
        <p:spPr bwMode="auto">
          <a:xfrm>
            <a:off x="685800" y="1143000"/>
            <a:ext cx="7543800" cy="3200400"/>
          </a:xfrm>
          <a:prstGeom prst="ellipse">
            <a:avLst/>
          </a:prstGeom>
          <a:noFill/>
          <a:ln w="12700">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84693" name="AutoShape 21">
            <a:extLst>
              <a:ext uri="{FF2B5EF4-FFF2-40B4-BE49-F238E27FC236}">
                <a16:creationId xmlns:a16="http://schemas.microsoft.com/office/drawing/2014/main" id="{14F5448D-F685-4427-9BBF-109E5FB917E5}"/>
              </a:ext>
            </a:extLst>
          </p:cNvPr>
          <p:cNvSpPr>
            <a:spLocks noChangeArrowheads="1"/>
          </p:cNvSpPr>
          <p:nvPr userDrawn="1"/>
        </p:nvSpPr>
        <p:spPr bwMode="auto">
          <a:xfrm>
            <a:off x="609600" y="152400"/>
            <a:ext cx="7848600" cy="762000"/>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4" name="Rectangle 22">
            <a:extLst>
              <a:ext uri="{FF2B5EF4-FFF2-40B4-BE49-F238E27FC236}">
                <a16:creationId xmlns:a16="http://schemas.microsoft.com/office/drawing/2014/main" id="{AC039FBE-6996-42D1-9545-150DCDC6BF39}"/>
              </a:ext>
            </a:extLst>
          </p:cNvPr>
          <p:cNvSpPr>
            <a:spLocks noGrp="1" noChangeArrowheads="1"/>
          </p:cNvSpPr>
          <p:nvPr>
            <p:ph type="title"/>
          </p:nvPr>
        </p:nvSpPr>
        <p:spPr bwMode="auto">
          <a:xfrm>
            <a:off x="609600" y="152400"/>
            <a:ext cx="7848600" cy="762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rtl="0" fontAlgn="base">
        <a:spcBef>
          <a:spcPct val="0"/>
        </a:spcBef>
        <a:spcAft>
          <a:spcPct val="0"/>
        </a:spcAft>
        <a:defRPr sz="2400" b="1" kern="1200">
          <a:solidFill>
            <a:srgbClr val="000000"/>
          </a:solidFill>
          <a:latin typeface="+mj-lt"/>
          <a:ea typeface="+mj-ea"/>
          <a:cs typeface="+mj-cs"/>
        </a:defRPr>
      </a:lvl1pPr>
      <a:lvl2pPr algn="ctr" rtl="0" fontAlgn="base">
        <a:spcBef>
          <a:spcPct val="0"/>
        </a:spcBef>
        <a:spcAft>
          <a:spcPct val="0"/>
        </a:spcAft>
        <a:defRPr sz="2400" b="1">
          <a:solidFill>
            <a:srgbClr val="000000"/>
          </a:solidFill>
          <a:latin typeface="Arial" panose="020B0604020202020204" pitchFamily="34" charset="0"/>
        </a:defRPr>
      </a:lvl2pPr>
      <a:lvl3pPr algn="ctr" rtl="0" fontAlgn="base">
        <a:spcBef>
          <a:spcPct val="0"/>
        </a:spcBef>
        <a:spcAft>
          <a:spcPct val="0"/>
        </a:spcAft>
        <a:defRPr sz="2400" b="1">
          <a:solidFill>
            <a:srgbClr val="000000"/>
          </a:solidFill>
          <a:latin typeface="Arial" panose="020B0604020202020204" pitchFamily="34" charset="0"/>
        </a:defRPr>
      </a:lvl3pPr>
      <a:lvl4pPr algn="ctr" rtl="0" fontAlgn="base">
        <a:spcBef>
          <a:spcPct val="0"/>
        </a:spcBef>
        <a:spcAft>
          <a:spcPct val="0"/>
        </a:spcAft>
        <a:defRPr sz="2400" b="1">
          <a:solidFill>
            <a:srgbClr val="000000"/>
          </a:solidFill>
          <a:latin typeface="Arial" panose="020B0604020202020204" pitchFamily="34" charset="0"/>
        </a:defRPr>
      </a:lvl4pPr>
      <a:lvl5pPr algn="ctr" rtl="0" fontAlgn="base">
        <a:spcBef>
          <a:spcPct val="0"/>
        </a:spcBef>
        <a:spcAft>
          <a:spcPct val="0"/>
        </a:spcAft>
        <a:defRPr sz="2400" b="1">
          <a:solidFill>
            <a:srgbClr val="000000"/>
          </a:solidFill>
          <a:latin typeface="Arial" panose="020B0604020202020204" pitchFamily="34" charset="0"/>
        </a:defRPr>
      </a:lvl5pPr>
      <a:lvl6pPr marL="457200" algn="ctr" rtl="0" fontAlgn="base">
        <a:spcBef>
          <a:spcPct val="0"/>
        </a:spcBef>
        <a:spcAft>
          <a:spcPct val="0"/>
        </a:spcAft>
        <a:defRPr sz="2400" b="1">
          <a:solidFill>
            <a:srgbClr val="000000"/>
          </a:solidFill>
          <a:latin typeface="Arial" panose="020B0604020202020204" pitchFamily="34" charset="0"/>
        </a:defRPr>
      </a:lvl6pPr>
      <a:lvl7pPr marL="914400" algn="ctr" rtl="0" fontAlgn="base">
        <a:spcBef>
          <a:spcPct val="0"/>
        </a:spcBef>
        <a:spcAft>
          <a:spcPct val="0"/>
        </a:spcAft>
        <a:defRPr sz="2400" b="1">
          <a:solidFill>
            <a:srgbClr val="000000"/>
          </a:solidFill>
          <a:latin typeface="Arial" panose="020B0604020202020204" pitchFamily="34" charset="0"/>
        </a:defRPr>
      </a:lvl7pPr>
      <a:lvl8pPr marL="1371600" algn="ctr" rtl="0" fontAlgn="base">
        <a:spcBef>
          <a:spcPct val="0"/>
        </a:spcBef>
        <a:spcAft>
          <a:spcPct val="0"/>
        </a:spcAft>
        <a:defRPr sz="2400" b="1">
          <a:solidFill>
            <a:srgbClr val="000000"/>
          </a:solidFill>
          <a:latin typeface="Arial" panose="020B0604020202020204" pitchFamily="34" charset="0"/>
        </a:defRPr>
      </a:lvl8pPr>
      <a:lvl9pPr marL="1828800" algn="ctr" rtl="0" fontAlgn="base">
        <a:spcBef>
          <a:spcPct val="0"/>
        </a:spcBef>
        <a:spcAft>
          <a:spcPct val="0"/>
        </a:spcAft>
        <a:defRPr sz="2400" b="1">
          <a:solidFill>
            <a:srgbClr val="000000"/>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rgbClr val="000000"/>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2057" name="Oval 9">
            <a:extLst>
              <a:ext uri="{FF2B5EF4-FFF2-40B4-BE49-F238E27FC236}">
                <a16:creationId xmlns:a16="http://schemas.microsoft.com/office/drawing/2014/main" id="{7407B946-F3C9-4CFE-B349-3F1FF479BE94}"/>
              </a:ext>
            </a:extLst>
          </p:cNvPr>
          <p:cNvSpPr>
            <a:spLocks noChangeArrowheads="1"/>
          </p:cNvSpPr>
          <p:nvPr userDrawn="1"/>
        </p:nvSpPr>
        <p:spPr bwMode="auto">
          <a:xfrm>
            <a:off x="457200" y="2438400"/>
            <a:ext cx="8229600" cy="3200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2056" name="AutoShape 8">
            <a:extLst>
              <a:ext uri="{FF2B5EF4-FFF2-40B4-BE49-F238E27FC236}">
                <a16:creationId xmlns:a16="http://schemas.microsoft.com/office/drawing/2014/main" id="{E60D2BA3-6586-4AD0-96F7-A97EE2A129B9}"/>
              </a:ext>
            </a:extLst>
          </p:cNvPr>
          <p:cNvSpPr>
            <a:spLocks noChangeArrowheads="1"/>
          </p:cNvSpPr>
          <p:nvPr userDrawn="1"/>
        </p:nvSpPr>
        <p:spPr bwMode="auto">
          <a:xfrm>
            <a:off x="457200" y="762000"/>
            <a:ext cx="8305800" cy="1143000"/>
          </a:xfrm>
          <a:prstGeom prst="roundRect">
            <a:avLst>
              <a:gd name="adj" fmla="val 16667"/>
            </a:avLst>
          </a:prstGeom>
          <a:solidFill>
            <a:schemeClr val="hlink"/>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42050" name="Rectangle 2">
            <a:extLst>
              <a:ext uri="{FF2B5EF4-FFF2-40B4-BE49-F238E27FC236}">
                <a16:creationId xmlns:a16="http://schemas.microsoft.com/office/drawing/2014/main" id="{2B95278E-7DBA-4D6F-B11B-53EB6EB9975B}"/>
              </a:ext>
            </a:extLst>
          </p:cNvPr>
          <p:cNvSpPr>
            <a:spLocks noGrp="1" noChangeArrowheads="1"/>
          </p:cNvSpPr>
          <p:nvPr>
            <p:ph type="title"/>
          </p:nvPr>
        </p:nvSpPr>
        <p:spPr bwMode="auto">
          <a:xfrm>
            <a:off x="457200" y="762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42051" name="Rectangle 3">
            <a:extLst>
              <a:ext uri="{FF2B5EF4-FFF2-40B4-BE49-F238E27FC236}">
                <a16:creationId xmlns:a16="http://schemas.microsoft.com/office/drawing/2014/main" id="{E5FAB1E8-F9C6-4D3D-9616-73CF3752F864}"/>
              </a:ext>
            </a:extLst>
          </p:cNvPr>
          <p:cNvSpPr>
            <a:spLocks noGrp="1" noChangeArrowheads="1"/>
          </p:cNvSpPr>
          <p:nvPr>
            <p:ph type="body" idx="1"/>
          </p:nvPr>
        </p:nvSpPr>
        <p:spPr bwMode="auto">
          <a:xfrm>
            <a:off x="457200" y="2819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642058" name="Rectangle 10">
            <a:extLst>
              <a:ext uri="{FF2B5EF4-FFF2-40B4-BE49-F238E27FC236}">
                <a16:creationId xmlns:a16="http://schemas.microsoft.com/office/drawing/2014/main" id="{A2BDCA89-37CE-4E03-A5B3-0B8AC162F3F2}"/>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02370E41-E90B-4B50-962D-1B02CE3F639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lvl1pPr algn="ctr" rtl="0" fontAlgn="base">
        <a:spcBef>
          <a:spcPct val="0"/>
        </a:spcBef>
        <a:spcAft>
          <a:spcPct val="0"/>
        </a:spcAft>
        <a:defRPr sz="2800" b="1" kern="1200">
          <a:solidFill>
            <a:schemeClr val="tx2"/>
          </a:solidFill>
          <a:latin typeface="+mj-lt"/>
          <a:ea typeface="+mj-ea"/>
          <a:cs typeface="+mj-cs"/>
        </a:defRPr>
      </a:lvl1pPr>
      <a:lvl2pPr algn="ctr" rtl="0" fontAlgn="base">
        <a:spcBef>
          <a:spcPct val="0"/>
        </a:spcBef>
        <a:spcAft>
          <a:spcPct val="0"/>
        </a:spcAft>
        <a:defRPr sz="2800" b="1">
          <a:solidFill>
            <a:schemeClr val="tx2"/>
          </a:solidFill>
          <a:latin typeface="Arial" panose="020B0604020202020204" pitchFamily="34" charset="0"/>
        </a:defRPr>
      </a:lvl2pPr>
      <a:lvl3pPr algn="ctr" rtl="0" fontAlgn="base">
        <a:spcBef>
          <a:spcPct val="0"/>
        </a:spcBef>
        <a:spcAft>
          <a:spcPct val="0"/>
        </a:spcAft>
        <a:defRPr sz="2800" b="1">
          <a:solidFill>
            <a:schemeClr val="tx2"/>
          </a:solidFill>
          <a:latin typeface="Arial" panose="020B0604020202020204" pitchFamily="34" charset="0"/>
        </a:defRPr>
      </a:lvl3pPr>
      <a:lvl4pPr algn="ctr" rtl="0" fontAlgn="base">
        <a:spcBef>
          <a:spcPct val="0"/>
        </a:spcBef>
        <a:spcAft>
          <a:spcPct val="0"/>
        </a:spcAft>
        <a:defRPr sz="2800" b="1">
          <a:solidFill>
            <a:schemeClr val="tx2"/>
          </a:solidFill>
          <a:latin typeface="Arial" panose="020B0604020202020204" pitchFamily="34" charset="0"/>
        </a:defRPr>
      </a:lvl4pPr>
      <a:lvl5pPr algn="ctr" rtl="0" fontAlgn="base">
        <a:spcBef>
          <a:spcPct val="0"/>
        </a:spcBef>
        <a:spcAft>
          <a:spcPct val="0"/>
        </a:spcAft>
        <a:defRPr sz="2800" b="1">
          <a:solidFill>
            <a:schemeClr val="tx2"/>
          </a:solidFill>
          <a:latin typeface="Arial" panose="020B0604020202020204" pitchFamily="34" charset="0"/>
        </a:defRPr>
      </a:lvl5pPr>
      <a:lvl6pPr marL="457200" algn="ctr" rtl="0" fontAlgn="base">
        <a:spcBef>
          <a:spcPct val="0"/>
        </a:spcBef>
        <a:spcAft>
          <a:spcPct val="0"/>
        </a:spcAft>
        <a:defRPr sz="2800" b="1">
          <a:solidFill>
            <a:schemeClr val="tx2"/>
          </a:solidFill>
          <a:latin typeface="Arial" panose="020B0604020202020204" pitchFamily="34" charset="0"/>
        </a:defRPr>
      </a:lvl6pPr>
      <a:lvl7pPr marL="914400" algn="ctr" rtl="0" fontAlgn="base">
        <a:spcBef>
          <a:spcPct val="0"/>
        </a:spcBef>
        <a:spcAft>
          <a:spcPct val="0"/>
        </a:spcAft>
        <a:defRPr sz="2800" b="1">
          <a:solidFill>
            <a:schemeClr val="tx2"/>
          </a:solidFill>
          <a:latin typeface="Arial" panose="020B0604020202020204" pitchFamily="34" charset="0"/>
        </a:defRPr>
      </a:lvl7pPr>
      <a:lvl8pPr marL="1371600" algn="ctr" rtl="0" fontAlgn="base">
        <a:spcBef>
          <a:spcPct val="0"/>
        </a:spcBef>
        <a:spcAft>
          <a:spcPct val="0"/>
        </a:spcAft>
        <a:defRPr sz="2800" b="1">
          <a:solidFill>
            <a:schemeClr val="tx2"/>
          </a:solidFill>
          <a:latin typeface="Arial" panose="020B0604020202020204" pitchFamily="34" charset="0"/>
        </a:defRPr>
      </a:lvl8pPr>
      <a:lvl9pPr marL="1828800" algn="ctr" rtl="0" fontAlgn="base">
        <a:spcBef>
          <a:spcPct val="0"/>
        </a:spcBef>
        <a:spcAft>
          <a:spcPct val="0"/>
        </a:spcAft>
        <a:defRPr sz="28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03500" name="Oval 12">
            <a:extLst>
              <a:ext uri="{FF2B5EF4-FFF2-40B4-BE49-F238E27FC236}">
                <a16:creationId xmlns:a16="http://schemas.microsoft.com/office/drawing/2014/main" id="{96049734-E93C-4578-96EC-F02D53EAF745}"/>
              </a:ext>
            </a:extLst>
          </p:cNvPr>
          <p:cNvSpPr>
            <a:spLocks noChangeArrowheads="1"/>
          </p:cNvSpPr>
          <p:nvPr userDrawn="1"/>
        </p:nvSpPr>
        <p:spPr bwMode="auto">
          <a:xfrm>
            <a:off x="152400" y="1752600"/>
            <a:ext cx="8839200" cy="480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3501" name="AutoShape 13">
            <a:extLst>
              <a:ext uri="{FF2B5EF4-FFF2-40B4-BE49-F238E27FC236}">
                <a16:creationId xmlns:a16="http://schemas.microsoft.com/office/drawing/2014/main" id="{F7B5D79F-958D-4A51-AB96-2CD1AAF5FF59}"/>
              </a:ext>
            </a:extLst>
          </p:cNvPr>
          <p:cNvSpPr>
            <a:spLocks noChangeArrowheads="1"/>
          </p:cNvSpPr>
          <p:nvPr userDrawn="1"/>
        </p:nvSpPr>
        <p:spPr bwMode="auto">
          <a:xfrm>
            <a:off x="457200" y="381000"/>
            <a:ext cx="8305800" cy="1143000"/>
          </a:xfrm>
          <a:prstGeom prst="roundRect">
            <a:avLst>
              <a:gd name="adj" fmla="val 16667"/>
            </a:avLst>
          </a:prstGeom>
          <a:solidFill>
            <a:schemeClr val="hlink"/>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03502" name="Rectangle 14">
            <a:extLst>
              <a:ext uri="{FF2B5EF4-FFF2-40B4-BE49-F238E27FC236}">
                <a16:creationId xmlns:a16="http://schemas.microsoft.com/office/drawing/2014/main" id="{E7423B1B-6DC5-4D0C-B904-2A3A20A2658F}"/>
              </a:ext>
            </a:extLst>
          </p:cNvPr>
          <p:cNvSpPr>
            <a:spLocks noGrp="1" noChangeArrowheads="1"/>
          </p:cNvSpPr>
          <p:nvPr>
            <p:ph type="title"/>
          </p:nvPr>
        </p:nvSpPr>
        <p:spPr bwMode="auto">
          <a:xfrm>
            <a:off x="457200" y="3810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03503" name="Rectangle 15">
            <a:extLst>
              <a:ext uri="{FF2B5EF4-FFF2-40B4-BE49-F238E27FC236}">
                <a16:creationId xmlns:a16="http://schemas.microsoft.com/office/drawing/2014/main" id="{0CC48B79-EED4-4D03-B57C-32B9D21C01CF}"/>
              </a:ext>
            </a:extLst>
          </p:cNvPr>
          <p:cNvSpPr>
            <a:spLocks noGrp="1" noChangeArrowheads="1"/>
          </p:cNvSpPr>
          <p:nvPr>
            <p:ph type="body" idx="1"/>
          </p:nvPr>
        </p:nvSpPr>
        <p:spPr bwMode="auto">
          <a:xfrm>
            <a:off x="1371600" y="2743200"/>
            <a:ext cx="6781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703504" name="Rectangle 16">
            <a:extLst>
              <a:ext uri="{FF2B5EF4-FFF2-40B4-BE49-F238E27FC236}">
                <a16:creationId xmlns:a16="http://schemas.microsoft.com/office/drawing/2014/main" id="{B578DD60-EF24-4DF1-B01F-BA985994BD6E}"/>
              </a:ext>
            </a:extLst>
          </p:cNvPr>
          <p:cNvSpPr>
            <a:spLocks noGrp="1" noChangeArrowheads="1"/>
          </p:cNvSpPr>
          <p:nvPr>
            <p:ph type="sldNum" sz="quarter" idx="4"/>
          </p:nvPr>
        </p:nvSpPr>
        <p:spPr bwMode="auto">
          <a:xfrm>
            <a:off x="6553200" y="6400800"/>
            <a:ext cx="190500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00"/>
                </a:solidFill>
                <a:latin typeface="+mn-lt"/>
              </a:defRPr>
            </a:lvl1pPr>
          </a:lstStyle>
          <a:p>
            <a:fld id="{6EBAE2F6-47CE-4EE0-B2C8-5149D8366C7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ctr" rtl="0" fontAlgn="base">
        <a:spcBef>
          <a:spcPct val="0"/>
        </a:spcBef>
        <a:spcAft>
          <a:spcPct val="0"/>
        </a:spcAft>
        <a:defRPr sz="2800" b="1" kern="1200">
          <a:solidFill>
            <a:schemeClr val="tx2"/>
          </a:solidFill>
          <a:latin typeface="+mj-lt"/>
          <a:ea typeface="+mj-ea"/>
          <a:cs typeface="+mj-cs"/>
        </a:defRPr>
      </a:lvl1pPr>
      <a:lvl2pPr algn="ctr" rtl="0" fontAlgn="base">
        <a:spcBef>
          <a:spcPct val="0"/>
        </a:spcBef>
        <a:spcAft>
          <a:spcPct val="0"/>
        </a:spcAft>
        <a:defRPr sz="2800" b="1">
          <a:solidFill>
            <a:schemeClr val="tx2"/>
          </a:solidFill>
          <a:latin typeface="Arial" panose="020B0604020202020204" pitchFamily="34" charset="0"/>
        </a:defRPr>
      </a:lvl2pPr>
      <a:lvl3pPr algn="ctr" rtl="0" fontAlgn="base">
        <a:spcBef>
          <a:spcPct val="0"/>
        </a:spcBef>
        <a:spcAft>
          <a:spcPct val="0"/>
        </a:spcAft>
        <a:defRPr sz="2800" b="1">
          <a:solidFill>
            <a:schemeClr val="tx2"/>
          </a:solidFill>
          <a:latin typeface="Arial" panose="020B0604020202020204" pitchFamily="34" charset="0"/>
        </a:defRPr>
      </a:lvl3pPr>
      <a:lvl4pPr algn="ctr" rtl="0" fontAlgn="base">
        <a:spcBef>
          <a:spcPct val="0"/>
        </a:spcBef>
        <a:spcAft>
          <a:spcPct val="0"/>
        </a:spcAft>
        <a:defRPr sz="2800" b="1">
          <a:solidFill>
            <a:schemeClr val="tx2"/>
          </a:solidFill>
          <a:latin typeface="Arial" panose="020B0604020202020204" pitchFamily="34" charset="0"/>
        </a:defRPr>
      </a:lvl4pPr>
      <a:lvl5pPr algn="ctr" rtl="0" fontAlgn="base">
        <a:spcBef>
          <a:spcPct val="0"/>
        </a:spcBef>
        <a:spcAft>
          <a:spcPct val="0"/>
        </a:spcAft>
        <a:defRPr sz="2800" b="1">
          <a:solidFill>
            <a:schemeClr val="tx2"/>
          </a:solidFill>
          <a:latin typeface="Arial" panose="020B0604020202020204" pitchFamily="34" charset="0"/>
        </a:defRPr>
      </a:lvl5pPr>
      <a:lvl6pPr marL="457200" algn="ctr" rtl="0" fontAlgn="base">
        <a:spcBef>
          <a:spcPct val="0"/>
        </a:spcBef>
        <a:spcAft>
          <a:spcPct val="0"/>
        </a:spcAft>
        <a:defRPr sz="2800" b="1">
          <a:solidFill>
            <a:schemeClr val="tx2"/>
          </a:solidFill>
          <a:latin typeface="Arial" panose="020B0604020202020204" pitchFamily="34" charset="0"/>
        </a:defRPr>
      </a:lvl6pPr>
      <a:lvl7pPr marL="914400" algn="ctr" rtl="0" fontAlgn="base">
        <a:spcBef>
          <a:spcPct val="0"/>
        </a:spcBef>
        <a:spcAft>
          <a:spcPct val="0"/>
        </a:spcAft>
        <a:defRPr sz="2800" b="1">
          <a:solidFill>
            <a:schemeClr val="tx2"/>
          </a:solidFill>
          <a:latin typeface="Arial" panose="020B0604020202020204" pitchFamily="34" charset="0"/>
        </a:defRPr>
      </a:lvl7pPr>
      <a:lvl8pPr marL="1371600" algn="ctr" rtl="0" fontAlgn="base">
        <a:spcBef>
          <a:spcPct val="0"/>
        </a:spcBef>
        <a:spcAft>
          <a:spcPct val="0"/>
        </a:spcAft>
        <a:defRPr sz="2800" b="1">
          <a:solidFill>
            <a:schemeClr val="tx2"/>
          </a:solidFill>
          <a:latin typeface="Arial" panose="020B0604020202020204" pitchFamily="34" charset="0"/>
        </a:defRPr>
      </a:lvl8pPr>
      <a:lvl9pPr marL="1828800" algn="ctr" rtl="0" fontAlgn="base">
        <a:spcBef>
          <a:spcPct val="0"/>
        </a:spcBef>
        <a:spcAft>
          <a:spcPct val="0"/>
        </a:spcAft>
        <a:defRPr sz="28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rgbClr val="FF0000"/>
        </a:buClr>
        <a:buFont typeface="Wingdings" panose="05000000000000000000" pitchFamily="2" charset="2"/>
        <a:buChar char="Ø"/>
        <a:defRPr sz="2000" b="1"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10.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52.xml" /></Relationships>
</file>

<file path=ppt/slides/_rels/slide100.xml.rels><?xml version="1.0" encoding="UTF-8" standalone="yes"?>
<Relationships xmlns="http://schemas.openxmlformats.org/package/2006/relationships"><Relationship Id="rId2" Type="http://schemas.openxmlformats.org/officeDocument/2006/relationships/image" Target="../media/image143.png" /><Relationship Id="rId1" Type="http://schemas.openxmlformats.org/officeDocument/2006/relationships/slideLayout" Target="../slideLayouts/slideLayout65.xml" /></Relationships>
</file>

<file path=ppt/slides/_rels/slide101.xml.rels><?xml version="1.0" encoding="UTF-8" standalone="yes"?>
<Relationships xmlns="http://schemas.openxmlformats.org/package/2006/relationships"><Relationship Id="rId2" Type="http://schemas.openxmlformats.org/officeDocument/2006/relationships/image" Target="../media/image144.png" /><Relationship Id="rId1" Type="http://schemas.openxmlformats.org/officeDocument/2006/relationships/slideLayout" Target="../slideLayouts/slideLayout65.xml" /></Relationships>
</file>

<file path=ppt/slides/_rels/slide102.xml.rels><?xml version="1.0" encoding="UTF-8" standalone="yes"?>
<Relationships xmlns="http://schemas.openxmlformats.org/package/2006/relationships"><Relationship Id="rId2" Type="http://schemas.openxmlformats.org/officeDocument/2006/relationships/image" Target="../media/image145.png" /><Relationship Id="rId1" Type="http://schemas.openxmlformats.org/officeDocument/2006/relationships/slideLayout" Target="../slideLayouts/slideLayout52.xml" /></Relationships>
</file>

<file path=ppt/slides/_rels/slide103.xml.rels><?xml version="1.0" encoding="UTF-8" standalone="yes"?>
<Relationships xmlns="http://schemas.openxmlformats.org/package/2006/relationships"><Relationship Id="rId2" Type="http://schemas.openxmlformats.org/officeDocument/2006/relationships/image" Target="../media/image146.png" /><Relationship Id="rId1" Type="http://schemas.openxmlformats.org/officeDocument/2006/relationships/slideLayout" Target="../slideLayouts/slideLayout52.xml" /></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2.bin" /><Relationship Id="rId7" Type="http://schemas.openxmlformats.org/officeDocument/2006/relationships/image" Target="../media/image149.png" /><Relationship Id="rId2" Type="http://schemas.openxmlformats.org/officeDocument/2006/relationships/slideLayout" Target="../slideLayouts/slideLayout66.xml" /><Relationship Id="rId1" Type="http://schemas.openxmlformats.org/officeDocument/2006/relationships/vmlDrawing" Target="../drawings/vmlDrawing33.vml" /><Relationship Id="rId6" Type="http://schemas.openxmlformats.org/officeDocument/2006/relationships/image" Target="../media/image148.wmf" /><Relationship Id="rId5" Type="http://schemas.openxmlformats.org/officeDocument/2006/relationships/oleObject" Target="../embeddings/oleObject53.bin" /><Relationship Id="rId4" Type="http://schemas.openxmlformats.org/officeDocument/2006/relationships/image" Target="../media/image147.wmf" /></Relationships>
</file>

<file path=ppt/slides/_rels/slide105.xml.rels><?xml version="1.0" encoding="UTF-8" standalone="yes"?>
<Relationships xmlns="http://schemas.openxmlformats.org/package/2006/relationships"><Relationship Id="rId2" Type="http://schemas.openxmlformats.org/officeDocument/2006/relationships/image" Target="../media/image150.png" /><Relationship Id="rId1" Type="http://schemas.openxmlformats.org/officeDocument/2006/relationships/slideLayout" Target="../slideLayouts/slideLayout52.xml" /></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 /><Relationship Id="rId1" Type="http://schemas.openxmlformats.org/officeDocument/2006/relationships/slideLayout" Target="../slideLayouts/slideLayout52.xml" /></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 /><Relationship Id="rId2" Type="http://schemas.openxmlformats.org/officeDocument/2006/relationships/image" Target="../media/image152.png" /><Relationship Id="rId1" Type="http://schemas.openxmlformats.org/officeDocument/2006/relationships/slideLayout" Target="../slideLayouts/slideLayout66.xml" /></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 /><Relationship Id="rId2" Type="http://schemas.openxmlformats.org/officeDocument/2006/relationships/notesSlide" Target="../notesSlides/notesSlide3.xml" /><Relationship Id="rId1" Type="http://schemas.openxmlformats.org/officeDocument/2006/relationships/slideLayout" Target="../slideLayouts/slideLayout65.xml" /></Relationships>
</file>

<file path=ppt/slides/_rels/slide109.xml.rels><?xml version="1.0" encoding="UTF-8" standalone="yes"?>
<Relationships xmlns="http://schemas.openxmlformats.org/package/2006/relationships"><Relationship Id="rId2" Type="http://schemas.openxmlformats.org/officeDocument/2006/relationships/image" Target="../media/image155.png" /><Relationship Id="rId1" Type="http://schemas.openxmlformats.org/officeDocument/2006/relationships/slideLayout" Target="../slideLayouts/slideLayout65.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52.xml" /></Relationships>
</file>

<file path=ppt/slides/_rels/slide110.xml.rels><?xml version="1.0" encoding="UTF-8" standalone="yes"?>
<Relationships xmlns="http://schemas.openxmlformats.org/package/2006/relationships"><Relationship Id="rId2" Type="http://schemas.openxmlformats.org/officeDocument/2006/relationships/image" Target="../media/image156.png" /><Relationship Id="rId1" Type="http://schemas.openxmlformats.org/officeDocument/2006/relationships/slideLayout" Target="../slideLayouts/slideLayout27.xml" /></Relationships>
</file>

<file path=ppt/slides/_rels/slide111.xml.rels><?xml version="1.0" encoding="UTF-8" standalone="yes"?>
<Relationships xmlns="http://schemas.openxmlformats.org/package/2006/relationships"><Relationship Id="rId2" Type="http://schemas.openxmlformats.org/officeDocument/2006/relationships/image" Target="../media/image157.png" /><Relationship Id="rId1" Type="http://schemas.openxmlformats.org/officeDocument/2006/relationships/slideLayout" Target="../slideLayouts/slideLayout27.xml" /></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 /><Relationship Id="rId2" Type="http://schemas.openxmlformats.org/officeDocument/2006/relationships/slideLayout" Target="../slideLayouts/slideLayout26.xml" /><Relationship Id="rId1" Type="http://schemas.openxmlformats.org/officeDocument/2006/relationships/vmlDrawing" Target="../drawings/vmlDrawing34.vml" /><Relationship Id="rId5" Type="http://schemas.openxmlformats.org/officeDocument/2006/relationships/image" Target="../media/image158.wmf" /><Relationship Id="rId4" Type="http://schemas.openxmlformats.org/officeDocument/2006/relationships/oleObject" Target="../embeddings/oleObject54.bin"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114.xml.rels><?xml version="1.0" encoding="UTF-8" standalone="yes"?>
<Relationships xmlns="http://schemas.openxmlformats.org/package/2006/relationships"><Relationship Id="rId2" Type="http://schemas.openxmlformats.org/officeDocument/2006/relationships/image" Target="../media/image160.png" /><Relationship Id="rId1" Type="http://schemas.openxmlformats.org/officeDocument/2006/relationships/slideLayout" Target="../slideLayouts/slideLayout52.xml" /></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 /><Relationship Id="rId2" Type="http://schemas.openxmlformats.org/officeDocument/2006/relationships/slideLayout" Target="../slideLayouts/slideLayout13.xml" /><Relationship Id="rId1" Type="http://schemas.openxmlformats.org/officeDocument/2006/relationships/vmlDrawing" Target="../drawings/vmlDrawing35.vml" /><Relationship Id="rId5" Type="http://schemas.openxmlformats.org/officeDocument/2006/relationships/image" Target="../media/image161.wmf" /><Relationship Id="rId4" Type="http://schemas.openxmlformats.org/officeDocument/2006/relationships/oleObject" Target="../embeddings/oleObject55.bin" /></Relationships>
</file>

<file path=ppt/slides/_rels/slide116.xml.rels><?xml version="1.0" encoding="UTF-8" standalone="yes"?>
<Relationships xmlns="http://schemas.openxmlformats.org/package/2006/relationships"><Relationship Id="rId2" Type="http://schemas.openxmlformats.org/officeDocument/2006/relationships/image" Target="../media/image163.png" /><Relationship Id="rId1" Type="http://schemas.openxmlformats.org/officeDocument/2006/relationships/slideLayout" Target="../slideLayouts/slideLayout52.xml" /></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 /><Relationship Id="rId1" Type="http://schemas.openxmlformats.org/officeDocument/2006/relationships/slideLayout" Target="../slideLayouts/slideLayout52.xml" /></Relationships>
</file>

<file path=ppt/slides/_rels/slide118.xml.rels><?xml version="1.0" encoding="UTF-8" standalone="yes"?>
<Relationships xmlns="http://schemas.openxmlformats.org/package/2006/relationships"><Relationship Id="rId2" Type="http://schemas.openxmlformats.org/officeDocument/2006/relationships/image" Target="../media/image165.png" /><Relationship Id="rId1" Type="http://schemas.openxmlformats.org/officeDocument/2006/relationships/slideLayout" Target="../slideLayouts/slideLayout52.xml" /></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 /><Relationship Id="rId2" Type="http://schemas.openxmlformats.org/officeDocument/2006/relationships/notesSlide" Target="../notesSlides/notesSlide4.xml" /><Relationship Id="rId1" Type="http://schemas.openxmlformats.org/officeDocument/2006/relationships/slideLayout" Target="../slideLayouts/slideLayout52.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5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67.png" /><Relationship Id="rId1" Type="http://schemas.openxmlformats.org/officeDocument/2006/relationships/slideLayout" Target="../slideLayouts/slideLayout52.xml" /></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 /><Relationship Id="rId2" Type="http://schemas.openxmlformats.org/officeDocument/2006/relationships/image" Target="../media/image168.png" /><Relationship Id="rId1" Type="http://schemas.openxmlformats.org/officeDocument/2006/relationships/slideLayout" Target="../slideLayouts/slideLayout52.xml" /></Relationships>
</file>

<file path=ppt/slides/_rels/slide122.xml.rels><?xml version="1.0" encoding="UTF-8" standalone="yes"?>
<Relationships xmlns="http://schemas.openxmlformats.org/package/2006/relationships"><Relationship Id="rId2" Type="http://schemas.openxmlformats.org/officeDocument/2006/relationships/image" Target="../media/image170.png" /><Relationship Id="rId1" Type="http://schemas.openxmlformats.org/officeDocument/2006/relationships/slideLayout" Target="../slideLayouts/slideLayout52.xml" /></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6.bin" /><Relationship Id="rId2" Type="http://schemas.openxmlformats.org/officeDocument/2006/relationships/slideLayout" Target="../slideLayouts/slideLayout27.xml" /><Relationship Id="rId1" Type="http://schemas.openxmlformats.org/officeDocument/2006/relationships/vmlDrawing" Target="../drawings/vmlDrawing36.vml" /><Relationship Id="rId4" Type="http://schemas.openxmlformats.org/officeDocument/2006/relationships/image" Target="../media/image171.wmf" /></Relationships>
</file>

<file path=ppt/slides/_rels/slide124.xml.rels><?xml version="1.0" encoding="UTF-8" standalone="yes"?>
<Relationships xmlns="http://schemas.openxmlformats.org/package/2006/relationships"><Relationship Id="rId2" Type="http://schemas.openxmlformats.org/officeDocument/2006/relationships/image" Target="../media/image172.png" /><Relationship Id="rId1" Type="http://schemas.openxmlformats.org/officeDocument/2006/relationships/slideLayout" Target="../slideLayouts/slideLayout52.xml" /></Relationships>
</file>

<file path=ppt/slides/_rels/slide125.xml.rels><?xml version="1.0" encoding="UTF-8" standalone="yes"?>
<Relationships xmlns="http://schemas.openxmlformats.org/package/2006/relationships"><Relationship Id="rId2" Type="http://schemas.openxmlformats.org/officeDocument/2006/relationships/image" Target="../media/image173.png" /><Relationship Id="rId1" Type="http://schemas.openxmlformats.org/officeDocument/2006/relationships/slideLayout" Target="../slideLayouts/slideLayout52.xml" /></Relationships>
</file>

<file path=ppt/slides/_rels/slide126.xml.rels><?xml version="1.0" encoding="UTF-8" standalone="yes"?>
<Relationships xmlns="http://schemas.openxmlformats.org/package/2006/relationships"><Relationship Id="rId2" Type="http://schemas.openxmlformats.org/officeDocument/2006/relationships/image" Target="../media/image174.png" /><Relationship Id="rId1" Type="http://schemas.openxmlformats.org/officeDocument/2006/relationships/slideLayout" Target="../slideLayouts/slideLayout52.xml" /></Relationships>
</file>

<file path=ppt/slides/_rels/slide127.xml.rels><?xml version="1.0" encoding="UTF-8" standalone="yes"?>
<Relationships xmlns="http://schemas.openxmlformats.org/package/2006/relationships"><Relationship Id="rId3" Type="http://schemas.openxmlformats.org/officeDocument/2006/relationships/image" Target="../media/image176.png" /><Relationship Id="rId2" Type="http://schemas.openxmlformats.org/officeDocument/2006/relationships/slideLayout" Target="../slideLayouts/slideLayout53.xml" /><Relationship Id="rId1" Type="http://schemas.openxmlformats.org/officeDocument/2006/relationships/vmlDrawing" Target="../drawings/vmlDrawing37.vml" /><Relationship Id="rId5" Type="http://schemas.openxmlformats.org/officeDocument/2006/relationships/image" Target="../media/image175.wmf" /><Relationship Id="rId4" Type="http://schemas.openxmlformats.org/officeDocument/2006/relationships/oleObject" Target="../embeddings/oleObject57.bin" /></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8.bin" /><Relationship Id="rId2" Type="http://schemas.openxmlformats.org/officeDocument/2006/relationships/slideLayout" Target="../slideLayouts/slideLayout27.xml" /><Relationship Id="rId1" Type="http://schemas.openxmlformats.org/officeDocument/2006/relationships/vmlDrawing" Target="../drawings/vmlDrawing38.vml" /><Relationship Id="rId4" Type="http://schemas.openxmlformats.org/officeDocument/2006/relationships/image" Target="../media/image177.wmf" /></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59.bin" /><Relationship Id="rId2" Type="http://schemas.openxmlformats.org/officeDocument/2006/relationships/slideLayout" Target="../slideLayouts/slideLayout65.xml" /><Relationship Id="rId1" Type="http://schemas.openxmlformats.org/officeDocument/2006/relationships/vmlDrawing" Target="../drawings/vmlDrawing39.vml" /><Relationship Id="rId4" Type="http://schemas.openxmlformats.org/officeDocument/2006/relationships/image" Target="../media/image178.wmf" /></Relationships>
</file>

<file path=ppt/slides/_rels/slide1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52.xml" /></Relationships>
</file>

<file path=ppt/slides/_rels/slide130.xml.rels><?xml version="1.0" encoding="UTF-8" standalone="yes"?>
<Relationships xmlns="http://schemas.openxmlformats.org/package/2006/relationships"><Relationship Id="rId2" Type="http://schemas.openxmlformats.org/officeDocument/2006/relationships/image" Target="../media/image179.png" /><Relationship Id="rId1" Type="http://schemas.openxmlformats.org/officeDocument/2006/relationships/slideLayout" Target="../slideLayouts/slideLayout52.xml" /></Relationships>
</file>

<file path=ppt/slides/_rels/slide131.xml.rels><?xml version="1.0" encoding="UTF-8" standalone="yes"?>
<Relationships xmlns="http://schemas.openxmlformats.org/package/2006/relationships"><Relationship Id="rId2" Type="http://schemas.openxmlformats.org/officeDocument/2006/relationships/image" Target="../media/image180.png" /><Relationship Id="rId1" Type="http://schemas.openxmlformats.org/officeDocument/2006/relationships/slideLayout" Target="../slideLayouts/slideLayout40.xml" /></Relationships>
</file>

<file path=ppt/slides/_rels/slide132.xml.rels><?xml version="1.0" encoding="UTF-8" standalone="yes"?>
<Relationships xmlns="http://schemas.openxmlformats.org/package/2006/relationships"><Relationship Id="rId2" Type="http://schemas.openxmlformats.org/officeDocument/2006/relationships/image" Target="../media/image181.png" /><Relationship Id="rId1" Type="http://schemas.openxmlformats.org/officeDocument/2006/relationships/slideLayout" Target="../slideLayouts/slideLayout65.xml" /></Relationships>
</file>

<file path=ppt/slides/_rels/slide133.xml.rels><?xml version="1.0" encoding="UTF-8" standalone="yes"?>
<Relationships xmlns="http://schemas.openxmlformats.org/package/2006/relationships"><Relationship Id="rId2" Type="http://schemas.openxmlformats.org/officeDocument/2006/relationships/image" Target="../media/image182.png" /><Relationship Id="rId1" Type="http://schemas.openxmlformats.org/officeDocument/2006/relationships/slideLayout" Target="../slideLayouts/slideLayout27.xml" /></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60.bin" /><Relationship Id="rId2" Type="http://schemas.openxmlformats.org/officeDocument/2006/relationships/slideLayout" Target="../slideLayouts/slideLayout13.xml" /><Relationship Id="rId1" Type="http://schemas.openxmlformats.org/officeDocument/2006/relationships/vmlDrawing" Target="../drawings/vmlDrawing40.vml" /><Relationship Id="rId5" Type="http://schemas.openxmlformats.org/officeDocument/2006/relationships/image" Target="../media/image184.png" /><Relationship Id="rId4" Type="http://schemas.openxmlformats.org/officeDocument/2006/relationships/image" Target="../media/image183.wmf" /></Relationships>
</file>

<file path=ppt/slides/_rels/slide135.xml.rels><?xml version="1.0" encoding="UTF-8" standalone="yes"?>
<Relationships xmlns="http://schemas.openxmlformats.org/package/2006/relationships"><Relationship Id="rId2" Type="http://schemas.openxmlformats.org/officeDocument/2006/relationships/image" Target="../media/image185.png" /><Relationship Id="rId1" Type="http://schemas.openxmlformats.org/officeDocument/2006/relationships/slideLayout" Target="../slideLayouts/slideLayout5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86.png" /><Relationship Id="rId1" Type="http://schemas.openxmlformats.org/officeDocument/2006/relationships/slideLayout" Target="../slideLayouts/slideLayout52.xml" /></Relationships>
</file>

<file path=ppt/slides/_rels/slide137.xml.rels><?xml version="1.0" encoding="UTF-8" standalone="yes"?>
<Relationships xmlns="http://schemas.openxmlformats.org/package/2006/relationships"><Relationship Id="rId2" Type="http://schemas.openxmlformats.org/officeDocument/2006/relationships/image" Target="../media/image187.png" /><Relationship Id="rId1" Type="http://schemas.openxmlformats.org/officeDocument/2006/relationships/slideLayout" Target="../slideLayouts/slideLayout52.xml" /></Relationships>
</file>

<file path=ppt/slides/_rels/slide138.xml.rels><?xml version="1.0" encoding="UTF-8" standalone="yes"?>
<Relationships xmlns="http://schemas.openxmlformats.org/package/2006/relationships"><Relationship Id="rId2" Type="http://schemas.openxmlformats.org/officeDocument/2006/relationships/image" Target="../media/image188.png" /><Relationship Id="rId1" Type="http://schemas.openxmlformats.org/officeDocument/2006/relationships/slideLayout" Target="../slideLayouts/slideLayout52.xml" /></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 /><Relationship Id="rId1" Type="http://schemas.openxmlformats.org/officeDocument/2006/relationships/slideLayout" Target="../slideLayouts/slideLayout65.xml" /></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53.xml" /><Relationship Id="rId1" Type="http://schemas.openxmlformats.org/officeDocument/2006/relationships/vmlDrawing" Target="../drawings/vmlDrawing1.vml" /><Relationship Id="rId4" Type="http://schemas.openxmlformats.org/officeDocument/2006/relationships/image" Target="../media/image11.wmf" /></Relationships>
</file>

<file path=ppt/slides/_rels/slide140.xml.rels><?xml version="1.0" encoding="UTF-8" standalone="yes"?>
<Relationships xmlns="http://schemas.openxmlformats.org/package/2006/relationships"><Relationship Id="rId2" Type="http://schemas.openxmlformats.org/officeDocument/2006/relationships/image" Target="../media/image190.png" /><Relationship Id="rId1" Type="http://schemas.openxmlformats.org/officeDocument/2006/relationships/slideLayout" Target="../slideLayouts/slideLayout52.xml" /></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 /><Relationship Id="rId2" Type="http://schemas.openxmlformats.org/officeDocument/2006/relationships/slideLayout" Target="../slideLayouts/slideLayout13.xml" /><Relationship Id="rId1" Type="http://schemas.openxmlformats.org/officeDocument/2006/relationships/vmlDrawing" Target="../drawings/vmlDrawing41.vml" /><Relationship Id="rId5" Type="http://schemas.openxmlformats.org/officeDocument/2006/relationships/image" Target="../media/image191.wmf" /><Relationship Id="rId4" Type="http://schemas.openxmlformats.org/officeDocument/2006/relationships/oleObject" Target="../embeddings/oleObject61.bin" /></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 /><Relationship Id="rId2" Type="http://schemas.openxmlformats.org/officeDocument/2006/relationships/image" Target="../media/image193.png" /><Relationship Id="rId1" Type="http://schemas.openxmlformats.org/officeDocument/2006/relationships/slideLayout" Target="../slideLayouts/slideLayout53.xml"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44.xml.rels><?xml version="1.0" encoding="UTF-8" standalone="yes"?>
<Relationships xmlns="http://schemas.openxmlformats.org/package/2006/relationships"><Relationship Id="rId2" Type="http://schemas.openxmlformats.org/officeDocument/2006/relationships/image" Target="../media/image195.png" /><Relationship Id="rId1" Type="http://schemas.openxmlformats.org/officeDocument/2006/relationships/slideLayout" Target="../slideLayouts/slideLayout27.xml" /></Relationships>
</file>

<file path=ppt/slides/_rels/slide145.xml.rels><?xml version="1.0" encoding="UTF-8" standalone="yes"?>
<Relationships xmlns="http://schemas.openxmlformats.org/package/2006/relationships"><Relationship Id="rId2" Type="http://schemas.openxmlformats.org/officeDocument/2006/relationships/image" Target="../media/image196.png" /><Relationship Id="rId1" Type="http://schemas.openxmlformats.org/officeDocument/2006/relationships/slideLayout" Target="../slideLayouts/slideLayout27.xml" /></Relationships>
</file>

<file path=ppt/slides/_rels/slide146.xml.rels><?xml version="1.0" encoding="UTF-8" standalone="yes"?>
<Relationships xmlns="http://schemas.openxmlformats.org/package/2006/relationships"><Relationship Id="rId2" Type="http://schemas.openxmlformats.org/officeDocument/2006/relationships/image" Target="../media/image197.png" /><Relationship Id="rId1" Type="http://schemas.openxmlformats.org/officeDocument/2006/relationships/slideLayout" Target="../slideLayouts/slideLayout65.xml" /></Relationships>
</file>

<file path=ppt/slides/_rels/slide147.xml.rels><?xml version="1.0" encoding="UTF-8" standalone="yes"?>
<Relationships xmlns="http://schemas.openxmlformats.org/package/2006/relationships"><Relationship Id="rId2" Type="http://schemas.openxmlformats.org/officeDocument/2006/relationships/image" Target="../media/image198.png" /><Relationship Id="rId1" Type="http://schemas.openxmlformats.org/officeDocument/2006/relationships/slideLayout" Target="../slideLayouts/slideLayout52.xml" /></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62.bin" /><Relationship Id="rId2" Type="http://schemas.openxmlformats.org/officeDocument/2006/relationships/slideLayout" Target="../slideLayouts/slideLayout66.xml" /><Relationship Id="rId1" Type="http://schemas.openxmlformats.org/officeDocument/2006/relationships/vmlDrawing" Target="../drawings/vmlDrawing42.vml" /><Relationship Id="rId5" Type="http://schemas.openxmlformats.org/officeDocument/2006/relationships/image" Target="../media/image200.png" /><Relationship Id="rId4" Type="http://schemas.openxmlformats.org/officeDocument/2006/relationships/image" Target="../media/image199.wmf" /></Relationships>
</file>

<file path=ppt/slides/_rels/slide149.xml.rels><?xml version="1.0" encoding="UTF-8" standalone="yes"?>
<Relationships xmlns="http://schemas.openxmlformats.org/package/2006/relationships"><Relationship Id="rId2" Type="http://schemas.openxmlformats.org/officeDocument/2006/relationships/image" Target="../media/image201.png" /><Relationship Id="rId1" Type="http://schemas.openxmlformats.org/officeDocument/2006/relationships/slideLayout" Target="../slideLayouts/slideLayout55.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52.xml" /></Relationships>
</file>

<file path=ppt/slides/_rels/slide150.xml.rels><?xml version="1.0" encoding="UTF-8" standalone="yes"?>
<Relationships xmlns="http://schemas.openxmlformats.org/package/2006/relationships"><Relationship Id="rId2" Type="http://schemas.openxmlformats.org/officeDocument/2006/relationships/image" Target="../media/image202.png" /><Relationship Id="rId1" Type="http://schemas.openxmlformats.org/officeDocument/2006/relationships/slideLayout" Target="../slideLayouts/slideLayout52.xml" /></Relationships>
</file>

<file path=ppt/slides/_rels/slide151.xml.rels><?xml version="1.0" encoding="UTF-8" standalone="yes"?>
<Relationships xmlns="http://schemas.openxmlformats.org/package/2006/relationships"><Relationship Id="rId2" Type="http://schemas.openxmlformats.org/officeDocument/2006/relationships/image" Target="../media/image203.png" /><Relationship Id="rId1" Type="http://schemas.openxmlformats.org/officeDocument/2006/relationships/slideLayout" Target="../slideLayouts/slideLayout27.xml" /></Relationships>
</file>

<file path=ppt/slides/_rels/slide152.xml.rels><?xml version="1.0" encoding="UTF-8" standalone="yes"?>
<Relationships xmlns="http://schemas.openxmlformats.org/package/2006/relationships"><Relationship Id="rId2" Type="http://schemas.openxmlformats.org/officeDocument/2006/relationships/image" Target="../media/image204.png" /><Relationship Id="rId1" Type="http://schemas.openxmlformats.org/officeDocument/2006/relationships/slideLayout" Target="../slideLayouts/slideLayout52.xml" /></Relationships>
</file>

<file path=ppt/slides/_rels/slide153.xml.rels><?xml version="1.0" encoding="UTF-8" standalone="yes"?>
<Relationships xmlns="http://schemas.openxmlformats.org/package/2006/relationships"><Relationship Id="rId3" Type="http://schemas.openxmlformats.org/officeDocument/2006/relationships/image" Target="../media/image206.png" /><Relationship Id="rId2" Type="http://schemas.openxmlformats.org/officeDocument/2006/relationships/slideLayout" Target="../slideLayouts/slideLayout13.xml" /><Relationship Id="rId1" Type="http://schemas.openxmlformats.org/officeDocument/2006/relationships/vmlDrawing" Target="../drawings/vmlDrawing43.vml" /><Relationship Id="rId5" Type="http://schemas.openxmlformats.org/officeDocument/2006/relationships/image" Target="../media/image205.wmf" /><Relationship Id="rId4" Type="http://schemas.openxmlformats.org/officeDocument/2006/relationships/oleObject" Target="../embeddings/oleObject63.bin" /></Relationships>
</file>

<file path=ppt/slides/_rels/slide154.xml.rels><?xml version="1.0" encoding="UTF-8" standalone="yes"?>
<Relationships xmlns="http://schemas.openxmlformats.org/package/2006/relationships"><Relationship Id="rId2" Type="http://schemas.openxmlformats.org/officeDocument/2006/relationships/image" Target="../media/image207.png" /><Relationship Id="rId1" Type="http://schemas.openxmlformats.org/officeDocument/2006/relationships/slideLayout" Target="../slideLayouts/slideLayout27.xml" /></Relationships>
</file>

<file path=ppt/slides/_rels/slide155.xml.rels><?xml version="1.0" encoding="UTF-8" standalone="yes"?>
<Relationships xmlns="http://schemas.openxmlformats.org/package/2006/relationships"><Relationship Id="rId2" Type="http://schemas.openxmlformats.org/officeDocument/2006/relationships/image" Target="../media/image208.png" /><Relationship Id="rId1" Type="http://schemas.openxmlformats.org/officeDocument/2006/relationships/slideLayout" Target="../slideLayouts/slideLayout27.xml" /></Relationships>
</file>

<file path=ppt/slides/_rels/slide156.xml.rels><?xml version="1.0" encoding="UTF-8" standalone="yes"?>
<Relationships xmlns="http://schemas.openxmlformats.org/package/2006/relationships"><Relationship Id="rId2" Type="http://schemas.openxmlformats.org/officeDocument/2006/relationships/image" Target="../media/image209.png" /><Relationship Id="rId1" Type="http://schemas.openxmlformats.org/officeDocument/2006/relationships/slideLayout" Target="../slideLayouts/slideLayout27.xml" /></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64.bin" /><Relationship Id="rId2" Type="http://schemas.openxmlformats.org/officeDocument/2006/relationships/slideLayout" Target="../slideLayouts/slideLayout55.xml" /><Relationship Id="rId1" Type="http://schemas.openxmlformats.org/officeDocument/2006/relationships/vmlDrawing" Target="../drawings/vmlDrawing44.vml" /><Relationship Id="rId4" Type="http://schemas.openxmlformats.org/officeDocument/2006/relationships/image" Target="../media/image210.wmf" /></Relationships>
</file>

<file path=ppt/slides/_rels/slide158.xml.rels><?xml version="1.0" encoding="UTF-8" standalone="yes"?>
<Relationships xmlns="http://schemas.openxmlformats.org/package/2006/relationships"><Relationship Id="rId2" Type="http://schemas.openxmlformats.org/officeDocument/2006/relationships/image" Target="../media/image211.png" /><Relationship Id="rId1" Type="http://schemas.openxmlformats.org/officeDocument/2006/relationships/slideLayout" Target="../slideLayouts/slideLayout65.xml" /></Relationships>
</file>

<file path=ppt/slides/_rels/slide159.xml.rels><?xml version="1.0" encoding="UTF-8" standalone="yes"?>
<Relationships xmlns="http://schemas.openxmlformats.org/package/2006/relationships"><Relationship Id="rId2" Type="http://schemas.openxmlformats.org/officeDocument/2006/relationships/image" Target="../media/image212.png" /><Relationship Id="rId1" Type="http://schemas.openxmlformats.org/officeDocument/2006/relationships/slideLayout" Target="../slideLayouts/slideLayout52.xml"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52.xml" /></Relationships>
</file>

<file path=ppt/slides/_rels/slide160.xml.rels><?xml version="1.0" encoding="UTF-8" standalone="yes"?>
<Relationships xmlns="http://schemas.openxmlformats.org/package/2006/relationships"><Relationship Id="rId2" Type="http://schemas.openxmlformats.org/officeDocument/2006/relationships/image" Target="../media/image213.png" /><Relationship Id="rId1" Type="http://schemas.openxmlformats.org/officeDocument/2006/relationships/slideLayout" Target="../slideLayouts/slideLayout65.xml" /></Relationships>
</file>

<file path=ppt/slides/_rels/slide161.xml.rels><?xml version="1.0" encoding="UTF-8" standalone="yes"?>
<Relationships xmlns="http://schemas.openxmlformats.org/package/2006/relationships"><Relationship Id="rId2" Type="http://schemas.openxmlformats.org/officeDocument/2006/relationships/image" Target="../media/image214.png" /><Relationship Id="rId1" Type="http://schemas.openxmlformats.org/officeDocument/2006/relationships/slideLayout" Target="../slideLayouts/slideLayout52.xml" /></Relationships>
</file>

<file path=ppt/slides/_rels/slide162.xml.rels><?xml version="1.0" encoding="UTF-8" standalone="yes"?>
<Relationships xmlns="http://schemas.openxmlformats.org/package/2006/relationships"><Relationship Id="rId3" Type="http://schemas.openxmlformats.org/officeDocument/2006/relationships/image" Target="../media/image216.png" /><Relationship Id="rId2" Type="http://schemas.openxmlformats.org/officeDocument/2006/relationships/image" Target="../media/image215.png" /><Relationship Id="rId1" Type="http://schemas.openxmlformats.org/officeDocument/2006/relationships/slideLayout" Target="../slideLayouts/slideLayout26.xml" /></Relationships>
</file>

<file path=ppt/slides/_rels/slide163.xml.rels><?xml version="1.0" encoding="UTF-8" standalone="yes"?>
<Relationships xmlns="http://schemas.openxmlformats.org/package/2006/relationships"><Relationship Id="rId3" Type="http://schemas.openxmlformats.org/officeDocument/2006/relationships/image" Target="../media/image218.png" /><Relationship Id="rId2" Type="http://schemas.openxmlformats.org/officeDocument/2006/relationships/image" Target="../media/image217.png" /><Relationship Id="rId1" Type="http://schemas.openxmlformats.org/officeDocument/2006/relationships/slideLayout" Target="../slideLayouts/slideLayout13.xml" /></Relationships>
</file>

<file path=ppt/slides/_rels/slide164.xml.rels><?xml version="1.0" encoding="UTF-8" standalone="yes"?>
<Relationships xmlns="http://schemas.openxmlformats.org/package/2006/relationships"><Relationship Id="rId3" Type="http://schemas.openxmlformats.org/officeDocument/2006/relationships/image" Target="../media/image220.png" /><Relationship Id="rId2" Type="http://schemas.openxmlformats.org/officeDocument/2006/relationships/image" Target="../media/image219.png" /><Relationship Id="rId1" Type="http://schemas.openxmlformats.org/officeDocument/2006/relationships/slideLayout" Target="../slideLayouts/slideLayout26.xml" /></Relationships>
</file>

<file path=ppt/slides/_rels/slide165.xml.rels><?xml version="1.0" encoding="UTF-8" standalone="yes"?>
<Relationships xmlns="http://schemas.openxmlformats.org/package/2006/relationships"><Relationship Id="rId3" Type="http://schemas.openxmlformats.org/officeDocument/2006/relationships/image" Target="../media/image222.png" /><Relationship Id="rId2" Type="http://schemas.openxmlformats.org/officeDocument/2006/relationships/image" Target="../media/image221.png" /><Relationship Id="rId1" Type="http://schemas.openxmlformats.org/officeDocument/2006/relationships/slideLayout" Target="../slideLayouts/slideLayout26.xml"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167.xml.rels><?xml version="1.0" encoding="UTF-8" standalone="yes"?>
<Relationships xmlns="http://schemas.openxmlformats.org/package/2006/relationships"><Relationship Id="rId2" Type="http://schemas.openxmlformats.org/officeDocument/2006/relationships/image" Target="../media/image223.png" /><Relationship Id="rId1" Type="http://schemas.openxmlformats.org/officeDocument/2006/relationships/slideLayout" Target="../slideLayouts/slideLayout52.xml" /></Relationships>
</file>

<file path=ppt/slides/_rels/slide168.xml.rels><?xml version="1.0" encoding="UTF-8" standalone="yes"?>
<Relationships xmlns="http://schemas.openxmlformats.org/package/2006/relationships"><Relationship Id="rId2" Type="http://schemas.openxmlformats.org/officeDocument/2006/relationships/image" Target="../media/image224.png" /><Relationship Id="rId1" Type="http://schemas.openxmlformats.org/officeDocument/2006/relationships/slideLayout" Target="../slideLayouts/slideLayout52.xml" /></Relationships>
</file>

<file path=ppt/slides/_rels/slide169.xml.rels><?xml version="1.0" encoding="UTF-8" standalone="yes"?>
<Relationships xmlns="http://schemas.openxmlformats.org/package/2006/relationships"><Relationship Id="rId3" Type="http://schemas.openxmlformats.org/officeDocument/2006/relationships/image" Target="../media/image226.png" /><Relationship Id="rId2" Type="http://schemas.openxmlformats.org/officeDocument/2006/relationships/slideLayout" Target="../slideLayouts/slideLayout26.xml" /><Relationship Id="rId1" Type="http://schemas.openxmlformats.org/officeDocument/2006/relationships/vmlDrawing" Target="../drawings/vmlDrawing45.vml" /><Relationship Id="rId5" Type="http://schemas.openxmlformats.org/officeDocument/2006/relationships/image" Target="../media/image225.wmf" /><Relationship Id="rId4" Type="http://schemas.openxmlformats.org/officeDocument/2006/relationships/oleObject" Target="../embeddings/oleObject65.bin"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52.xml" /></Relationships>
</file>

<file path=ppt/slides/_rels/slide170.xml.rels><?xml version="1.0" encoding="UTF-8" standalone="yes"?>
<Relationships xmlns="http://schemas.openxmlformats.org/package/2006/relationships"><Relationship Id="rId3" Type="http://schemas.openxmlformats.org/officeDocument/2006/relationships/image" Target="../media/image228.png" /><Relationship Id="rId2" Type="http://schemas.openxmlformats.org/officeDocument/2006/relationships/slideLayout" Target="../slideLayouts/slideLayout13.xml" /><Relationship Id="rId1" Type="http://schemas.openxmlformats.org/officeDocument/2006/relationships/vmlDrawing" Target="../drawings/vmlDrawing46.vml" /><Relationship Id="rId5" Type="http://schemas.openxmlformats.org/officeDocument/2006/relationships/image" Target="../media/image227.wmf" /><Relationship Id="rId4" Type="http://schemas.openxmlformats.org/officeDocument/2006/relationships/oleObject" Target="../embeddings/oleObject66.bin" /></Relationships>
</file>

<file path=ppt/slides/_rels/slide171.xml.rels><?xml version="1.0" encoding="UTF-8" standalone="yes"?>
<Relationships xmlns="http://schemas.openxmlformats.org/package/2006/relationships"><Relationship Id="rId2" Type="http://schemas.openxmlformats.org/officeDocument/2006/relationships/image" Target="../media/image229.png" /><Relationship Id="rId1" Type="http://schemas.openxmlformats.org/officeDocument/2006/relationships/slideLayout" Target="../slideLayouts/slideLayout52.xml" /></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67.bin" /><Relationship Id="rId2" Type="http://schemas.openxmlformats.org/officeDocument/2006/relationships/slideLayout" Target="../slideLayouts/slideLayout13.xml" /><Relationship Id="rId1" Type="http://schemas.openxmlformats.org/officeDocument/2006/relationships/vmlDrawing" Target="../drawings/vmlDrawing47.vml" /><Relationship Id="rId5" Type="http://schemas.openxmlformats.org/officeDocument/2006/relationships/image" Target="../media/image231.png" /><Relationship Id="rId4" Type="http://schemas.openxmlformats.org/officeDocument/2006/relationships/image" Target="../media/image230.wmf" /></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68.bin" /><Relationship Id="rId7" Type="http://schemas.openxmlformats.org/officeDocument/2006/relationships/image" Target="../media/image234.png" /><Relationship Id="rId2" Type="http://schemas.openxmlformats.org/officeDocument/2006/relationships/slideLayout" Target="../slideLayouts/slideLayout13.xml" /><Relationship Id="rId1" Type="http://schemas.openxmlformats.org/officeDocument/2006/relationships/vmlDrawing" Target="../drawings/vmlDrawing48.vml" /><Relationship Id="rId6" Type="http://schemas.openxmlformats.org/officeDocument/2006/relationships/image" Target="../media/image233.wmf" /><Relationship Id="rId5" Type="http://schemas.openxmlformats.org/officeDocument/2006/relationships/oleObject" Target="../embeddings/oleObject69.bin" /><Relationship Id="rId4" Type="http://schemas.openxmlformats.org/officeDocument/2006/relationships/image" Target="../media/image232.wmf" /></Relationships>
</file>

<file path=ppt/slides/_rels/slide174.xml.rels><?xml version="1.0" encoding="UTF-8" standalone="yes"?>
<Relationships xmlns="http://schemas.openxmlformats.org/package/2006/relationships"><Relationship Id="rId2" Type="http://schemas.openxmlformats.org/officeDocument/2006/relationships/image" Target="../media/image235.png" /><Relationship Id="rId1" Type="http://schemas.openxmlformats.org/officeDocument/2006/relationships/slideLayout" Target="../slideLayouts/slideLayout26.xml" /></Relationships>
</file>

<file path=ppt/slides/_rels/slide175.xml.rels><?xml version="1.0" encoding="UTF-8" standalone="yes"?>
<Relationships xmlns="http://schemas.openxmlformats.org/package/2006/relationships"><Relationship Id="rId2" Type="http://schemas.openxmlformats.org/officeDocument/2006/relationships/image" Target="../media/image236.png" /><Relationship Id="rId1" Type="http://schemas.openxmlformats.org/officeDocument/2006/relationships/slideLayout" Target="../slideLayouts/slideLayout27.xml" /></Relationships>
</file>

<file path=ppt/slides/_rels/slide176.xml.rels><?xml version="1.0" encoding="UTF-8" standalone="yes"?>
<Relationships xmlns="http://schemas.openxmlformats.org/package/2006/relationships"><Relationship Id="rId2" Type="http://schemas.openxmlformats.org/officeDocument/2006/relationships/image" Target="../media/image237.png" /><Relationship Id="rId1" Type="http://schemas.openxmlformats.org/officeDocument/2006/relationships/slideLayout" Target="../slideLayouts/slideLayout12.xml" /></Relationships>
</file>

<file path=ppt/slides/_rels/slide177.xml.rels><?xml version="1.0" encoding="UTF-8" standalone="yes"?>
<Relationships xmlns="http://schemas.openxmlformats.org/package/2006/relationships"><Relationship Id="rId2" Type="http://schemas.openxmlformats.org/officeDocument/2006/relationships/image" Target="../media/image238.png" /><Relationship Id="rId1" Type="http://schemas.openxmlformats.org/officeDocument/2006/relationships/slideLayout" Target="../slideLayouts/slideLayout52.xml" /></Relationships>
</file>

<file path=ppt/slides/_rels/slide178.xml.rels><?xml version="1.0" encoding="UTF-8" standalone="yes"?>
<Relationships xmlns="http://schemas.openxmlformats.org/package/2006/relationships"><Relationship Id="rId2" Type="http://schemas.openxmlformats.org/officeDocument/2006/relationships/image" Target="../media/image239.png" /><Relationship Id="rId1" Type="http://schemas.openxmlformats.org/officeDocument/2006/relationships/slideLayout" Target="../slideLayouts/slideLayout27.xml" /></Relationships>
</file>

<file path=ppt/slides/_rels/slide179.xml.rels><?xml version="1.0" encoding="UTF-8" standalone="yes"?>
<Relationships xmlns="http://schemas.openxmlformats.org/package/2006/relationships"><Relationship Id="rId2" Type="http://schemas.openxmlformats.org/officeDocument/2006/relationships/image" Target="../media/image240.png" /><Relationship Id="rId1" Type="http://schemas.openxmlformats.org/officeDocument/2006/relationships/slideLayout" Target="../slideLayouts/slideLayout27.xml" /></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53.xml" /><Relationship Id="rId1" Type="http://schemas.openxmlformats.org/officeDocument/2006/relationships/vmlDrawing" Target="../drawings/vmlDrawing2.vml" /><Relationship Id="rId6" Type="http://schemas.openxmlformats.org/officeDocument/2006/relationships/image" Target="../media/image16.wmf" /><Relationship Id="rId5" Type="http://schemas.openxmlformats.org/officeDocument/2006/relationships/oleObject" Target="../embeddings/oleObject3.bin" /><Relationship Id="rId4" Type="http://schemas.openxmlformats.org/officeDocument/2006/relationships/image" Target="../media/image15.wmf" /></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70.bin" /><Relationship Id="rId2" Type="http://schemas.openxmlformats.org/officeDocument/2006/relationships/slideLayout" Target="../slideLayouts/slideLayout13.xml" /><Relationship Id="rId1" Type="http://schemas.openxmlformats.org/officeDocument/2006/relationships/vmlDrawing" Target="../drawings/vmlDrawing49.vml" /><Relationship Id="rId5" Type="http://schemas.openxmlformats.org/officeDocument/2006/relationships/image" Target="../media/image242.png" /><Relationship Id="rId4" Type="http://schemas.openxmlformats.org/officeDocument/2006/relationships/image" Target="../media/image241.wmf" /></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71.bin" /><Relationship Id="rId2" Type="http://schemas.openxmlformats.org/officeDocument/2006/relationships/slideLayout" Target="../slideLayouts/slideLayout13.xml" /><Relationship Id="rId1" Type="http://schemas.openxmlformats.org/officeDocument/2006/relationships/vmlDrawing" Target="../drawings/vmlDrawing50.vml" /><Relationship Id="rId5" Type="http://schemas.openxmlformats.org/officeDocument/2006/relationships/image" Target="../media/image244.png" /><Relationship Id="rId4" Type="http://schemas.openxmlformats.org/officeDocument/2006/relationships/image" Target="../media/image243.wmf" /></Relationships>
</file>

<file path=ppt/slides/_rels/slide182.xml.rels><?xml version="1.0" encoding="UTF-8" standalone="yes"?>
<Relationships xmlns="http://schemas.openxmlformats.org/package/2006/relationships"><Relationship Id="rId3" Type="http://schemas.openxmlformats.org/officeDocument/2006/relationships/image" Target="../media/image246.png" /><Relationship Id="rId2" Type="http://schemas.openxmlformats.org/officeDocument/2006/relationships/slideLayout" Target="../slideLayouts/slideLayout26.xml" /><Relationship Id="rId1" Type="http://schemas.openxmlformats.org/officeDocument/2006/relationships/vmlDrawing" Target="../drawings/vmlDrawing51.vml" /><Relationship Id="rId5" Type="http://schemas.openxmlformats.org/officeDocument/2006/relationships/image" Target="../media/image245.wmf" /><Relationship Id="rId4" Type="http://schemas.openxmlformats.org/officeDocument/2006/relationships/oleObject" Target="../embeddings/oleObject72.bin" /></Relationships>
</file>

<file path=ppt/slides/_rels/slide183.xml.rels><?xml version="1.0" encoding="UTF-8" standalone="yes"?>
<Relationships xmlns="http://schemas.openxmlformats.org/package/2006/relationships"><Relationship Id="rId2" Type="http://schemas.openxmlformats.org/officeDocument/2006/relationships/image" Target="../media/image247.png" /><Relationship Id="rId1" Type="http://schemas.openxmlformats.org/officeDocument/2006/relationships/slideLayout" Target="../slideLayouts/slideLayout52.xml" /></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73.bin" /><Relationship Id="rId2" Type="http://schemas.openxmlformats.org/officeDocument/2006/relationships/slideLayout" Target="../slideLayouts/slideLayout27.xml" /><Relationship Id="rId1" Type="http://schemas.openxmlformats.org/officeDocument/2006/relationships/vmlDrawing" Target="../drawings/vmlDrawing52.vml" /><Relationship Id="rId4" Type="http://schemas.openxmlformats.org/officeDocument/2006/relationships/image" Target="../media/image248.emf" /></Relationships>
</file>

<file path=ppt/slides/_rels/slide185.xml.rels><?xml version="1.0" encoding="UTF-8" standalone="yes"?>
<Relationships xmlns="http://schemas.openxmlformats.org/package/2006/relationships"><Relationship Id="rId2" Type="http://schemas.openxmlformats.org/officeDocument/2006/relationships/image" Target="../media/image249.png" /><Relationship Id="rId1" Type="http://schemas.openxmlformats.org/officeDocument/2006/relationships/slideLayout" Target="../slideLayouts/slideLayout27.xml" /></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74.bin" /><Relationship Id="rId2" Type="http://schemas.openxmlformats.org/officeDocument/2006/relationships/slideLayout" Target="../slideLayouts/slideLayout16.xml" /><Relationship Id="rId1" Type="http://schemas.openxmlformats.org/officeDocument/2006/relationships/vmlDrawing" Target="../drawings/vmlDrawing53.vml" /><Relationship Id="rId6" Type="http://schemas.openxmlformats.org/officeDocument/2006/relationships/image" Target="../media/image251.wmf" /><Relationship Id="rId5" Type="http://schemas.openxmlformats.org/officeDocument/2006/relationships/oleObject" Target="../embeddings/oleObject75.bin" /><Relationship Id="rId4" Type="http://schemas.openxmlformats.org/officeDocument/2006/relationships/image" Target="../media/image250.wmf" /></Relationships>
</file>

<file path=ppt/slides/_rels/slide187.xml.rels><?xml version="1.0" encoding="UTF-8" standalone="yes"?>
<Relationships xmlns="http://schemas.openxmlformats.org/package/2006/relationships"><Relationship Id="rId2" Type="http://schemas.openxmlformats.org/officeDocument/2006/relationships/image" Target="../media/image252.png" /><Relationship Id="rId1" Type="http://schemas.openxmlformats.org/officeDocument/2006/relationships/slideLayout" Target="../slideLayouts/slideLayout65.xml" /></Relationships>
</file>

<file path=ppt/slides/_rels/slide188.xml.rels><?xml version="1.0" encoding="UTF-8" standalone="yes"?>
<Relationships xmlns="http://schemas.openxmlformats.org/package/2006/relationships"><Relationship Id="rId3" Type="http://schemas.openxmlformats.org/officeDocument/2006/relationships/image" Target="../media/image254.png" /><Relationship Id="rId2" Type="http://schemas.openxmlformats.org/officeDocument/2006/relationships/image" Target="../media/image253.png" /><Relationship Id="rId1" Type="http://schemas.openxmlformats.org/officeDocument/2006/relationships/slideLayout" Target="../slideLayouts/slideLayout53.xml" /><Relationship Id="rId5" Type="http://schemas.openxmlformats.org/officeDocument/2006/relationships/image" Target="../media/image256.png" /><Relationship Id="rId4" Type="http://schemas.openxmlformats.org/officeDocument/2006/relationships/image" Target="../media/image255.png" /></Relationships>
</file>

<file path=ppt/slides/_rels/slide189.xml.rels><?xml version="1.0" encoding="UTF-8" standalone="yes"?>
<Relationships xmlns="http://schemas.openxmlformats.org/package/2006/relationships"><Relationship Id="rId2" Type="http://schemas.openxmlformats.org/officeDocument/2006/relationships/image" Target="../media/image257.png" /><Relationship Id="rId1" Type="http://schemas.openxmlformats.org/officeDocument/2006/relationships/slideLayout" Target="../slideLayouts/slideLayout52.xml" /></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13.xml" /><Relationship Id="rId1" Type="http://schemas.openxmlformats.org/officeDocument/2006/relationships/vmlDrawing" Target="../drawings/vmlDrawing3.vml" /><Relationship Id="rId5" Type="http://schemas.openxmlformats.org/officeDocument/2006/relationships/image" Target="../media/image18.png" /><Relationship Id="rId4" Type="http://schemas.openxmlformats.org/officeDocument/2006/relationships/image" Target="../media/image17.wmf"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2.xml" /></Relationships>
</file>

<file path=ppt/slides/_rels/slide191.xml.rels><?xml version="1.0" encoding="UTF-8" standalone="yes"?>
<Relationships xmlns="http://schemas.openxmlformats.org/package/2006/relationships"><Relationship Id="rId2" Type="http://schemas.openxmlformats.org/officeDocument/2006/relationships/image" Target="../media/image258.png" /><Relationship Id="rId1" Type="http://schemas.openxmlformats.org/officeDocument/2006/relationships/slideLayout" Target="../slideLayouts/slideLayout65.xml" /></Relationships>
</file>

<file path=ppt/slides/_rels/slide192.xml.rels><?xml version="1.0" encoding="UTF-8" standalone="yes"?>
<Relationships xmlns="http://schemas.openxmlformats.org/package/2006/relationships"><Relationship Id="rId3" Type="http://schemas.openxmlformats.org/officeDocument/2006/relationships/image" Target="../media/image260.png" /><Relationship Id="rId2" Type="http://schemas.openxmlformats.org/officeDocument/2006/relationships/slideLayout" Target="../slideLayouts/slideLayout66.xml" /><Relationship Id="rId1" Type="http://schemas.openxmlformats.org/officeDocument/2006/relationships/vmlDrawing" Target="../drawings/vmlDrawing54.vml" /><Relationship Id="rId5" Type="http://schemas.openxmlformats.org/officeDocument/2006/relationships/image" Target="../media/image259.wmf" /><Relationship Id="rId4" Type="http://schemas.openxmlformats.org/officeDocument/2006/relationships/oleObject" Target="../embeddings/oleObject76.bin" /></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79.bin" /><Relationship Id="rId3" Type="http://schemas.openxmlformats.org/officeDocument/2006/relationships/image" Target="../media/image264.png" /><Relationship Id="rId7" Type="http://schemas.openxmlformats.org/officeDocument/2006/relationships/image" Target="../media/image262.wmf" /><Relationship Id="rId2" Type="http://schemas.openxmlformats.org/officeDocument/2006/relationships/slideLayout" Target="../slideLayouts/slideLayout27.xml" /><Relationship Id="rId1" Type="http://schemas.openxmlformats.org/officeDocument/2006/relationships/vmlDrawing" Target="../drawings/vmlDrawing55.vml" /><Relationship Id="rId6" Type="http://schemas.openxmlformats.org/officeDocument/2006/relationships/oleObject" Target="../embeddings/oleObject78.bin" /><Relationship Id="rId5" Type="http://schemas.openxmlformats.org/officeDocument/2006/relationships/image" Target="../media/image261.wmf" /><Relationship Id="rId4" Type="http://schemas.openxmlformats.org/officeDocument/2006/relationships/oleObject" Target="../embeddings/oleObject77.bin" /><Relationship Id="rId9" Type="http://schemas.openxmlformats.org/officeDocument/2006/relationships/image" Target="../media/image263.wmf" /></Relationships>
</file>

<file path=ppt/slides/_rels/slide194.xml.rels><?xml version="1.0" encoding="UTF-8" standalone="yes"?>
<Relationships xmlns="http://schemas.openxmlformats.org/package/2006/relationships"><Relationship Id="rId2" Type="http://schemas.openxmlformats.org/officeDocument/2006/relationships/image" Target="../media/image265.png" /><Relationship Id="rId1" Type="http://schemas.openxmlformats.org/officeDocument/2006/relationships/slideLayout" Target="../slideLayouts/slideLayout27.xml" /></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80.bin" /><Relationship Id="rId7" Type="http://schemas.openxmlformats.org/officeDocument/2006/relationships/image" Target="../media/image268.png" /><Relationship Id="rId2" Type="http://schemas.openxmlformats.org/officeDocument/2006/relationships/slideLayout" Target="../slideLayouts/slideLayout26.xml" /><Relationship Id="rId1" Type="http://schemas.openxmlformats.org/officeDocument/2006/relationships/vmlDrawing" Target="../drawings/vmlDrawing56.vml" /><Relationship Id="rId6" Type="http://schemas.openxmlformats.org/officeDocument/2006/relationships/image" Target="../media/image267.wmf" /><Relationship Id="rId5" Type="http://schemas.openxmlformats.org/officeDocument/2006/relationships/oleObject" Target="../embeddings/oleObject81.bin" /><Relationship Id="rId4" Type="http://schemas.openxmlformats.org/officeDocument/2006/relationships/image" Target="../media/image266.wmf" /></Relationships>
</file>

<file path=ppt/slides/_rels/slide196.xml.rels><?xml version="1.0" encoding="UTF-8" standalone="yes"?>
<Relationships xmlns="http://schemas.openxmlformats.org/package/2006/relationships"><Relationship Id="rId2" Type="http://schemas.openxmlformats.org/officeDocument/2006/relationships/image" Target="../media/image269.png" /><Relationship Id="rId1" Type="http://schemas.openxmlformats.org/officeDocument/2006/relationships/slideLayout" Target="../slideLayouts/slideLayout65.xml" /></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2.bin" /><Relationship Id="rId2" Type="http://schemas.openxmlformats.org/officeDocument/2006/relationships/slideLayout" Target="../slideLayouts/slideLayout13.xml" /><Relationship Id="rId1" Type="http://schemas.openxmlformats.org/officeDocument/2006/relationships/vmlDrawing" Target="../drawings/vmlDrawing57.vml" /><Relationship Id="rId5" Type="http://schemas.openxmlformats.org/officeDocument/2006/relationships/image" Target="../media/image271.png" /><Relationship Id="rId4" Type="http://schemas.openxmlformats.org/officeDocument/2006/relationships/image" Target="../media/image270.wmf" /></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83.bin" /><Relationship Id="rId2" Type="http://schemas.openxmlformats.org/officeDocument/2006/relationships/slideLayout" Target="../slideLayouts/slideLayout27.xml" /><Relationship Id="rId1" Type="http://schemas.openxmlformats.org/officeDocument/2006/relationships/vmlDrawing" Target="../drawings/vmlDrawing58.vml" /><Relationship Id="rId4" Type="http://schemas.openxmlformats.org/officeDocument/2006/relationships/image" Target="../media/image272.wmf" /></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84.bin" /><Relationship Id="rId2" Type="http://schemas.openxmlformats.org/officeDocument/2006/relationships/slideLayout" Target="../slideLayouts/slideLayout13.xml" /><Relationship Id="rId1" Type="http://schemas.openxmlformats.org/officeDocument/2006/relationships/vmlDrawing" Target="../drawings/vmlDrawing59.vml" /><Relationship Id="rId4" Type="http://schemas.openxmlformats.org/officeDocument/2006/relationships/image" Target="../media/image273.wmf"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 /></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 /><Relationship Id="rId2" Type="http://schemas.openxmlformats.org/officeDocument/2006/relationships/slideLayout" Target="../slideLayouts/slideLayout13.xml" /><Relationship Id="rId1" Type="http://schemas.openxmlformats.org/officeDocument/2006/relationships/vmlDrawing" Target="../drawings/vmlDrawing4.vml" /><Relationship Id="rId5" Type="http://schemas.openxmlformats.org/officeDocument/2006/relationships/image" Target="../media/image20.png" /><Relationship Id="rId4" Type="http://schemas.openxmlformats.org/officeDocument/2006/relationships/image" Target="../media/image19.wmf" /></Relationships>
</file>

<file path=ppt/slides/_rels/slide200.xml.rels><?xml version="1.0" encoding="UTF-8" standalone="yes"?>
<Relationships xmlns="http://schemas.openxmlformats.org/package/2006/relationships"><Relationship Id="rId2" Type="http://schemas.openxmlformats.org/officeDocument/2006/relationships/image" Target="../media/image274.png" /><Relationship Id="rId1" Type="http://schemas.openxmlformats.org/officeDocument/2006/relationships/slideLayout" Target="../slideLayouts/slideLayout27.xml" /></Relationships>
</file>

<file path=ppt/slides/_rels/slide201.xml.rels><?xml version="1.0" encoding="UTF-8" standalone="yes"?>
<Relationships xmlns="http://schemas.openxmlformats.org/package/2006/relationships"><Relationship Id="rId3" Type="http://schemas.openxmlformats.org/officeDocument/2006/relationships/image" Target="../media/image276.png" /><Relationship Id="rId2" Type="http://schemas.openxmlformats.org/officeDocument/2006/relationships/slideLayout" Target="../slideLayouts/slideLayout26.xml" /><Relationship Id="rId1" Type="http://schemas.openxmlformats.org/officeDocument/2006/relationships/vmlDrawing" Target="../drawings/vmlDrawing60.vml" /><Relationship Id="rId5" Type="http://schemas.openxmlformats.org/officeDocument/2006/relationships/image" Target="../media/image275.wmf" /><Relationship Id="rId4" Type="http://schemas.openxmlformats.org/officeDocument/2006/relationships/oleObject" Target="../embeddings/oleObject85.bin" /></Relationships>
</file>

<file path=ppt/slides/_rels/slide202.xml.rels><?xml version="1.0" encoding="UTF-8" standalone="yes"?>
<Relationships xmlns="http://schemas.openxmlformats.org/package/2006/relationships"><Relationship Id="rId3" Type="http://schemas.openxmlformats.org/officeDocument/2006/relationships/image" Target="../media/image278.png" /><Relationship Id="rId2" Type="http://schemas.openxmlformats.org/officeDocument/2006/relationships/slideLayout" Target="../slideLayouts/slideLayout13.xml" /><Relationship Id="rId1" Type="http://schemas.openxmlformats.org/officeDocument/2006/relationships/vmlDrawing" Target="../drawings/vmlDrawing61.vml" /><Relationship Id="rId5" Type="http://schemas.openxmlformats.org/officeDocument/2006/relationships/image" Target="../media/image277.wmf" /><Relationship Id="rId4" Type="http://schemas.openxmlformats.org/officeDocument/2006/relationships/oleObject" Target="../embeddings/oleObject86.bin" /></Relationships>
</file>

<file path=ppt/slides/_rels/slide203.xml.rels><?xml version="1.0" encoding="UTF-8" standalone="yes"?>
<Relationships xmlns="http://schemas.openxmlformats.org/package/2006/relationships"><Relationship Id="rId3" Type="http://schemas.openxmlformats.org/officeDocument/2006/relationships/image" Target="../media/image280.png" /><Relationship Id="rId2" Type="http://schemas.openxmlformats.org/officeDocument/2006/relationships/slideLayout" Target="../slideLayouts/slideLayout13.xml" /><Relationship Id="rId1" Type="http://schemas.openxmlformats.org/officeDocument/2006/relationships/vmlDrawing" Target="../drawings/vmlDrawing62.vml" /><Relationship Id="rId5" Type="http://schemas.openxmlformats.org/officeDocument/2006/relationships/image" Target="../media/image279.wmf" /><Relationship Id="rId4" Type="http://schemas.openxmlformats.org/officeDocument/2006/relationships/oleObject" Target="../embeddings/oleObject87.bin" /></Relationships>
</file>

<file path=ppt/slides/_rels/slide204.xml.rels><?xml version="1.0" encoding="UTF-8" standalone="yes"?>
<Relationships xmlns="http://schemas.openxmlformats.org/package/2006/relationships"><Relationship Id="rId3" Type="http://schemas.openxmlformats.org/officeDocument/2006/relationships/image" Target="../media/image282.png" /><Relationship Id="rId2" Type="http://schemas.openxmlformats.org/officeDocument/2006/relationships/slideLayout" Target="../slideLayouts/slideLayout13.xml" /><Relationship Id="rId1" Type="http://schemas.openxmlformats.org/officeDocument/2006/relationships/vmlDrawing" Target="../drawings/vmlDrawing63.vml" /><Relationship Id="rId5" Type="http://schemas.openxmlformats.org/officeDocument/2006/relationships/image" Target="../media/image281.wmf" /><Relationship Id="rId4" Type="http://schemas.openxmlformats.org/officeDocument/2006/relationships/oleObject" Target="../embeddings/oleObject88.bin" /></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89.bin" /><Relationship Id="rId2" Type="http://schemas.openxmlformats.org/officeDocument/2006/relationships/slideLayout" Target="../slideLayouts/slideLayout13.xml" /><Relationship Id="rId1" Type="http://schemas.openxmlformats.org/officeDocument/2006/relationships/vmlDrawing" Target="../drawings/vmlDrawing64.vml" /><Relationship Id="rId5" Type="http://schemas.openxmlformats.org/officeDocument/2006/relationships/image" Target="../media/image284.png" /><Relationship Id="rId4" Type="http://schemas.openxmlformats.org/officeDocument/2006/relationships/image" Target="../media/image283.wmf" /></Relationships>
</file>

<file path=ppt/slides/_rels/slide206.xml.rels><?xml version="1.0" encoding="UTF-8" standalone="yes"?>
<Relationships xmlns="http://schemas.openxmlformats.org/package/2006/relationships"><Relationship Id="rId2" Type="http://schemas.openxmlformats.org/officeDocument/2006/relationships/image" Target="../media/image285.png" /><Relationship Id="rId1" Type="http://schemas.openxmlformats.org/officeDocument/2006/relationships/slideLayout" Target="../slideLayouts/slideLayout52.xml" /></Relationships>
</file>

<file path=ppt/slides/_rels/slide207.xml.rels><?xml version="1.0" encoding="UTF-8" standalone="yes"?>
<Relationships xmlns="http://schemas.openxmlformats.org/package/2006/relationships"><Relationship Id="rId3" Type="http://schemas.openxmlformats.org/officeDocument/2006/relationships/image" Target="../media/image287.png" /><Relationship Id="rId2" Type="http://schemas.openxmlformats.org/officeDocument/2006/relationships/slideLayout" Target="../slideLayouts/slideLayout13.xml" /><Relationship Id="rId1" Type="http://schemas.openxmlformats.org/officeDocument/2006/relationships/vmlDrawing" Target="../drawings/vmlDrawing65.vml" /><Relationship Id="rId5" Type="http://schemas.openxmlformats.org/officeDocument/2006/relationships/image" Target="../media/image286.wmf" /><Relationship Id="rId4" Type="http://schemas.openxmlformats.org/officeDocument/2006/relationships/oleObject" Target="../embeddings/oleObject90.bin" /></Relationships>
</file>

<file path=ppt/slides/_rels/slide208.xml.rels><?xml version="1.0" encoding="UTF-8" standalone="yes"?>
<Relationships xmlns="http://schemas.openxmlformats.org/package/2006/relationships"><Relationship Id="rId3" Type="http://schemas.openxmlformats.org/officeDocument/2006/relationships/image" Target="../media/image289.png" /><Relationship Id="rId2" Type="http://schemas.openxmlformats.org/officeDocument/2006/relationships/slideLayout" Target="../slideLayouts/slideLayout66.xml" /><Relationship Id="rId1" Type="http://schemas.openxmlformats.org/officeDocument/2006/relationships/vmlDrawing" Target="../drawings/vmlDrawing66.vml" /><Relationship Id="rId5" Type="http://schemas.openxmlformats.org/officeDocument/2006/relationships/image" Target="../media/image288.wmf" /><Relationship Id="rId4" Type="http://schemas.openxmlformats.org/officeDocument/2006/relationships/oleObject" Target="../embeddings/oleObject91.bin" /></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92.bin" /><Relationship Id="rId2" Type="http://schemas.openxmlformats.org/officeDocument/2006/relationships/slideLayout" Target="../slideLayouts/slideLayout13.xml" /><Relationship Id="rId1" Type="http://schemas.openxmlformats.org/officeDocument/2006/relationships/vmlDrawing" Target="../drawings/vmlDrawing67.vml" /><Relationship Id="rId5" Type="http://schemas.openxmlformats.org/officeDocument/2006/relationships/image" Target="../media/image291.png" /><Relationship Id="rId4" Type="http://schemas.openxmlformats.org/officeDocument/2006/relationships/image" Target="../media/image290.wmf" /></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 /><Relationship Id="rId2" Type="http://schemas.openxmlformats.org/officeDocument/2006/relationships/slideLayout" Target="../slideLayouts/slideLayout53.xml" /><Relationship Id="rId1" Type="http://schemas.openxmlformats.org/officeDocument/2006/relationships/vmlDrawing" Target="../drawings/vmlDrawing5.vml" /><Relationship Id="rId4" Type="http://schemas.openxmlformats.org/officeDocument/2006/relationships/image" Target="../media/image21.wmf" /></Relationships>
</file>

<file path=ppt/slides/_rels/slide210.xml.rels><?xml version="1.0" encoding="UTF-8" standalone="yes"?>
<Relationships xmlns="http://schemas.openxmlformats.org/package/2006/relationships"><Relationship Id="rId3" Type="http://schemas.openxmlformats.org/officeDocument/2006/relationships/image" Target="../media/image293.png" /><Relationship Id="rId2" Type="http://schemas.openxmlformats.org/officeDocument/2006/relationships/slideLayout" Target="../slideLayouts/slideLayout66.xml" /><Relationship Id="rId1" Type="http://schemas.openxmlformats.org/officeDocument/2006/relationships/vmlDrawing" Target="../drawings/vmlDrawing68.vml" /><Relationship Id="rId5" Type="http://schemas.openxmlformats.org/officeDocument/2006/relationships/image" Target="../media/image292.wmf" /><Relationship Id="rId4" Type="http://schemas.openxmlformats.org/officeDocument/2006/relationships/oleObject" Target="../embeddings/oleObject93.bin" /></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94.bin" /><Relationship Id="rId7" Type="http://schemas.openxmlformats.org/officeDocument/2006/relationships/image" Target="../media/image295.wmf" /><Relationship Id="rId2" Type="http://schemas.openxmlformats.org/officeDocument/2006/relationships/slideLayout" Target="../slideLayouts/slideLayout13.xml" /><Relationship Id="rId1" Type="http://schemas.openxmlformats.org/officeDocument/2006/relationships/vmlDrawing" Target="../drawings/vmlDrawing69.vml" /><Relationship Id="rId6" Type="http://schemas.openxmlformats.org/officeDocument/2006/relationships/oleObject" Target="../embeddings/oleObject95.bin" /><Relationship Id="rId5" Type="http://schemas.openxmlformats.org/officeDocument/2006/relationships/image" Target="../media/image296.png" /><Relationship Id="rId4" Type="http://schemas.openxmlformats.org/officeDocument/2006/relationships/image" Target="../media/image294.wmf" /></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96.bin" /><Relationship Id="rId7" Type="http://schemas.openxmlformats.org/officeDocument/2006/relationships/image" Target="../media/image299.png" /><Relationship Id="rId2" Type="http://schemas.openxmlformats.org/officeDocument/2006/relationships/slideLayout" Target="../slideLayouts/slideLayout66.xml" /><Relationship Id="rId1" Type="http://schemas.openxmlformats.org/officeDocument/2006/relationships/vmlDrawing" Target="../drawings/vmlDrawing70.vml" /><Relationship Id="rId6" Type="http://schemas.openxmlformats.org/officeDocument/2006/relationships/image" Target="../media/image298.wmf" /><Relationship Id="rId5" Type="http://schemas.openxmlformats.org/officeDocument/2006/relationships/oleObject" Target="../embeddings/oleObject97.bin" /><Relationship Id="rId4" Type="http://schemas.openxmlformats.org/officeDocument/2006/relationships/image" Target="../media/image297.wmf" /></Relationships>
</file>

<file path=ppt/slides/_rels/slide213.xml.rels><?xml version="1.0" encoding="UTF-8" standalone="yes"?>
<Relationships xmlns="http://schemas.openxmlformats.org/package/2006/relationships"><Relationship Id="rId8" Type="http://schemas.openxmlformats.org/officeDocument/2006/relationships/image" Target="../media/image302.wmf" /><Relationship Id="rId3" Type="http://schemas.openxmlformats.org/officeDocument/2006/relationships/oleObject" Target="../embeddings/oleObject98.bin" /><Relationship Id="rId7" Type="http://schemas.openxmlformats.org/officeDocument/2006/relationships/oleObject" Target="../embeddings/oleObject100.bin" /><Relationship Id="rId2" Type="http://schemas.openxmlformats.org/officeDocument/2006/relationships/slideLayout" Target="../slideLayouts/slideLayout13.xml" /><Relationship Id="rId1" Type="http://schemas.openxmlformats.org/officeDocument/2006/relationships/vmlDrawing" Target="../drawings/vmlDrawing71.vml" /><Relationship Id="rId6" Type="http://schemas.openxmlformats.org/officeDocument/2006/relationships/image" Target="../media/image301.wmf" /><Relationship Id="rId5" Type="http://schemas.openxmlformats.org/officeDocument/2006/relationships/oleObject" Target="../embeddings/oleObject99.bin" /><Relationship Id="rId4" Type="http://schemas.openxmlformats.org/officeDocument/2006/relationships/image" Target="../media/image300.wmf" /><Relationship Id="rId9" Type="http://schemas.openxmlformats.org/officeDocument/2006/relationships/image" Target="../media/image303.png" /></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01.bin" /><Relationship Id="rId2" Type="http://schemas.openxmlformats.org/officeDocument/2006/relationships/slideLayout" Target="../slideLayouts/slideLayout13.xml" /><Relationship Id="rId1" Type="http://schemas.openxmlformats.org/officeDocument/2006/relationships/vmlDrawing" Target="../drawings/vmlDrawing72.vml" /><Relationship Id="rId5" Type="http://schemas.openxmlformats.org/officeDocument/2006/relationships/image" Target="../media/image305.png" /><Relationship Id="rId4" Type="http://schemas.openxmlformats.org/officeDocument/2006/relationships/image" Target="../media/image304.wmf"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2.xml" /></Relationships>
</file>

<file path=ppt/slides/_rels/slide216.xml.rels><?xml version="1.0" encoding="UTF-8" standalone="yes"?>
<Relationships xmlns="http://schemas.openxmlformats.org/package/2006/relationships"><Relationship Id="rId2" Type="http://schemas.openxmlformats.org/officeDocument/2006/relationships/image" Target="../media/image306.png" /><Relationship Id="rId1" Type="http://schemas.openxmlformats.org/officeDocument/2006/relationships/slideLayout" Target="../slideLayouts/slideLayout52.xml" /></Relationships>
</file>

<file path=ppt/slides/_rels/slide217.xml.rels><?xml version="1.0" encoding="UTF-8" standalone="yes"?>
<Relationships xmlns="http://schemas.openxmlformats.org/package/2006/relationships"><Relationship Id="rId2" Type="http://schemas.openxmlformats.org/officeDocument/2006/relationships/image" Target="../media/image307.png" /><Relationship Id="rId1" Type="http://schemas.openxmlformats.org/officeDocument/2006/relationships/slideLayout" Target="../slideLayouts/slideLayout52.xml" /></Relationships>
</file>

<file path=ppt/slides/_rels/slide218.xml.rels><?xml version="1.0" encoding="UTF-8" standalone="yes"?>
<Relationships xmlns="http://schemas.openxmlformats.org/package/2006/relationships"><Relationship Id="rId3" Type="http://schemas.openxmlformats.org/officeDocument/2006/relationships/image" Target="../media/image309.png" /><Relationship Id="rId2" Type="http://schemas.openxmlformats.org/officeDocument/2006/relationships/slideLayout" Target="../slideLayouts/slideLayout13.xml" /><Relationship Id="rId1" Type="http://schemas.openxmlformats.org/officeDocument/2006/relationships/vmlDrawing" Target="../drawings/vmlDrawing73.vml" /><Relationship Id="rId5" Type="http://schemas.openxmlformats.org/officeDocument/2006/relationships/image" Target="../media/image308.wmf" /><Relationship Id="rId4" Type="http://schemas.openxmlformats.org/officeDocument/2006/relationships/oleObject" Target="../embeddings/oleObject102.bin" /></Relationships>
</file>

<file path=ppt/slides/_rels/slide219.xml.rels><?xml version="1.0" encoding="UTF-8" standalone="yes"?>
<Relationships xmlns="http://schemas.openxmlformats.org/package/2006/relationships"><Relationship Id="rId2" Type="http://schemas.openxmlformats.org/officeDocument/2006/relationships/image" Target="../media/image310.png" /><Relationship Id="rId1" Type="http://schemas.openxmlformats.org/officeDocument/2006/relationships/slideLayout" Target="../slideLayouts/slideLayout52.xml" /></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 /><Relationship Id="rId2" Type="http://schemas.openxmlformats.org/officeDocument/2006/relationships/slideLayout" Target="../slideLayouts/slideLayout13.xml" /><Relationship Id="rId1" Type="http://schemas.openxmlformats.org/officeDocument/2006/relationships/vmlDrawing" Target="../drawings/vmlDrawing6.vml" /><Relationship Id="rId5" Type="http://schemas.openxmlformats.org/officeDocument/2006/relationships/image" Target="../media/image23.png" /><Relationship Id="rId4" Type="http://schemas.openxmlformats.org/officeDocument/2006/relationships/image" Target="../media/image22.wmf" /></Relationships>
</file>

<file path=ppt/slides/_rels/slide220.xml.rels><?xml version="1.0" encoding="UTF-8" standalone="yes"?>
<Relationships xmlns="http://schemas.openxmlformats.org/package/2006/relationships"><Relationship Id="rId2" Type="http://schemas.openxmlformats.org/officeDocument/2006/relationships/image" Target="../media/image311.png" /><Relationship Id="rId1" Type="http://schemas.openxmlformats.org/officeDocument/2006/relationships/slideLayout" Target="../slideLayouts/slideLayout12.xml" /></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03.bin" /><Relationship Id="rId2" Type="http://schemas.openxmlformats.org/officeDocument/2006/relationships/slideLayout" Target="../slideLayouts/slideLayout66.xml" /><Relationship Id="rId1" Type="http://schemas.openxmlformats.org/officeDocument/2006/relationships/vmlDrawing" Target="../drawings/vmlDrawing74.vml" /><Relationship Id="rId5" Type="http://schemas.openxmlformats.org/officeDocument/2006/relationships/image" Target="../media/image313.png" /><Relationship Id="rId4" Type="http://schemas.openxmlformats.org/officeDocument/2006/relationships/image" Target="../media/image312.wmf" /></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04.bin" /><Relationship Id="rId7" Type="http://schemas.openxmlformats.org/officeDocument/2006/relationships/image" Target="../media/image316.png" /><Relationship Id="rId2" Type="http://schemas.openxmlformats.org/officeDocument/2006/relationships/slideLayout" Target="../slideLayouts/slideLayout66.xml" /><Relationship Id="rId1" Type="http://schemas.openxmlformats.org/officeDocument/2006/relationships/vmlDrawing" Target="../drawings/vmlDrawing75.vml" /><Relationship Id="rId6" Type="http://schemas.openxmlformats.org/officeDocument/2006/relationships/image" Target="../media/image315.wmf" /><Relationship Id="rId5" Type="http://schemas.openxmlformats.org/officeDocument/2006/relationships/oleObject" Target="../embeddings/oleObject105.bin" /><Relationship Id="rId4" Type="http://schemas.openxmlformats.org/officeDocument/2006/relationships/image" Target="../media/image314.wmf" /></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06.bin" /><Relationship Id="rId2" Type="http://schemas.openxmlformats.org/officeDocument/2006/relationships/slideLayout" Target="../slideLayouts/slideLayout13.xml" /><Relationship Id="rId1" Type="http://schemas.openxmlformats.org/officeDocument/2006/relationships/vmlDrawing" Target="../drawings/vmlDrawing76.vml" /><Relationship Id="rId5" Type="http://schemas.openxmlformats.org/officeDocument/2006/relationships/image" Target="../media/image318.png" /><Relationship Id="rId4" Type="http://schemas.openxmlformats.org/officeDocument/2006/relationships/image" Target="../media/image317.wmf" /></Relationships>
</file>

<file path=ppt/slides/_rels/slide224.xml.rels><?xml version="1.0" encoding="UTF-8" standalone="yes"?>
<Relationships xmlns="http://schemas.openxmlformats.org/package/2006/relationships"><Relationship Id="rId3" Type="http://schemas.openxmlformats.org/officeDocument/2006/relationships/image" Target="../media/image320.png" /><Relationship Id="rId2" Type="http://schemas.openxmlformats.org/officeDocument/2006/relationships/slideLayout" Target="../slideLayouts/slideLayout26.xml" /><Relationship Id="rId1" Type="http://schemas.openxmlformats.org/officeDocument/2006/relationships/vmlDrawing" Target="../drawings/vmlDrawing77.vml" /><Relationship Id="rId5" Type="http://schemas.openxmlformats.org/officeDocument/2006/relationships/image" Target="../media/image319.wmf" /><Relationship Id="rId4" Type="http://schemas.openxmlformats.org/officeDocument/2006/relationships/oleObject" Target="../embeddings/oleObject107.bin" /></Relationships>
</file>

<file path=ppt/slides/_rels/slide225.xml.rels><?xml version="1.0" encoding="UTF-8" standalone="yes"?>
<Relationships xmlns="http://schemas.openxmlformats.org/package/2006/relationships"><Relationship Id="rId2" Type="http://schemas.openxmlformats.org/officeDocument/2006/relationships/image" Target="../media/image321.png" /><Relationship Id="rId1" Type="http://schemas.openxmlformats.org/officeDocument/2006/relationships/slideLayout" Target="../slideLayouts/slideLayout65.xml" /></Relationships>
</file>

<file path=ppt/slides/_rels/slide226.xml.rels><?xml version="1.0" encoding="UTF-8" standalone="yes"?>
<Relationships xmlns="http://schemas.openxmlformats.org/package/2006/relationships"><Relationship Id="rId2" Type="http://schemas.openxmlformats.org/officeDocument/2006/relationships/image" Target="../media/image322.png" /><Relationship Id="rId1" Type="http://schemas.openxmlformats.org/officeDocument/2006/relationships/slideLayout" Target="../slideLayouts/slideLayout52.xml" /></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08.bin" /><Relationship Id="rId2" Type="http://schemas.openxmlformats.org/officeDocument/2006/relationships/slideLayout" Target="../slideLayouts/slideLayout26.xml" /><Relationship Id="rId1" Type="http://schemas.openxmlformats.org/officeDocument/2006/relationships/vmlDrawing" Target="../drawings/vmlDrawing78.vml" /><Relationship Id="rId5" Type="http://schemas.openxmlformats.org/officeDocument/2006/relationships/image" Target="../media/image324.png" /><Relationship Id="rId4" Type="http://schemas.openxmlformats.org/officeDocument/2006/relationships/image" Target="../media/image323.wmf" /></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09.bin" /><Relationship Id="rId2" Type="http://schemas.openxmlformats.org/officeDocument/2006/relationships/slideLayout" Target="../slideLayouts/slideLayout13.xml" /><Relationship Id="rId1" Type="http://schemas.openxmlformats.org/officeDocument/2006/relationships/vmlDrawing" Target="../drawings/vmlDrawing79.vml" /><Relationship Id="rId5" Type="http://schemas.openxmlformats.org/officeDocument/2006/relationships/image" Target="../media/image326.png" /><Relationship Id="rId4" Type="http://schemas.openxmlformats.org/officeDocument/2006/relationships/image" Target="../media/image325.wmf" /></Relationships>
</file>

<file path=ppt/slides/_rels/slide229.xml.rels><?xml version="1.0" encoding="UTF-8" standalone="yes"?>
<Relationships xmlns="http://schemas.openxmlformats.org/package/2006/relationships"><Relationship Id="rId3" Type="http://schemas.openxmlformats.org/officeDocument/2006/relationships/image" Target="../media/image328.png" /><Relationship Id="rId2" Type="http://schemas.openxmlformats.org/officeDocument/2006/relationships/slideLayout" Target="../slideLayouts/slideLayout66.xml" /><Relationship Id="rId1" Type="http://schemas.openxmlformats.org/officeDocument/2006/relationships/vmlDrawing" Target="../drawings/vmlDrawing80.vml" /><Relationship Id="rId5" Type="http://schemas.openxmlformats.org/officeDocument/2006/relationships/image" Target="../media/image327.wmf" /><Relationship Id="rId4" Type="http://schemas.openxmlformats.org/officeDocument/2006/relationships/oleObject" Target="../embeddings/oleObject110.bin" /></Relationships>
</file>

<file path=ppt/slides/_rels/slide2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53.xml" /></Relationships>
</file>

<file path=ppt/slides/_rels/slide230.xml.rels><?xml version="1.0" encoding="UTF-8" standalone="yes"?>
<Relationships xmlns="http://schemas.openxmlformats.org/package/2006/relationships"><Relationship Id="rId3" Type="http://schemas.openxmlformats.org/officeDocument/2006/relationships/image" Target="../media/image330.png" /><Relationship Id="rId2" Type="http://schemas.openxmlformats.org/officeDocument/2006/relationships/slideLayout" Target="../slideLayouts/slideLayout13.xml" /><Relationship Id="rId1" Type="http://schemas.openxmlformats.org/officeDocument/2006/relationships/vmlDrawing" Target="../drawings/vmlDrawing81.vml" /><Relationship Id="rId5" Type="http://schemas.openxmlformats.org/officeDocument/2006/relationships/image" Target="../media/image329.wmf" /><Relationship Id="rId4" Type="http://schemas.openxmlformats.org/officeDocument/2006/relationships/oleObject" Target="../embeddings/oleObject111.bin" /></Relationships>
</file>

<file path=ppt/slides/_rels/slide231.xml.rels><?xml version="1.0" encoding="UTF-8" standalone="yes"?>
<Relationships xmlns="http://schemas.openxmlformats.org/package/2006/relationships"><Relationship Id="rId2" Type="http://schemas.openxmlformats.org/officeDocument/2006/relationships/image" Target="../media/image331.png" /><Relationship Id="rId1" Type="http://schemas.openxmlformats.org/officeDocument/2006/relationships/slideLayout" Target="../slideLayouts/slideLayout27.xml" /></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12.bin" /><Relationship Id="rId2" Type="http://schemas.openxmlformats.org/officeDocument/2006/relationships/slideLayout" Target="../slideLayouts/slideLayout13.xml" /><Relationship Id="rId1" Type="http://schemas.openxmlformats.org/officeDocument/2006/relationships/vmlDrawing" Target="../drawings/vmlDrawing82.vml" /><Relationship Id="rId5" Type="http://schemas.openxmlformats.org/officeDocument/2006/relationships/image" Target="../media/image333.png" /><Relationship Id="rId4" Type="http://schemas.openxmlformats.org/officeDocument/2006/relationships/image" Target="../media/image332.wmf" /></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13.bin" /><Relationship Id="rId2" Type="http://schemas.openxmlformats.org/officeDocument/2006/relationships/slideLayout" Target="../slideLayouts/slideLayout26.xml" /><Relationship Id="rId1" Type="http://schemas.openxmlformats.org/officeDocument/2006/relationships/vmlDrawing" Target="../drawings/vmlDrawing83.vml" /><Relationship Id="rId5" Type="http://schemas.openxmlformats.org/officeDocument/2006/relationships/image" Target="../media/image335.png" /><Relationship Id="rId4" Type="http://schemas.openxmlformats.org/officeDocument/2006/relationships/image" Target="../media/image334.wmf" /></Relationships>
</file>

<file path=ppt/slides/_rels/slide234.xml.rels><?xml version="1.0" encoding="UTF-8" standalone="yes"?>
<Relationships xmlns="http://schemas.openxmlformats.org/package/2006/relationships"><Relationship Id="rId2" Type="http://schemas.openxmlformats.org/officeDocument/2006/relationships/image" Target="../media/image336.png" /><Relationship Id="rId1" Type="http://schemas.openxmlformats.org/officeDocument/2006/relationships/slideLayout" Target="../slideLayouts/slideLayout27.xml" /></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14.bin" /><Relationship Id="rId2" Type="http://schemas.openxmlformats.org/officeDocument/2006/relationships/slideLayout" Target="../slideLayouts/slideLayout13.xml" /><Relationship Id="rId1" Type="http://schemas.openxmlformats.org/officeDocument/2006/relationships/vmlDrawing" Target="../drawings/vmlDrawing84.vml" /><Relationship Id="rId5" Type="http://schemas.openxmlformats.org/officeDocument/2006/relationships/image" Target="../media/image338.png" /><Relationship Id="rId4" Type="http://schemas.openxmlformats.org/officeDocument/2006/relationships/image" Target="../media/image337.wmf" /></Relationships>
</file>

<file path=ppt/slides/_rels/slide236.xml.rels><?xml version="1.0" encoding="UTF-8" standalone="yes"?>
<Relationships xmlns="http://schemas.openxmlformats.org/package/2006/relationships"><Relationship Id="rId2" Type="http://schemas.openxmlformats.org/officeDocument/2006/relationships/image" Target="../media/image339.png" /><Relationship Id="rId1" Type="http://schemas.openxmlformats.org/officeDocument/2006/relationships/slideLayout" Target="../slideLayouts/slideLayout27.xml" /></Relationships>
</file>

<file path=ppt/slides/_rels/slide237.xml.rels><?xml version="1.0" encoding="UTF-8" standalone="yes"?>
<Relationships xmlns="http://schemas.openxmlformats.org/package/2006/relationships"><Relationship Id="rId2" Type="http://schemas.openxmlformats.org/officeDocument/2006/relationships/image" Target="../media/image340.png" /><Relationship Id="rId1" Type="http://schemas.openxmlformats.org/officeDocument/2006/relationships/slideLayout" Target="../slideLayouts/slideLayout52.xml" /></Relationships>
</file>

<file path=ppt/slides/_rels/slide238.xml.rels><?xml version="1.0" encoding="UTF-8" standalone="yes"?>
<Relationships xmlns="http://schemas.openxmlformats.org/package/2006/relationships"><Relationship Id="rId3" Type="http://schemas.openxmlformats.org/officeDocument/2006/relationships/image" Target="../media/image342.png" /><Relationship Id="rId2" Type="http://schemas.openxmlformats.org/officeDocument/2006/relationships/slideLayout" Target="../slideLayouts/slideLayout26.xml" /><Relationship Id="rId1" Type="http://schemas.openxmlformats.org/officeDocument/2006/relationships/vmlDrawing" Target="../drawings/vmlDrawing85.vml" /><Relationship Id="rId5" Type="http://schemas.openxmlformats.org/officeDocument/2006/relationships/image" Target="../media/image341.wmf" /><Relationship Id="rId4" Type="http://schemas.openxmlformats.org/officeDocument/2006/relationships/oleObject" Target="../embeddings/oleObject115.bin" /></Relationships>
</file>

<file path=ppt/slides/_rels/slide239.xml.rels><?xml version="1.0" encoding="UTF-8" standalone="yes"?>
<Relationships xmlns="http://schemas.openxmlformats.org/package/2006/relationships"><Relationship Id="rId2" Type="http://schemas.openxmlformats.org/officeDocument/2006/relationships/image" Target="../media/image343.png" /><Relationship Id="rId1" Type="http://schemas.openxmlformats.org/officeDocument/2006/relationships/slideLayout" Target="../slideLayouts/slideLayout52.xml" /></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 /><Relationship Id="rId2" Type="http://schemas.openxmlformats.org/officeDocument/2006/relationships/slideLayout" Target="../slideLayouts/slideLayout13.xml" /><Relationship Id="rId1" Type="http://schemas.openxmlformats.org/officeDocument/2006/relationships/vmlDrawing" Target="../drawings/vmlDrawing7.vml" /><Relationship Id="rId6" Type="http://schemas.openxmlformats.org/officeDocument/2006/relationships/image" Target="../media/image27.wmf" /><Relationship Id="rId5" Type="http://schemas.openxmlformats.org/officeDocument/2006/relationships/oleObject" Target="../embeddings/oleObject9.bin" /><Relationship Id="rId4" Type="http://schemas.openxmlformats.org/officeDocument/2006/relationships/image" Target="../media/image26.wmf" /></Relationships>
</file>

<file path=ppt/slides/_rels/slide240.xml.rels><?xml version="1.0" encoding="UTF-8" standalone="yes"?>
<Relationships xmlns="http://schemas.openxmlformats.org/package/2006/relationships"><Relationship Id="rId3" Type="http://schemas.openxmlformats.org/officeDocument/2006/relationships/image" Target="../media/image345.png" /><Relationship Id="rId2" Type="http://schemas.openxmlformats.org/officeDocument/2006/relationships/slideLayout" Target="../slideLayouts/slideLayout13.xml" /><Relationship Id="rId1" Type="http://schemas.openxmlformats.org/officeDocument/2006/relationships/vmlDrawing" Target="../drawings/vmlDrawing86.vml" /><Relationship Id="rId5" Type="http://schemas.openxmlformats.org/officeDocument/2006/relationships/image" Target="../media/image344.wmf" /><Relationship Id="rId4" Type="http://schemas.openxmlformats.org/officeDocument/2006/relationships/oleObject" Target="../embeddings/oleObject116.bin" /></Relationships>
</file>

<file path=ppt/slides/_rels/slide241.xml.rels><?xml version="1.0" encoding="UTF-8" standalone="yes"?>
<Relationships xmlns="http://schemas.openxmlformats.org/package/2006/relationships"><Relationship Id="rId2" Type="http://schemas.openxmlformats.org/officeDocument/2006/relationships/image" Target="../media/image346.png" /><Relationship Id="rId1" Type="http://schemas.openxmlformats.org/officeDocument/2006/relationships/slideLayout" Target="../slideLayouts/slideLayout27.xml" /></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17.bin" /><Relationship Id="rId2" Type="http://schemas.openxmlformats.org/officeDocument/2006/relationships/slideLayout" Target="../slideLayouts/slideLayout13.xml" /><Relationship Id="rId1" Type="http://schemas.openxmlformats.org/officeDocument/2006/relationships/vmlDrawing" Target="../drawings/vmlDrawing87.vml" /><Relationship Id="rId5" Type="http://schemas.openxmlformats.org/officeDocument/2006/relationships/image" Target="../media/image348.png" /><Relationship Id="rId4" Type="http://schemas.openxmlformats.org/officeDocument/2006/relationships/image" Target="../media/image347.wmf" /></Relationships>
</file>

<file path=ppt/slides/_rels/slide243.xml.rels><?xml version="1.0" encoding="UTF-8" standalone="yes"?>
<Relationships xmlns="http://schemas.openxmlformats.org/package/2006/relationships"><Relationship Id="rId2" Type="http://schemas.openxmlformats.org/officeDocument/2006/relationships/image" Target="../media/image349.png" /><Relationship Id="rId1" Type="http://schemas.openxmlformats.org/officeDocument/2006/relationships/slideLayout" Target="../slideLayouts/slideLayout27.xml" /></Relationships>
</file>

<file path=ppt/slides/_rels/slide244.xml.rels><?xml version="1.0" encoding="UTF-8" standalone="yes"?>
<Relationships xmlns="http://schemas.openxmlformats.org/package/2006/relationships"><Relationship Id="rId2" Type="http://schemas.openxmlformats.org/officeDocument/2006/relationships/image" Target="../media/image350.png" /><Relationship Id="rId1" Type="http://schemas.openxmlformats.org/officeDocument/2006/relationships/slideLayout" Target="../slideLayouts/slideLayout27.xml" /></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18.bin" /><Relationship Id="rId2" Type="http://schemas.openxmlformats.org/officeDocument/2006/relationships/slideLayout" Target="../slideLayouts/slideLayout26.xml" /><Relationship Id="rId1" Type="http://schemas.openxmlformats.org/officeDocument/2006/relationships/vmlDrawing" Target="../drawings/vmlDrawing88.vml" /><Relationship Id="rId5" Type="http://schemas.openxmlformats.org/officeDocument/2006/relationships/image" Target="../media/image352.png" /><Relationship Id="rId4" Type="http://schemas.openxmlformats.org/officeDocument/2006/relationships/image" Target="../media/image351.wmf" /></Relationships>
</file>

<file path=ppt/slides/_rels/slide246.xml.rels><?xml version="1.0" encoding="UTF-8" standalone="yes"?>
<Relationships xmlns="http://schemas.openxmlformats.org/package/2006/relationships"><Relationship Id="rId2" Type="http://schemas.openxmlformats.org/officeDocument/2006/relationships/image" Target="../media/image353.png" /><Relationship Id="rId1" Type="http://schemas.openxmlformats.org/officeDocument/2006/relationships/slideLayout" Target="../slideLayouts/slideLayout27.xml" /></Relationships>
</file>

<file path=ppt/slides/_rels/slide247.xml.rels><?xml version="1.0" encoding="UTF-8" standalone="yes"?>
<Relationships xmlns="http://schemas.openxmlformats.org/package/2006/relationships"><Relationship Id="rId2" Type="http://schemas.openxmlformats.org/officeDocument/2006/relationships/image" Target="../media/image354.png" /><Relationship Id="rId1" Type="http://schemas.openxmlformats.org/officeDocument/2006/relationships/slideLayout" Target="../slideLayouts/slideLayout27.xml" /></Relationships>
</file>

<file path=ppt/slides/_rels/slide248.xml.rels><?xml version="1.0" encoding="UTF-8" standalone="yes"?>
<Relationships xmlns="http://schemas.openxmlformats.org/package/2006/relationships"><Relationship Id="rId2" Type="http://schemas.openxmlformats.org/officeDocument/2006/relationships/image" Target="../media/image355.png" /><Relationship Id="rId1" Type="http://schemas.openxmlformats.org/officeDocument/2006/relationships/slideLayout" Target="../slideLayouts/slideLayout27.xml" /></Relationships>
</file>

<file path=ppt/slides/_rels/slide249.xml.rels><?xml version="1.0" encoding="UTF-8" standalone="yes"?>
<Relationships xmlns="http://schemas.openxmlformats.org/package/2006/relationships"><Relationship Id="rId2" Type="http://schemas.openxmlformats.org/officeDocument/2006/relationships/image" Target="../media/image356.png" /><Relationship Id="rId1" Type="http://schemas.openxmlformats.org/officeDocument/2006/relationships/slideLayout" Target="../slideLayouts/slideLayout65.xml" /></Relationships>
</file>

<file path=ppt/slides/_rels/slide25.xml.rels><?xml version="1.0" encoding="UTF-8" standalone="yes"?>
<Relationships xmlns="http://schemas.openxmlformats.org/package/2006/relationships"><Relationship Id="rId8" Type="http://schemas.openxmlformats.org/officeDocument/2006/relationships/image" Target="../media/image30.png" /><Relationship Id="rId3" Type="http://schemas.openxmlformats.org/officeDocument/2006/relationships/notesSlide" Target="../notesSlides/notesSlide1.xml" /><Relationship Id="rId7" Type="http://schemas.openxmlformats.org/officeDocument/2006/relationships/image" Target="../media/image29.wmf" /><Relationship Id="rId2" Type="http://schemas.openxmlformats.org/officeDocument/2006/relationships/slideLayout" Target="../slideLayouts/slideLayout53.xml" /><Relationship Id="rId1" Type="http://schemas.openxmlformats.org/officeDocument/2006/relationships/vmlDrawing" Target="../drawings/vmlDrawing8.vml" /><Relationship Id="rId6" Type="http://schemas.openxmlformats.org/officeDocument/2006/relationships/oleObject" Target="../embeddings/oleObject11.bin" /><Relationship Id="rId5" Type="http://schemas.openxmlformats.org/officeDocument/2006/relationships/image" Target="../media/image28.wmf" /><Relationship Id="rId4" Type="http://schemas.openxmlformats.org/officeDocument/2006/relationships/oleObject" Target="../embeddings/oleObject10.bin" /><Relationship Id="rId9" Type="http://schemas.openxmlformats.org/officeDocument/2006/relationships/image" Target="../media/image31.png" /></Relationships>
</file>

<file path=ppt/slides/_rels/slide250.xml.rels><?xml version="1.0" encoding="UTF-8" standalone="yes"?>
<Relationships xmlns="http://schemas.openxmlformats.org/package/2006/relationships"><Relationship Id="rId2" Type="http://schemas.openxmlformats.org/officeDocument/2006/relationships/image" Target="../media/image357.png" /><Relationship Id="rId1" Type="http://schemas.openxmlformats.org/officeDocument/2006/relationships/slideLayout" Target="../slideLayouts/slideLayout27.xml" /></Relationships>
</file>

<file path=ppt/slides/_rels/slide251.xml.rels><?xml version="1.0" encoding="UTF-8" standalone="yes"?>
<Relationships xmlns="http://schemas.openxmlformats.org/package/2006/relationships"><Relationship Id="rId3" Type="http://schemas.openxmlformats.org/officeDocument/2006/relationships/image" Target="../media/image360.png" /><Relationship Id="rId7" Type="http://schemas.openxmlformats.org/officeDocument/2006/relationships/image" Target="../media/image359.wmf" /><Relationship Id="rId2" Type="http://schemas.openxmlformats.org/officeDocument/2006/relationships/slideLayout" Target="../slideLayouts/slideLayout26.xml" /><Relationship Id="rId1" Type="http://schemas.openxmlformats.org/officeDocument/2006/relationships/vmlDrawing" Target="../drawings/vmlDrawing89.vml" /><Relationship Id="rId6" Type="http://schemas.openxmlformats.org/officeDocument/2006/relationships/oleObject" Target="../embeddings/oleObject120.bin" /><Relationship Id="rId5" Type="http://schemas.openxmlformats.org/officeDocument/2006/relationships/image" Target="../media/image358.wmf" /><Relationship Id="rId4" Type="http://schemas.openxmlformats.org/officeDocument/2006/relationships/oleObject" Target="../embeddings/oleObject119.bin" /></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21.bin" /><Relationship Id="rId7" Type="http://schemas.openxmlformats.org/officeDocument/2006/relationships/image" Target="../media/image363.png" /><Relationship Id="rId2" Type="http://schemas.openxmlformats.org/officeDocument/2006/relationships/slideLayout" Target="../slideLayouts/slideLayout13.xml" /><Relationship Id="rId1" Type="http://schemas.openxmlformats.org/officeDocument/2006/relationships/vmlDrawing" Target="../drawings/vmlDrawing90.vml" /><Relationship Id="rId6" Type="http://schemas.openxmlformats.org/officeDocument/2006/relationships/image" Target="../media/image362.wmf" /><Relationship Id="rId5" Type="http://schemas.openxmlformats.org/officeDocument/2006/relationships/oleObject" Target="../embeddings/oleObject122.bin" /><Relationship Id="rId4" Type="http://schemas.openxmlformats.org/officeDocument/2006/relationships/image" Target="../media/image361.wmf" /></Relationships>
</file>

<file path=ppt/slides/_rels/slide253.xml.rels><?xml version="1.0" encoding="UTF-8" standalone="yes"?>
<Relationships xmlns="http://schemas.openxmlformats.org/package/2006/relationships"><Relationship Id="rId3" Type="http://schemas.openxmlformats.org/officeDocument/2006/relationships/image" Target="../media/image365.png" /><Relationship Id="rId2" Type="http://schemas.openxmlformats.org/officeDocument/2006/relationships/slideLayout" Target="../slideLayouts/slideLayout65.xml" /><Relationship Id="rId1" Type="http://schemas.openxmlformats.org/officeDocument/2006/relationships/vmlDrawing" Target="../drawings/vmlDrawing91.vml" /><Relationship Id="rId5" Type="http://schemas.openxmlformats.org/officeDocument/2006/relationships/image" Target="../media/image364.wmf" /><Relationship Id="rId4" Type="http://schemas.openxmlformats.org/officeDocument/2006/relationships/oleObject" Target="../embeddings/oleObject123.bin" /></Relationships>
</file>

<file path=ppt/slides/_rels/slide254.xml.rels><?xml version="1.0" encoding="UTF-8" standalone="yes"?>
<Relationships xmlns="http://schemas.openxmlformats.org/package/2006/relationships"><Relationship Id="rId3" Type="http://schemas.openxmlformats.org/officeDocument/2006/relationships/image" Target="../media/image368.png" /><Relationship Id="rId7" Type="http://schemas.openxmlformats.org/officeDocument/2006/relationships/image" Target="../media/image367.wmf" /><Relationship Id="rId2" Type="http://schemas.openxmlformats.org/officeDocument/2006/relationships/slideLayout" Target="../slideLayouts/slideLayout66.xml" /><Relationship Id="rId1" Type="http://schemas.openxmlformats.org/officeDocument/2006/relationships/vmlDrawing" Target="../drawings/vmlDrawing92.vml" /><Relationship Id="rId6" Type="http://schemas.openxmlformats.org/officeDocument/2006/relationships/oleObject" Target="../embeddings/oleObject125.bin" /><Relationship Id="rId5" Type="http://schemas.openxmlformats.org/officeDocument/2006/relationships/image" Target="../media/image366.wmf" /><Relationship Id="rId4" Type="http://schemas.openxmlformats.org/officeDocument/2006/relationships/oleObject" Target="../embeddings/oleObject124.bin" /></Relationships>
</file>

<file path=ppt/slides/_rels/slide255.xml.rels><?xml version="1.0" encoding="UTF-8" standalone="yes"?>
<Relationships xmlns="http://schemas.openxmlformats.org/package/2006/relationships"><Relationship Id="rId3" Type="http://schemas.openxmlformats.org/officeDocument/2006/relationships/image" Target="../media/image371.png" /><Relationship Id="rId7" Type="http://schemas.openxmlformats.org/officeDocument/2006/relationships/image" Target="../media/image370.wmf" /><Relationship Id="rId2" Type="http://schemas.openxmlformats.org/officeDocument/2006/relationships/slideLayout" Target="../slideLayouts/slideLayout13.xml" /><Relationship Id="rId1" Type="http://schemas.openxmlformats.org/officeDocument/2006/relationships/vmlDrawing" Target="../drawings/vmlDrawing93.vml" /><Relationship Id="rId6" Type="http://schemas.openxmlformats.org/officeDocument/2006/relationships/oleObject" Target="../embeddings/oleObject127.bin" /><Relationship Id="rId5" Type="http://schemas.openxmlformats.org/officeDocument/2006/relationships/image" Target="../media/image369.wmf" /><Relationship Id="rId4" Type="http://schemas.openxmlformats.org/officeDocument/2006/relationships/oleObject" Target="../embeddings/oleObject126.bin" /></Relationships>
</file>

<file path=ppt/slides/_rels/slide256.xml.rels><?xml version="1.0" encoding="UTF-8" standalone="yes"?>
<Relationships xmlns="http://schemas.openxmlformats.org/package/2006/relationships"><Relationship Id="rId2" Type="http://schemas.openxmlformats.org/officeDocument/2006/relationships/image" Target="../media/image372.png" /><Relationship Id="rId1" Type="http://schemas.openxmlformats.org/officeDocument/2006/relationships/slideLayout" Target="../slideLayouts/slideLayout52.xml" /></Relationships>
</file>

<file path=ppt/slides/_rels/slide257.xml.rels><?xml version="1.0" encoding="UTF-8" standalone="yes"?>
<Relationships xmlns="http://schemas.openxmlformats.org/package/2006/relationships"><Relationship Id="rId3" Type="http://schemas.openxmlformats.org/officeDocument/2006/relationships/image" Target="../media/image374.png" /><Relationship Id="rId2" Type="http://schemas.openxmlformats.org/officeDocument/2006/relationships/slideLayout" Target="../slideLayouts/slideLayout13.xml" /><Relationship Id="rId1" Type="http://schemas.openxmlformats.org/officeDocument/2006/relationships/vmlDrawing" Target="../drawings/vmlDrawing94.vml" /><Relationship Id="rId5" Type="http://schemas.openxmlformats.org/officeDocument/2006/relationships/image" Target="../media/image373.wmf" /><Relationship Id="rId4" Type="http://schemas.openxmlformats.org/officeDocument/2006/relationships/oleObject" Target="../embeddings/oleObject128.bin" /></Relationships>
</file>

<file path=ppt/slides/_rels/slide258.xml.rels><?xml version="1.0" encoding="UTF-8" standalone="yes"?>
<Relationships xmlns="http://schemas.openxmlformats.org/package/2006/relationships"><Relationship Id="rId3" Type="http://schemas.openxmlformats.org/officeDocument/2006/relationships/image" Target="../media/image376.png" /><Relationship Id="rId2" Type="http://schemas.openxmlformats.org/officeDocument/2006/relationships/slideLayout" Target="../slideLayouts/slideLayout13.xml" /><Relationship Id="rId1" Type="http://schemas.openxmlformats.org/officeDocument/2006/relationships/vmlDrawing" Target="../drawings/vmlDrawing95.vml" /><Relationship Id="rId5" Type="http://schemas.openxmlformats.org/officeDocument/2006/relationships/image" Target="../media/image375.wmf" /><Relationship Id="rId4" Type="http://schemas.openxmlformats.org/officeDocument/2006/relationships/oleObject" Target="../embeddings/oleObject129.bin" /></Relationships>
</file>

<file path=ppt/slides/_rels/slide259.xml.rels><?xml version="1.0" encoding="UTF-8" standalone="yes"?>
<Relationships xmlns="http://schemas.openxmlformats.org/package/2006/relationships"><Relationship Id="rId2" Type="http://schemas.openxmlformats.org/officeDocument/2006/relationships/image" Target="../media/image377.png"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 /><Relationship Id="rId2" Type="http://schemas.openxmlformats.org/officeDocument/2006/relationships/slideLayout" Target="../slideLayouts/slideLayout13.xml" /><Relationship Id="rId1" Type="http://schemas.openxmlformats.org/officeDocument/2006/relationships/vmlDrawing" Target="../drawings/vmlDrawing9.vml" /><Relationship Id="rId5" Type="http://schemas.openxmlformats.org/officeDocument/2006/relationships/image" Target="../media/image33.png" /><Relationship Id="rId4" Type="http://schemas.openxmlformats.org/officeDocument/2006/relationships/image" Target="../media/image32.wmf" /></Relationships>
</file>

<file path=ppt/slides/_rels/slide260.xml.rels><?xml version="1.0" encoding="UTF-8" standalone="yes"?>
<Relationships xmlns="http://schemas.openxmlformats.org/package/2006/relationships"><Relationship Id="rId2" Type="http://schemas.openxmlformats.org/officeDocument/2006/relationships/image" Target="../media/image378.png" /><Relationship Id="rId1" Type="http://schemas.openxmlformats.org/officeDocument/2006/relationships/slideLayout" Target="../slideLayouts/slideLayout52.xml" /></Relationships>
</file>

<file path=ppt/slides/_rels/slide261.xml.rels><?xml version="1.0" encoding="UTF-8" standalone="yes"?>
<Relationships xmlns="http://schemas.openxmlformats.org/package/2006/relationships"><Relationship Id="rId2" Type="http://schemas.openxmlformats.org/officeDocument/2006/relationships/image" Target="../media/image379.png" /><Relationship Id="rId1" Type="http://schemas.openxmlformats.org/officeDocument/2006/relationships/slideLayout" Target="../slideLayouts/slideLayout52.xml" /></Relationships>
</file>

<file path=ppt/slides/_rels/slide262.xml.rels><?xml version="1.0" encoding="UTF-8" standalone="yes"?>
<Relationships xmlns="http://schemas.openxmlformats.org/package/2006/relationships"><Relationship Id="rId2" Type="http://schemas.openxmlformats.org/officeDocument/2006/relationships/image" Target="../media/image380.png" /><Relationship Id="rId1" Type="http://schemas.openxmlformats.org/officeDocument/2006/relationships/slideLayout" Target="../slideLayouts/slideLayout27.xml" /></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30.bin" /><Relationship Id="rId2" Type="http://schemas.openxmlformats.org/officeDocument/2006/relationships/slideLayout" Target="../slideLayouts/slideLayout13.xml" /><Relationship Id="rId1" Type="http://schemas.openxmlformats.org/officeDocument/2006/relationships/vmlDrawing" Target="../drawings/vmlDrawing96.vml" /><Relationship Id="rId5" Type="http://schemas.openxmlformats.org/officeDocument/2006/relationships/image" Target="../media/image382.png" /><Relationship Id="rId4" Type="http://schemas.openxmlformats.org/officeDocument/2006/relationships/image" Target="../media/image381.wmf" /></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31.bin" /><Relationship Id="rId2" Type="http://schemas.openxmlformats.org/officeDocument/2006/relationships/slideLayout" Target="../slideLayouts/slideLayout13.xml" /><Relationship Id="rId1" Type="http://schemas.openxmlformats.org/officeDocument/2006/relationships/vmlDrawing" Target="../drawings/vmlDrawing97.vml" /><Relationship Id="rId5" Type="http://schemas.openxmlformats.org/officeDocument/2006/relationships/image" Target="../media/image384.png" /><Relationship Id="rId4" Type="http://schemas.openxmlformats.org/officeDocument/2006/relationships/image" Target="../media/image383.wmf" /></Relationships>
</file>

<file path=ppt/slides/_rels/slide265.xml.rels><?xml version="1.0" encoding="UTF-8" standalone="yes"?>
<Relationships xmlns="http://schemas.openxmlformats.org/package/2006/relationships"><Relationship Id="rId3" Type="http://schemas.openxmlformats.org/officeDocument/2006/relationships/image" Target="../media/image386.png" /><Relationship Id="rId2" Type="http://schemas.openxmlformats.org/officeDocument/2006/relationships/slideLayout" Target="../slideLayouts/slideLayout26.xml" /><Relationship Id="rId1" Type="http://schemas.openxmlformats.org/officeDocument/2006/relationships/vmlDrawing" Target="../drawings/vmlDrawing98.vml" /><Relationship Id="rId5" Type="http://schemas.openxmlformats.org/officeDocument/2006/relationships/image" Target="../media/image385.wmf" /><Relationship Id="rId4" Type="http://schemas.openxmlformats.org/officeDocument/2006/relationships/oleObject" Target="../embeddings/oleObject132.bin" /></Relationships>
</file>

<file path=ppt/slides/_rels/slide266.xml.rels><?xml version="1.0" encoding="UTF-8" standalone="yes"?>
<Relationships xmlns="http://schemas.openxmlformats.org/package/2006/relationships"><Relationship Id="rId3" Type="http://schemas.openxmlformats.org/officeDocument/2006/relationships/image" Target="../media/image388.png" /><Relationship Id="rId2" Type="http://schemas.openxmlformats.org/officeDocument/2006/relationships/slideLayout" Target="../slideLayouts/slideLayout13.xml" /><Relationship Id="rId1" Type="http://schemas.openxmlformats.org/officeDocument/2006/relationships/vmlDrawing" Target="../drawings/vmlDrawing99.vml" /><Relationship Id="rId5" Type="http://schemas.openxmlformats.org/officeDocument/2006/relationships/image" Target="../media/image387.wmf" /><Relationship Id="rId4" Type="http://schemas.openxmlformats.org/officeDocument/2006/relationships/oleObject" Target="../embeddings/oleObject133.bin" /></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134.bin" /><Relationship Id="rId2" Type="http://schemas.openxmlformats.org/officeDocument/2006/relationships/slideLayout" Target="../slideLayouts/slideLayout26.xml" /><Relationship Id="rId1" Type="http://schemas.openxmlformats.org/officeDocument/2006/relationships/vmlDrawing" Target="../drawings/vmlDrawing100.vml" /><Relationship Id="rId5" Type="http://schemas.openxmlformats.org/officeDocument/2006/relationships/image" Target="../media/image390.png" /><Relationship Id="rId4" Type="http://schemas.openxmlformats.org/officeDocument/2006/relationships/image" Target="../media/image389.wmf" /></Relationships>
</file>

<file path=ppt/slides/_rels/slide268.xml.rels><?xml version="1.0" encoding="UTF-8" standalone="yes"?>
<Relationships xmlns="http://schemas.openxmlformats.org/package/2006/relationships"><Relationship Id="rId3" Type="http://schemas.openxmlformats.org/officeDocument/2006/relationships/image" Target="../media/image393.png" /><Relationship Id="rId7" Type="http://schemas.openxmlformats.org/officeDocument/2006/relationships/image" Target="../media/image392.wmf" /><Relationship Id="rId2" Type="http://schemas.openxmlformats.org/officeDocument/2006/relationships/slideLayout" Target="../slideLayouts/slideLayout13.xml" /><Relationship Id="rId1" Type="http://schemas.openxmlformats.org/officeDocument/2006/relationships/vmlDrawing" Target="../drawings/vmlDrawing101.vml" /><Relationship Id="rId6" Type="http://schemas.openxmlformats.org/officeDocument/2006/relationships/oleObject" Target="../embeddings/oleObject136.bin" /><Relationship Id="rId5" Type="http://schemas.openxmlformats.org/officeDocument/2006/relationships/image" Target="../media/image391.wmf" /><Relationship Id="rId4" Type="http://schemas.openxmlformats.org/officeDocument/2006/relationships/oleObject" Target="../embeddings/oleObject135.bin" /></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137.bin" /><Relationship Id="rId7" Type="http://schemas.openxmlformats.org/officeDocument/2006/relationships/image" Target="../media/image395.wmf" /><Relationship Id="rId2" Type="http://schemas.openxmlformats.org/officeDocument/2006/relationships/slideLayout" Target="../slideLayouts/slideLayout13.xml" /><Relationship Id="rId1" Type="http://schemas.openxmlformats.org/officeDocument/2006/relationships/vmlDrawing" Target="../drawings/vmlDrawing102.vml" /><Relationship Id="rId6" Type="http://schemas.openxmlformats.org/officeDocument/2006/relationships/oleObject" Target="../embeddings/oleObject138.bin" /><Relationship Id="rId5" Type="http://schemas.openxmlformats.org/officeDocument/2006/relationships/image" Target="../media/image396.png" /><Relationship Id="rId4" Type="http://schemas.openxmlformats.org/officeDocument/2006/relationships/image" Target="../media/image394.wmf" /></Relationships>
</file>

<file path=ppt/slides/_rels/slide27.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52.xml"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271.xml.rels><?xml version="1.0" encoding="UTF-8" standalone="yes"?>
<Relationships xmlns="http://schemas.openxmlformats.org/package/2006/relationships"><Relationship Id="rId2" Type="http://schemas.openxmlformats.org/officeDocument/2006/relationships/image" Target="../media/image397.png" /><Relationship Id="rId1" Type="http://schemas.openxmlformats.org/officeDocument/2006/relationships/slideLayout" Target="../slideLayouts/slideLayout65.xml" /></Relationships>
</file>

<file path=ppt/slides/_rels/slide272.xml.rels><?xml version="1.0" encoding="UTF-8" standalone="yes"?>
<Relationships xmlns="http://schemas.openxmlformats.org/package/2006/relationships"><Relationship Id="rId2" Type="http://schemas.openxmlformats.org/officeDocument/2006/relationships/image" Target="../media/image398.png" /><Relationship Id="rId1" Type="http://schemas.openxmlformats.org/officeDocument/2006/relationships/slideLayout" Target="../slideLayouts/slideLayout12.xml" /></Relationships>
</file>

<file path=ppt/slides/_rels/slide273.xml.rels><?xml version="1.0" encoding="UTF-8" standalone="yes"?>
<Relationships xmlns="http://schemas.openxmlformats.org/package/2006/relationships"><Relationship Id="rId2" Type="http://schemas.openxmlformats.org/officeDocument/2006/relationships/image" Target="../media/image399.png" /><Relationship Id="rId1" Type="http://schemas.openxmlformats.org/officeDocument/2006/relationships/slideLayout" Target="../slideLayouts/slideLayout52.xml" /></Relationships>
</file>

<file path=ppt/slides/_rels/slide274.xml.rels><?xml version="1.0" encoding="UTF-8" standalone="yes"?>
<Relationships xmlns="http://schemas.openxmlformats.org/package/2006/relationships"><Relationship Id="rId2" Type="http://schemas.openxmlformats.org/officeDocument/2006/relationships/image" Target="../media/image400.png" /><Relationship Id="rId1" Type="http://schemas.openxmlformats.org/officeDocument/2006/relationships/slideLayout" Target="../slideLayouts/slideLayout52.xml" /></Relationships>
</file>

<file path=ppt/slides/_rels/slide275.xml.rels><?xml version="1.0" encoding="UTF-8" standalone="yes"?>
<Relationships xmlns="http://schemas.openxmlformats.org/package/2006/relationships"><Relationship Id="rId2" Type="http://schemas.openxmlformats.org/officeDocument/2006/relationships/image" Target="../media/image401.png" /><Relationship Id="rId1" Type="http://schemas.openxmlformats.org/officeDocument/2006/relationships/slideLayout" Target="../slideLayouts/slideLayout52.xml" /></Relationships>
</file>

<file path=ppt/slides/_rels/slide276.xml.rels><?xml version="1.0" encoding="UTF-8" standalone="yes"?>
<Relationships xmlns="http://schemas.openxmlformats.org/package/2006/relationships"><Relationship Id="rId2" Type="http://schemas.openxmlformats.org/officeDocument/2006/relationships/image" Target="../media/image402.png" /><Relationship Id="rId1" Type="http://schemas.openxmlformats.org/officeDocument/2006/relationships/slideLayout" Target="../slideLayouts/slideLayout52.xml" /></Relationships>
</file>

<file path=ppt/slides/_rels/slide277.xml.rels><?xml version="1.0" encoding="UTF-8" standalone="yes"?>
<Relationships xmlns="http://schemas.openxmlformats.org/package/2006/relationships"><Relationship Id="rId2" Type="http://schemas.openxmlformats.org/officeDocument/2006/relationships/image" Target="../media/image403.png" /><Relationship Id="rId1" Type="http://schemas.openxmlformats.org/officeDocument/2006/relationships/slideLayout" Target="../slideLayouts/slideLayout52.xml" /></Relationships>
</file>

<file path=ppt/slides/_rels/slide278.xml.rels><?xml version="1.0" encoding="UTF-8" standalone="yes"?>
<Relationships xmlns="http://schemas.openxmlformats.org/package/2006/relationships"><Relationship Id="rId2" Type="http://schemas.openxmlformats.org/officeDocument/2006/relationships/image" Target="../media/image404.png" /><Relationship Id="rId1" Type="http://schemas.openxmlformats.org/officeDocument/2006/relationships/slideLayout" Target="../slideLayouts/slideLayout52.xml" /></Relationships>
</file>

<file path=ppt/slides/_rels/slide279.xml.rels><?xml version="1.0" encoding="UTF-8" standalone="yes"?>
<Relationships xmlns="http://schemas.openxmlformats.org/package/2006/relationships"><Relationship Id="rId2" Type="http://schemas.openxmlformats.org/officeDocument/2006/relationships/image" Target="../media/image405.png" /><Relationship Id="rId1" Type="http://schemas.openxmlformats.org/officeDocument/2006/relationships/slideLayout" Target="../slideLayouts/slideLayout52.xml" /></Relationships>
</file>

<file path=ppt/slides/_rels/slide28.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52.xml" /></Relationships>
</file>

<file path=ppt/slides/_rels/slide280.xml.rels><?xml version="1.0" encoding="UTF-8" standalone="yes"?>
<Relationships xmlns="http://schemas.openxmlformats.org/package/2006/relationships"><Relationship Id="rId2" Type="http://schemas.openxmlformats.org/officeDocument/2006/relationships/image" Target="../media/image406.png" /><Relationship Id="rId1" Type="http://schemas.openxmlformats.org/officeDocument/2006/relationships/slideLayout" Target="../slideLayouts/slideLayout52.xml" /></Relationships>
</file>

<file path=ppt/slides/_rels/slide281.xml.rels><?xml version="1.0" encoding="UTF-8" standalone="yes"?>
<Relationships xmlns="http://schemas.openxmlformats.org/package/2006/relationships"><Relationship Id="rId2" Type="http://schemas.openxmlformats.org/officeDocument/2006/relationships/image" Target="../media/image407.png" /><Relationship Id="rId1" Type="http://schemas.openxmlformats.org/officeDocument/2006/relationships/slideLayout" Target="../slideLayouts/slideLayout52.xml" /></Relationships>
</file>

<file path=ppt/slides/_rels/slide282.xml.rels><?xml version="1.0" encoding="UTF-8" standalone="yes"?>
<Relationships xmlns="http://schemas.openxmlformats.org/package/2006/relationships"><Relationship Id="rId2" Type="http://schemas.openxmlformats.org/officeDocument/2006/relationships/image" Target="../media/image408.png" /><Relationship Id="rId1" Type="http://schemas.openxmlformats.org/officeDocument/2006/relationships/slideLayout" Target="../slideLayouts/slideLayout52.xml" /></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139.bin" /><Relationship Id="rId7" Type="http://schemas.openxmlformats.org/officeDocument/2006/relationships/image" Target="../media/image410.png" /><Relationship Id="rId2" Type="http://schemas.openxmlformats.org/officeDocument/2006/relationships/slideLayout" Target="../slideLayouts/slideLayout13.xml" /><Relationship Id="rId1" Type="http://schemas.openxmlformats.org/officeDocument/2006/relationships/vmlDrawing" Target="../drawings/vmlDrawing103.vml" /><Relationship Id="rId6" Type="http://schemas.openxmlformats.org/officeDocument/2006/relationships/image" Target="../media/image409.wmf" /><Relationship Id="rId5" Type="http://schemas.openxmlformats.org/officeDocument/2006/relationships/oleObject" Target="../embeddings/oleObject140.bin" /><Relationship Id="rId4" Type="http://schemas.openxmlformats.org/officeDocument/2006/relationships/image" Target="../media/image394.wmf" /></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141.bin" /><Relationship Id="rId2" Type="http://schemas.openxmlformats.org/officeDocument/2006/relationships/slideLayout" Target="../slideLayouts/slideLayout13.xml" /><Relationship Id="rId1" Type="http://schemas.openxmlformats.org/officeDocument/2006/relationships/vmlDrawing" Target="../drawings/vmlDrawing104.vml" /><Relationship Id="rId5" Type="http://schemas.openxmlformats.org/officeDocument/2006/relationships/image" Target="../media/image412.png" /><Relationship Id="rId4" Type="http://schemas.openxmlformats.org/officeDocument/2006/relationships/image" Target="../media/image411.wmf" /></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142.bin" /><Relationship Id="rId2" Type="http://schemas.openxmlformats.org/officeDocument/2006/relationships/slideLayout" Target="../slideLayouts/slideLayout13.xml" /><Relationship Id="rId1" Type="http://schemas.openxmlformats.org/officeDocument/2006/relationships/vmlDrawing" Target="../drawings/vmlDrawing105.vml" /><Relationship Id="rId5" Type="http://schemas.openxmlformats.org/officeDocument/2006/relationships/image" Target="../media/image414.png" /><Relationship Id="rId4" Type="http://schemas.openxmlformats.org/officeDocument/2006/relationships/image" Target="../media/image413.wmf" /></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143.bin" /><Relationship Id="rId2" Type="http://schemas.openxmlformats.org/officeDocument/2006/relationships/slideLayout" Target="../slideLayouts/slideLayout27.xml" /><Relationship Id="rId1" Type="http://schemas.openxmlformats.org/officeDocument/2006/relationships/vmlDrawing" Target="../drawings/vmlDrawing106.vml" /><Relationship Id="rId4" Type="http://schemas.openxmlformats.org/officeDocument/2006/relationships/image" Target="../media/image415.wmf" /></Relationships>
</file>

<file path=ppt/slides/_rels/slide287.xml.rels><?xml version="1.0" encoding="UTF-8" standalone="yes"?>
<Relationships xmlns="http://schemas.openxmlformats.org/package/2006/relationships"><Relationship Id="rId2" Type="http://schemas.openxmlformats.org/officeDocument/2006/relationships/image" Target="../media/image416.png" /><Relationship Id="rId1" Type="http://schemas.openxmlformats.org/officeDocument/2006/relationships/slideLayout" Target="../slideLayouts/slideLayout53.xml" /></Relationships>
</file>

<file path=ppt/slides/_rels/slide288.xml.rels><?xml version="1.0" encoding="UTF-8" standalone="yes"?>
<Relationships xmlns="http://schemas.openxmlformats.org/package/2006/relationships"><Relationship Id="rId3" Type="http://schemas.openxmlformats.org/officeDocument/2006/relationships/image" Target="../media/image418.png" /><Relationship Id="rId2" Type="http://schemas.openxmlformats.org/officeDocument/2006/relationships/slideLayout" Target="../slideLayouts/slideLayout66.xml" /><Relationship Id="rId1" Type="http://schemas.openxmlformats.org/officeDocument/2006/relationships/vmlDrawing" Target="../drawings/vmlDrawing107.vml" /><Relationship Id="rId5" Type="http://schemas.openxmlformats.org/officeDocument/2006/relationships/image" Target="../media/image417.wmf" /><Relationship Id="rId4" Type="http://schemas.openxmlformats.org/officeDocument/2006/relationships/oleObject" Target="../embeddings/oleObject144.bin" /></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145.bin" /><Relationship Id="rId7" Type="http://schemas.openxmlformats.org/officeDocument/2006/relationships/image" Target="../media/image420.png" /><Relationship Id="rId2" Type="http://schemas.openxmlformats.org/officeDocument/2006/relationships/slideLayout" Target="../slideLayouts/slideLayout13.xml" /><Relationship Id="rId1" Type="http://schemas.openxmlformats.org/officeDocument/2006/relationships/vmlDrawing" Target="../drawings/vmlDrawing108.vml" /><Relationship Id="rId6" Type="http://schemas.openxmlformats.org/officeDocument/2006/relationships/image" Target="../media/image419.wmf" /><Relationship Id="rId5" Type="http://schemas.openxmlformats.org/officeDocument/2006/relationships/oleObject" Target="../embeddings/oleObject146.bin" /><Relationship Id="rId4" Type="http://schemas.openxmlformats.org/officeDocument/2006/relationships/image" Target="../media/image394.wmf" /></Relationships>
</file>

<file path=ppt/slides/_rels/slide29.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52.xml" /></Relationships>
</file>

<file path=ppt/slides/_rels/slide290.xml.rels><?xml version="1.0" encoding="UTF-8" standalone="yes"?>
<Relationships xmlns="http://schemas.openxmlformats.org/package/2006/relationships"><Relationship Id="rId2" Type="http://schemas.openxmlformats.org/officeDocument/2006/relationships/image" Target="../media/image421.png" /><Relationship Id="rId1" Type="http://schemas.openxmlformats.org/officeDocument/2006/relationships/slideLayout" Target="../slideLayouts/slideLayout12.xml" /></Relationships>
</file>

<file path=ppt/slides/_rels/slide291.xml.rels><?xml version="1.0" encoding="UTF-8" standalone="yes"?>
<Relationships xmlns="http://schemas.openxmlformats.org/package/2006/relationships"><Relationship Id="rId2" Type="http://schemas.openxmlformats.org/officeDocument/2006/relationships/image" Target="../media/image422.png" /><Relationship Id="rId1" Type="http://schemas.openxmlformats.org/officeDocument/2006/relationships/slideLayout" Target="../slideLayouts/slideLayout52.xml" /></Relationships>
</file>

<file path=ppt/slides/_rels/slide292.xml.rels><?xml version="1.0" encoding="UTF-8" standalone="yes"?>
<Relationships xmlns="http://schemas.openxmlformats.org/package/2006/relationships"><Relationship Id="rId2" Type="http://schemas.openxmlformats.org/officeDocument/2006/relationships/image" Target="../media/image423.png" /><Relationship Id="rId1" Type="http://schemas.openxmlformats.org/officeDocument/2006/relationships/slideLayout" Target="../slideLayouts/slideLayout27.xml" /></Relationships>
</file>

<file path=ppt/slides/_rels/slide293.xml.rels><?xml version="1.0" encoding="UTF-8" standalone="yes"?>
<Relationships xmlns="http://schemas.openxmlformats.org/package/2006/relationships"><Relationship Id="rId2" Type="http://schemas.openxmlformats.org/officeDocument/2006/relationships/image" Target="../media/image424.png" /><Relationship Id="rId1" Type="http://schemas.openxmlformats.org/officeDocument/2006/relationships/slideLayout" Target="../slideLayouts/slideLayout27.xml" /></Relationships>
</file>

<file path=ppt/slides/_rels/slide294.xml.rels><?xml version="1.0" encoding="UTF-8" standalone="yes"?>
<Relationships xmlns="http://schemas.openxmlformats.org/package/2006/relationships"><Relationship Id="rId2" Type="http://schemas.openxmlformats.org/officeDocument/2006/relationships/image" Target="../media/image425.png" /><Relationship Id="rId1" Type="http://schemas.openxmlformats.org/officeDocument/2006/relationships/slideLayout" Target="../slideLayouts/slideLayout27.xml" /></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147.bin" /><Relationship Id="rId7" Type="http://schemas.openxmlformats.org/officeDocument/2006/relationships/image" Target="../media/image427.png" /><Relationship Id="rId2" Type="http://schemas.openxmlformats.org/officeDocument/2006/relationships/slideLayout" Target="../slideLayouts/slideLayout26.xml" /><Relationship Id="rId1" Type="http://schemas.openxmlformats.org/officeDocument/2006/relationships/vmlDrawing" Target="../drawings/vmlDrawing109.vml" /><Relationship Id="rId6" Type="http://schemas.openxmlformats.org/officeDocument/2006/relationships/image" Target="../media/image426.wmf" /><Relationship Id="rId5" Type="http://schemas.openxmlformats.org/officeDocument/2006/relationships/oleObject" Target="../embeddings/oleObject148.bin" /><Relationship Id="rId4" Type="http://schemas.openxmlformats.org/officeDocument/2006/relationships/image" Target="../media/image394.wmf" /></Relationships>
</file>

<file path=ppt/slides/_rels/slide296.xml.rels><?xml version="1.0" encoding="UTF-8" standalone="yes"?>
<Relationships xmlns="http://schemas.openxmlformats.org/package/2006/relationships"><Relationship Id="rId2" Type="http://schemas.openxmlformats.org/officeDocument/2006/relationships/image" Target="../media/image428.png" /><Relationship Id="rId1" Type="http://schemas.openxmlformats.org/officeDocument/2006/relationships/slideLayout" Target="../slideLayouts/slideLayout52.xml" /></Relationships>
</file>

<file path=ppt/slides/_rels/slide297.xml.rels><?xml version="1.0" encoding="UTF-8" standalone="yes"?>
<Relationships xmlns="http://schemas.openxmlformats.org/package/2006/relationships"><Relationship Id="rId8" Type="http://schemas.openxmlformats.org/officeDocument/2006/relationships/image" Target="../media/image431.wmf" /><Relationship Id="rId3" Type="http://schemas.openxmlformats.org/officeDocument/2006/relationships/oleObject" Target="../embeddings/oleObject149.bin" /><Relationship Id="rId7" Type="http://schemas.openxmlformats.org/officeDocument/2006/relationships/oleObject" Target="../embeddings/oleObject151.bin" /><Relationship Id="rId2" Type="http://schemas.openxmlformats.org/officeDocument/2006/relationships/slideLayout" Target="../slideLayouts/slideLayout13.xml" /><Relationship Id="rId1" Type="http://schemas.openxmlformats.org/officeDocument/2006/relationships/vmlDrawing" Target="../drawings/vmlDrawing110.vml" /><Relationship Id="rId6" Type="http://schemas.openxmlformats.org/officeDocument/2006/relationships/image" Target="../media/image430.wmf" /><Relationship Id="rId5" Type="http://schemas.openxmlformats.org/officeDocument/2006/relationships/oleObject" Target="../embeddings/oleObject150.bin" /><Relationship Id="rId4" Type="http://schemas.openxmlformats.org/officeDocument/2006/relationships/image" Target="../media/image429.wmf" /><Relationship Id="rId9" Type="http://schemas.openxmlformats.org/officeDocument/2006/relationships/image" Target="../media/image432.png" /></Relationships>
</file>

<file path=ppt/slides/_rels/slide298.xml.rels><?xml version="1.0" encoding="UTF-8" standalone="yes"?>
<Relationships xmlns="http://schemas.openxmlformats.org/package/2006/relationships"><Relationship Id="rId2" Type="http://schemas.openxmlformats.org/officeDocument/2006/relationships/image" Target="../media/image433.png" /><Relationship Id="rId1" Type="http://schemas.openxmlformats.org/officeDocument/2006/relationships/slideLayout" Target="../slideLayouts/slideLayout52.xml" /></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152.bin" /><Relationship Id="rId2" Type="http://schemas.openxmlformats.org/officeDocument/2006/relationships/slideLayout" Target="../slideLayouts/slideLayout52.xml" /><Relationship Id="rId1" Type="http://schemas.openxmlformats.org/officeDocument/2006/relationships/vmlDrawing" Target="../drawings/vmlDrawing111.vml" /><Relationship Id="rId4" Type="http://schemas.openxmlformats.org/officeDocument/2006/relationships/image" Target="../media/image434.wmf"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52.xml" /></Relationships>
</file>

<file path=ppt/slides/_rels/slide30.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12.xml" /></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153.bin" /><Relationship Id="rId2" Type="http://schemas.openxmlformats.org/officeDocument/2006/relationships/slideLayout" Target="../slideLayouts/slideLayout13.xml" /><Relationship Id="rId1" Type="http://schemas.openxmlformats.org/officeDocument/2006/relationships/vmlDrawing" Target="../drawings/vmlDrawing112.vml" /><Relationship Id="rId5" Type="http://schemas.openxmlformats.org/officeDocument/2006/relationships/image" Target="../media/image436.png" /><Relationship Id="rId4" Type="http://schemas.openxmlformats.org/officeDocument/2006/relationships/image" Target="../media/image435.wmf" /></Relationships>
</file>

<file path=ppt/slides/_rels/slide301.xml.rels><?xml version="1.0" encoding="UTF-8" standalone="yes"?>
<Relationships xmlns="http://schemas.openxmlformats.org/package/2006/relationships"><Relationship Id="rId2" Type="http://schemas.openxmlformats.org/officeDocument/2006/relationships/image" Target="../media/image437.png" /><Relationship Id="rId1" Type="http://schemas.openxmlformats.org/officeDocument/2006/relationships/slideLayout" Target="../slideLayouts/slideLayout27.xml" /></Relationships>
</file>

<file path=ppt/slides/_rels/slide302.xml.rels><?xml version="1.0" encoding="UTF-8" standalone="yes"?>
<Relationships xmlns="http://schemas.openxmlformats.org/package/2006/relationships"><Relationship Id="rId3" Type="http://schemas.openxmlformats.org/officeDocument/2006/relationships/image" Target="../media/image439.png" /><Relationship Id="rId2" Type="http://schemas.openxmlformats.org/officeDocument/2006/relationships/slideLayout" Target="../slideLayouts/slideLayout13.xml" /><Relationship Id="rId1" Type="http://schemas.openxmlformats.org/officeDocument/2006/relationships/vmlDrawing" Target="../drawings/vmlDrawing113.vml" /><Relationship Id="rId5" Type="http://schemas.openxmlformats.org/officeDocument/2006/relationships/image" Target="../media/image438.wmf" /><Relationship Id="rId4" Type="http://schemas.openxmlformats.org/officeDocument/2006/relationships/oleObject" Target="../embeddings/oleObject154.bin" /></Relationships>
</file>

<file path=ppt/slides/_rels/slide303.xml.rels><?xml version="1.0" encoding="UTF-8" standalone="yes"?>
<Relationships xmlns="http://schemas.openxmlformats.org/package/2006/relationships"><Relationship Id="rId3" Type="http://schemas.openxmlformats.org/officeDocument/2006/relationships/image" Target="../media/image441.png" /><Relationship Id="rId2" Type="http://schemas.openxmlformats.org/officeDocument/2006/relationships/slideLayout" Target="../slideLayouts/slideLayout13.xml" /><Relationship Id="rId1" Type="http://schemas.openxmlformats.org/officeDocument/2006/relationships/vmlDrawing" Target="../drawings/vmlDrawing114.vml" /><Relationship Id="rId5" Type="http://schemas.openxmlformats.org/officeDocument/2006/relationships/image" Target="../media/image440.wmf" /><Relationship Id="rId4" Type="http://schemas.openxmlformats.org/officeDocument/2006/relationships/oleObject" Target="../embeddings/oleObject155.bin" /></Relationships>
</file>

<file path=ppt/slides/_rels/slide304.xml.rels><?xml version="1.0" encoding="UTF-8" standalone="yes"?>
<Relationships xmlns="http://schemas.openxmlformats.org/package/2006/relationships"><Relationship Id="rId2" Type="http://schemas.openxmlformats.org/officeDocument/2006/relationships/image" Target="../media/image442.png" /><Relationship Id="rId1" Type="http://schemas.openxmlformats.org/officeDocument/2006/relationships/slideLayout" Target="../slideLayouts/slideLayout52.xml" /></Relationships>
</file>

<file path=ppt/slides/_rels/slide305.xml.rels><?xml version="1.0" encoding="UTF-8" standalone="yes"?>
<Relationships xmlns="http://schemas.openxmlformats.org/package/2006/relationships"><Relationship Id="rId3" Type="http://schemas.openxmlformats.org/officeDocument/2006/relationships/image" Target="../media/image444.png" /><Relationship Id="rId2" Type="http://schemas.openxmlformats.org/officeDocument/2006/relationships/slideLayout" Target="../slideLayouts/slideLayout65.xml" /><Relationship Id="rId1" Type="http://schemas.openxmlformats.org/officeDocument/2006/relationships/vmlDrawing" Target="../drawings/vmlDrawing115.vml" /><Relationship Id="rId5" Type="http://schemas.openxmlformats.org/officeDocument/2006/relationships/image" Target="../media/image443.wmf" /><Relationship Id="rId4" Type="http://schemas.openxmlformats.org/officeDocument/2006/relationships/oleObject" Target="../embeddings/oleObject156.bin" /></Relationships>
</file>

<file path=ppt/slides/_rels/slide306.xml.rels><?xml version="1.0" encoding="UTF-8" standalone="yes"?>
<Relationships xmlns="http://schemas.openxmlformats.org/package/2006/relationships"><Relationship Id="rId2" Type="http://schemas.openxmlformats.org/officeDocument/2006/relationships/image" Target="../media/image445.png" /><Relationship Id="rId1" Type="http://schemas.openxmlformats.org/officeDocument/2006/relationships/slideLayout" Target="../slideLayouts/slideLayout52.xml" /></Relationships>
</file>

<file path=ppt/slides/_rels/slide307.xml.rels><?xml version="1.0" encoding="UTF-8" standalone="yes"?>
<Relationships xmlns="http://schemas.openxmlformats.org/package/2006/relationships"><Relationship Id="rId2" Type="http://schemas.openxmlformats.org/officeDocument/2006/relationships/image" Target="../media/image446.png" /><Relationship Id="rId1" Type="http://schemas.openxmlformats.org/officeDocument/2006/relationships/slideLayout" Target="../slideLayouts/slideLayout52.xml" /></Relationships>
</file>

<file path=ppt/slides/_rels/slide308.xml.rels><?xml version="1.0" encoding="UTF-8" standalone="yes"?>
<Relationships xmlns="http://schemas.openxmlformats.org/package/2006/relationships"><Relationship Id="rId2" Type="http://schemas.openxmlformats.org/officeDocument/2006/relationships/image" Target="../media/image447.png" /><Relationship Id="rId1" Type="http://schemas.openxmlformats.org/officeDocument/2006/relationships/slideLayout" Target="../slideLayouts/slideLayout12.xml"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1.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52.xml" /></Relationships>
</file>

<file path=ppt/slides/_rels/slide310.xml.rels><?xml version="1.0" encoding="UTF-8" standalone="yes"?>
<Relationships xmlns="http://schemas.openxmlformats.org/package/2006/relationships"><Relationship Id="rId2" Type="http://schemas.openxmlformats.org/officeDocument/2006/relationships/image" Target="../media/image448.png" /><Relationship Id="rId1" Type="http://schemas.openxmlformats.org/officeDocument/2006/relationships/slideLayout" Target="../slideLayouts/slideLayout65.xml" /></Relationships>
</file>

<file path=ppt/slides/_rels/slide311.xml.rels><?xml version="1.0" encoding="UTF-8" standalone="yes"?>
<Relationships xmlns="http://schemas.openxmlformats.org/package/2006/relationships"><Relationship Id="rId3" Type="http://schemas.openxmlformats.org/officeDocument/2006/relationships/image" Target="../media/image450.png" /><Relationship Id="rId2" Type="http://schemas.openxmlformats.org/officeDocument/2006/relationships/slideLayout" Target="../slideLayouts/slideLayout13.xml" /><Relationship Id="rId1" Type="http://schemas.openxmlformats.org/officeDocument/2006/relationships/vmlDrawing" Target="../drawings/vmlDrawing116.vml" /><Relationship Id="rId5" Type="http://schemas.openxmlformats.org/officeDocument/2006/relationships/image" Target="../media/image449.wmf" /><Relationship Id="rId4" Type="http://schemas.openxmlformats.org/officeDocument/2006/relationships/oleObject" Target="../embeddings/oleObject157.bin" /></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158.bin" /><Relationship Id="rId2" Type="http://schemas.openxmlformats.org/officeDocument/2006/relationships/slideLayout" Target="../slideLayouts/slideLayout13.xml" /><Relationship Id="rId1" Type="http://schemas.openxmlformats.org/officeDocument/2006/relationships/vmlDrawing" Target="../drawings/vmlDrawing117.vml" /><Relationship Id="rId5" Type="http://schemas.openxmlformats.org/officeDocument/2006/relationships/image" Target="../media/image452.png" /><Relationship Id="rId4" Type="http://schemas.openxmlformats.org/officeDocument/2006/relationships/image" Target="../media/image451.wmf" /></Relationships>
</file>

<file path=ppt/slides/_rels/slide313.xml.rels><?xml version="1.0" encoding="UTF-8" standalone="yes"?>
<Relationships xmlns="http://schemas.openxmlformats.org/package/2006/relationships"><Relationship Id="rId2" Type="http://schemas.openxmlformats.org/officeDocument/2006/relationships/image" Target="../media/image453.png" /><Relationship Id="rId1" Type="http://schemas.openxmlformats.org/officeDocument/2006/relationships/slideLayout" Target="../slideLayouts/slideLayout52.xml" /></Relationships>
</file>

<file path=ppt/slides/_rels/slide314.xml.rels><?xml version="1.0" encoding="UTF-8" standalone="yes"?>
<Relationships xmlns="http://schemas.openxmlformats.org/package/2006/relationships"><Relationship Id="rId3" Type="http://schemas.openxmlformats.org/officeDocument/2006/relationships/image" Target="../media/image455.png" /><Relationship Id="rId2" Type="http://schemas.openxmlformats.org/officeDocument/2006/relationships/slideLayout" Target="../slideLayouts/slideLayout66.xml" /><Relationship Id="rId1" Type="http://schemas.openxmlformats.org/officeDocument/2006/relationships/vmlDrawing" Target="../drawings/vmlDrawing118.vml" /><Relationship Id="rId5" Type="http://schemas.openxmlformats.org/officeDocument/2006/relationships/image" Target="../media/image454.wmf" /><Relationship Id="rId4" Type="http://schemas.openxmlformats.org/officeDocument/2006/relationships/oleObject" Target="../embeddings/oleObject159.bin" /></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160.bin" /><Relationship Id="rId2" Type="http://schemas.openxmlformats.org/officeDocument/2006/relationships/slideLayout" Target="../slideLayouts/slideLayout13.xml" /><Relationship Id="rId1" Type="http://schemas.openxmlformats.org/officeDocument/2006/relationships/vmlDrawing" Target="../drawings/vmlDrawing119.vml" /><Relationship Id="rId5" Type="http://schemas.openxmlformats.org/officeDocument/2006/relationships/image" Target="../media/image457.png" /><Relationship Id="rId4" Type="http://schemas.openxmlformats.org/officeDocument/2006/relationships/image" Target="../media/image456.wmf" /></Relationships>
</file>

<file path=ppt/slides/_rels/slide316.xml.rels><?xml version="1.0" encoding="UTF-8" standalone="yes"?>
<Relationships xmlns="http://schemas.openxmlformats.org/package/2006/relationships"><Relationship Id="rId3" Type="http://schemas.openxmlformats.org/officeDocument/2006/relationships/image" Target="../media/image459.png" /><Relationship Id="rId2" Type="http://schemas.openxmlformats.org/officeDocument/2006/relationships/slideLayout" Target="../slideLayouts/slideLayout2.xml" /><Relationship Id="rId1" Type="http://schemas.openxmlformats.org/officeDocument/2006/relationships/vmlDrawing" Target="../drawings/vmlDrawing120.vml" /><Relationship Id="rId5" Type="http://schemas.openxmlformats.org/officeDocument/2006/relationships/image" Target="../media/image458.wmf" /><Relationship Id="rId4" Type="http://schemas.openxmlformats.org/officeDocument/2006/relationships/oleObject" Target="../embeddings/oleObject161.bin" /></Relationships>
</file>

<file path=ppt/slides/_rels/slide317.xml.rels><?xml version="1.0" encoding="UTF-8" standalone="yes"?>
<Relationships xmlns="http://schemas.openxmlformats.org/package/2006/relationships"><Relationship Id="rId3" Type="http://schemas.openxmlformats.org/officeDocument/2006/relationships/image" Target="../media/image461.png" /><Relationship Id="rId2" Type="http://schemas.openxmlformats.org/officeDocument/2006/relationships/slideLayout" Target="../slideLayouts/slideLayout13.xml" /><Relationship Id="rId1" Type="http://schemas.openxmlformats.org/officeDocument/2006/relationships/vmlDrawing" Target="../drawings/vmlDrawing121.vml" /><Relationship Id="rId5" Type="http://schemas.openxmlformats.org/officeDocument/2006/relationships/image" Target="../media/image460.wmf" /><Relationship Id="rId4" Type="http://schemas.openxmlformats.org/officeDocument/2006/relationships/oleObject" Target="../embeddings/oleObject162.bin" /></Relationships>
</file>

<file path=ppt/slides/_rels/slide318.xml.rels><?xml version="1.0" encoding="UTF-8" standalone="yes"?>
<Relationships xmlns="http://schemas.openxmlformats.org/package/2006/relationships"><Relationship Id="rId3" Type="http://schemas.openxmlformats.org/officeDocument/2006/relationships/image" Target="../media/image463.png" /><Relationship Id="rId2" Type="http://schemas.openxmlformats.org/officeDocument/2006/relationships/slideLayout" Target="../slideLayouts/slideLayout13.xml" /><Relationship Id="rId1" Type="http://schemas.openxmlformats.org/officeDocument/2006/relationships/vmlDrawing" Target="../drawings/vmlDrawing122.vml" /><Relationship Id="rId5" Type="http://schemas.openxmlformats.org/officeDocument/2006/relationships/image" Target="../media/image462.wmf" /><Relationship Id="rId4" Type="http://schemas.openxmlformats.org/officeDocument/2006/relationships/oleObject" Target="../embeddings/oleObject163.bin" /></Relationships>
</file>

<file path=ppt/slides/_rels/slide319.xml.rels><?xml version="1.0" encoding="UTF-8" standalone="yes"?>
<Relationships xmlns="http://schemas.openxmlformats.org/package/2006/relationships"><Relationship Id="rId3" Type="http://schemas.openxmlformats.org/officeDocument/2006/relationships/image" Target="../media/image465.png" /><Relationship Id="rId2" Type="http://schemas.openxmlformats.org/officeDocument/2006/relationships/slideLayout" Target="../slideLayouts/slideLayout13.xml" /><Relationship Id="rId1" Type="http://schemas.openxmlformats.org/officeDocument/2006/relationships/vmlDrawing" Target="../drawings/vmlDrawing123.vml" /><Relationship Id="rId5" Type="http://schemas.openxmlformats.org/officeDocument/2006/relationships/image" Target="../media/image464.wmf" /><Relationship Id="rId4" Type="http://schemas.openxmlformats.org/officeDocument/2006/relationships/oleObject" Target="../embeddings/oleObject164.bin" /></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 /><Relationship Id="rId2" Type="http://schemas.openxmlformats.org/officeDocument/2006/relationships/slideLayout" Target="../slideLayouts/slideLayout26.xml" /><Relationship Id="rId1" Type="http://schemas.openxmlformats.org/officeDocument/2006/relationships/vmlDrawing" Target="../drawings/vmlDrawing10.vml" /><Relationship Id="rId5" Type="http://schemas.openxmlformats.org/officeDocument/2006/relationships/image" Target="../media/image40.png" /><Relationship Id="rId4" Type="http://schemas.openxmlformats.org/officeDocument/2006/relationships/image" Target="../media/image39.wmf" /></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165.bin" /><Relationship Id="rId2" Type="http://schemas.openxmlformats.org/officeDocument/2006/relationships/slideLayout" Target="../slideLayouts/slideLayout13.xml" /><Relationship Id="rId1" Type="http://schemas.openxmlformats.org/officeDocument/2006/relationships/vmlDrawing" Target="../drawings/vmlDrawing124.vml" /><Relationship Id="rId5" Type="http://schemas.openxmlformats.org/officeDocument/2006/relationships/image" Target="../media/image467.png" /><Relationship Id="rId4" Type="http://schemas.openxmlformats.org/officeDocument/2006/relationships/image" Target="../media/image466.wmf" /></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166.bin" /><Relationship Id="rId2" Type="http://schemas.openxmlformats.org/officeDocument/2006/relationships/slideLayout" Target="../slideLayouts/slideLayout13.xml" /><Relationship Id="rId1" Type="http://schemas.openxmlformats.org/officeDocument/2006/relationships/vmlDrawing" Target="../drawings/vmlDrawing125.vml" /><Relationship Id="rId5" Type="http://schemas.openxmlformats.org/officeDocument/2006/relationships/image" Target="../media/image469.png" /><Relationship Id="rId4" Type="http://schemas.openxmlformats.org/officeDocument/2006/relationships/image" Target="../media/image468.wmf" /></Relationships>
</file>

<file path=ppt/slides/_rels/slide322.xml.rels><?xml version="1.0" encoding="UTF-8" standalone="yes"?>
<Relationships xmlns="http://schemas.openxmlformats.org/package/2006/relationships"><Relationship Id="rId3" Type="http://schemas.openxmlformats.org/officeDocument/2006/relationships/image" Target="../media/image471.png" /><Relationship Id="rId2" Type="http://schemas.openxmlformats.org/officeDocument/2006/relationships/slideLayout" Target="../slideLayouts/slideLayout2.xml" /><Relationship Id="rId1" Type="http://schemas.openxmlformats.org/officeDocument/2006/relationships/vmlDrawing" Target="../drawings/vmlDrawing126.vml" /><Relationship Id="rId5" Type="http://schemas.openxmlformats.org/officeDocument/2006/relationships/image" Target="../media/image470.wmf" /><Relationship Id="rId4" Type="http://schemas.openxmlformats.org/officeDocument/2006/relationships/oleObject" Target="../embeddings/oleObject167.bin" /></Relationships>
</file>

<file path=ppt/slides/_rels/slide323.xml.rels><?xml version="1.0" encoding="UTF-8" standalone="yes"?>
<Relationships xmlns="http://schemas.openxmlformats.org/package/2006/relationships"><Relationship Id="rId3" Type="http://schemas.openxmlformats.org/officeDocument/2006/relationships/image" Target="../media/image473.png" /><Relationship Id="rId2" Type="http://schemas.openxmlformats.org/officeDocument/2006/relationships/slideLayout" Target="../slideLayouts/slideLayout13.xml" /><Relationship Id="rId1" Type="http://schemas.openxmlformats.org/officeDocument/2006/relationships/vmlDrawing" Target="../drawings/vmlDrawing127.vml" /><Relationship Id="rId5" Type="http://schemas.openxmlformats.org/officeDocument/2006/relationships/image" Target="../media/image472.wmf" /><Relationship Id="rId4" Type="http://schemas.openxmlformats.org/officeDocument/2006/relationships/oleObject" Target="../embeddings/oleObject168.bin" /></Relationships>
</file>

<file path=ppt/slides/_rels/slide324.xml.rels><?xml version="1.0" encoding="UTF-8" standalone="yes"?>
<Relationships xmlns="http://schemas.openxmlformats.org/package/2006/relationships"><Relationship Id="rId3" Type="http://schemas.openxmlformats.org/officeDocument/2006/relationships/image" Target="../media/image475.png" /><Relationship Id="rId2" Type="http://schemas.openxmlformats.org/officeDocument/2006/relationships/slideLayout" Target="../slideLayouts/slideLayout13.xml" /><Relationship Id="rId1" Type="http://schemas.openxmlformats.org/officeDocument/2006/relationships/vmlDrawing" Target="../drawings/vmlDrawing128.vml" /><Relationship Id="rId5" Type="http://schemas.openxmlformats.org/officeDocument/2006/relationships/image" Target="../media/image474.wmf" /><Relationship Id="rId4" Type="http://schemas.openxmlformats.org/officeDocument/2006/relationships/oleObject" Target="../embeddings/oleObject169.bin" /></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170.bin" /><Relationship Id="rId2" Type="http://schemas.openxmlformats.org/officeDocument/2006/relationships/slideLayout" Target="../slideLayouts/slideLayout13.xml" /><Relationship Id="rId1" Type="http://schemas.openxmlformats.org/officeDocument/2006/relationships/vmlDrawing" Target="../drawings/vmlDrawing129.vml" /><Relationship Id="rId5" Type="http://schemas.openxmlformats.org/officeDocument/2006/relationships/image" Target="../media/image477.png" /><Relationship Id="rId4" Type="http://schemas.openxmlformats.org/officeDocument/2006/relationships/image" Target="../media/image476.wmf" /></Relationships>
</file>

<file path=ppt/slides/_rels/slide326.xml.rels><?xml version="1.0" encoding="UTF-8" standalone="yes"?>
<Relationships xmlns="http://schemas.openxmlformats.org/package/2006/relationships"><Relationship Id="rId3" Type="http://schemas.openxmlformats.org/officeDocument/2006/relationships/image" Target="../media/image479.png" /><Relationship Id="rId2" Type="http://schemas.openxmlformats.org/officeDocument/2006/relationships/slideLayout" Target="../slideLayouts/slideLayout13.xml" /><Relationship Id="rId1" Type="http://schemas.openxmlformats.org/officeDocument/2006/relationships/vmlDrawing" Target="../drawings/vmlDrawing130.vml" /><Relationship Id="rId5" Type="http://schemas.openxmlformats.org/officeDocument/2006/relationships/image" Target="../media/image478.wmf" /><Relationship Id="rId4" Type="http://schemas.openxmlformats.org/officeDocument/2006/relationships/oleObject" Target="../embeddings/oleObject171.bin" /></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172.bin" /><Relationship Id="rId2" Type="http://schemas.openxmlformats.org/officeDocument/2006/relationships/slideLayout" Target="../slideLayouts/slideLayout13.xml" /><Relationship Id="rId1" Type="http://schemas.openxmlformats.org/officeDocument/2006/relationships/vmlDrawing" Target="../drawings/vmlDrawing131.vml" /><Relationship Id="rId5" Type="http://schemas.openxmlformats.org/officeDocument/2006/relationships/image" Target="../media/image481.png" /><Relationship Id="rId4" Type="http://schemas.openxmlformats.org/officeDocument/2006/relationships/image" Target="../media/image480.wmf" /></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173.bin" /><Relationship Id="rId2" Type="http://schemas.openxmlformats.org/officeDocument/2006/relationships/slideLayout" Target="../slideLayouts/slideLayout13.xml" /><Relationship Id="rId1" Type="http://schemas.openxmlformats.org/officeDocument/2006/relationships/vmlDrawing" Target="../drawings/vmlDrawing132.vml" /><Relationship Id="rId5" Type="http://schemas.openxmlformats.org/officeDocument/2006/relationships/image" Target="../media/image483.png" /><Relationship Id="rId4" Type="http://schemas.openxmlformats.org/officeDocument/2006/relationships/image" Target="../media/image482.wmf" /></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174.bin" /><Relationship Id="rId2" Type="http://schemas.openxmlformats.org/officeDocument/2006/relationships/slideLayout" Target="../slideLayouts/slideLayout13.xml" /><Relationship Id="rId1" Type="http://schemas.openxmlformats.org/officeDocument/2006/relationships/vmlDrawing" Target="../drawings/vmlDrawing133.vml" /><Relationship Id="rId5" Type="http://schemas.openxmlformats.org/officeDocument/2006/relationships/image" Target="../media/image485.png" /><Relationship Id="rId4" Type="http://schemas.openxmlformats.org/officeDocument/2006/relationships/image" Target="../media/image484.wmf" /></Relationships>
</file>

<file path=ppt/slides/_rels/slide33.xml.rels><?xml version="1.0" encoding="UTF-8" standalone="yes"?>
<Relationships xmlns="http://schemas.openxmlformats.org/package/2006/relationships"><Relationship Id="rId8" Type="http://schemas.openxmlformats.org/officeDocument/2006/relationships/image" Target="../media/image43.wmf" /><Relationship Id="rId3" Type="http://schemas.openxmlformats.org/officeDocument/2006/relationships/oleObject" Target="../embeddings/oleObject14.bin" /><Relationship Id="rId7" Type="http://schemas.openxmlformats.org/officeDocument/2006/relationships/oleObject" Target="../embeddings/oleObject16.bin" /><Relationship Id="rId2" Type="http://schemas.openxmlformats.org/officeDocument/2006/relationships/slideLayout" Target="../slideLayouts/slideLayout13.xml" /><Relationship Id="rId1" Type="http://schemas.openxmlformats.org/officeDocument/2006/relationships/vmlDrawing" Target="../drawings/vmlDrawing11.vml" /><Relationship Id="rId6" Type="http://schemas.openxmlformats.org/officeDocument/2006/relationships/image" Target="../media/image42.wmf" /><Relationship Id="rId5" Type="http://schemas.openxmlformats.org/officeDocument/2006/relationships/oleObject" Target="../embeddings/oleObject15.bin" /><Relationship Id="rId4" Type="http://schemas.openxmlformats.org/officeDocument/2006/relationships/image" Target="../media/image41.wmf" /></Relationships>
</file>

<file path=ppt/slides/_rels/slide330.xml.rels><?xml version="1.0" encoding="UTF-8" standalone="yes"?>
<Relationships xmlns="http://schemas.openxmlformats.org/package/2006/relationships"><Relationship Id="rId3" Type="http://schemas.openxmlformats.org/officeDocument/2006/relationships/image" Target="../media/image487.png" /><Relationship Id="rId2" Type="http://schemas.openxmlformats.org/officeDocument/2006/relationships/slideLayout" Target="../slideLayouts/slideLayout13.xml" /><Relationship Id="rId1" Type="http://schemas.openxmlformats.org/officeDocument/2006/relationships/vmlDrawing" Target="../drawings/vmlDrawing134.vml" /><Relationship Id="rId5" Type="http://schemas.openxmlformats.org/officeDocument/2006/relationships/image" Target="../media/image486.wmf" /><Relationship Id="rId4" Type="http://schemas.openxmlformats.org/officeDocument/2006/relationships/oleObject" Target="../embeddings/oleObject175.bin" /></Relationships>
</file>

<file path=ppt/slides/_rels/slide331.xml.rels><?xml version="1.0" encoding="UTF-8" standalone="yes"?>
<Relationships xmlns="http://schemas.openxmlformats.org/package/2006/relationships"><Relationship Id="rId2" Type="http://schemas.openxmlformats.org/officeDocument/2006/relationships/image" Target="../media/image488.png" /><Relationship Id="rId1" Type="http://schemas.openxmlformats.org/officeDocument/2006/relationships/slideLayout" Target="../slideLayouts/slideLayout52.xml" /></Relationships>
</file>

<file path=ppt/slides/_rels/slide332.xml.rels><?xml version="1.0" encoding="UTF-8" standalone="yes"?>
<Relationships xmlns="http://schemas.openxmlformats.org/package/2006/relationships"><Relationship Id="rId8" Type="http://schemas.openxmlformats.org/officeDocument/2006/relationships/image" Target="../media/image491.wmf" /><Relationship Id="rId3" Type="http://schemas.openxmlformats.org/officeDocument/2006/relationships/oleObject" Target="../embeddings/oleObject176.bin" /><Relationship Id="rId7" Type="http://schemas.openxmlformats.org/officeDocument/2006/relationships/oleObject" Target="../embeddings/oleObject178.bin" /><Relationship Id="rId2" Type="http://schemas.openxmlformats.org/officeDocument/2006/relationships/slideLayout" Target="../slideLayouts/slideLayout13.xml" /><Relationship Id="rId1" Type="http://schemas.openxmlformats.org/officeDocument/2006/relationships/vmlDrawing" Target="../drawings/vmlDrawing135.vml" /><Relationship Id="rId6" Type="http://schemas.openxmlformats.org/officeDocument/2006/relationships/image" Target="../media/image490.wmf" /><Relationship Id="rId5" Type="http://schemas.openxmlformats.org/officeDocument/2006/relationships/oleObject" Target="../embeddings/oleObject177.bin" /><Relationship Id="rId4" Type="http://schemas.openxmlformats.org/officeDocument/2006/relationships/image" Target="../media/image489.wmf" /><Relationship Id="rId9" Type="http://schemas.openxmlformats.org/officeDocument/2006/relationships/image" Target="../media/image492.png" /></Relationships>
</file>

<file path=ppt/slides/_rels/slide333.xml.rels><?xml version="1.0" encoding="UTF-8" standalone="yes"?>
<Relationships xmlns="http://schemas.openxmlformats.org/package/2006/relationships"><Relationship Id="rId3" Type="http://schemas.openxmlformats.org/officeDocument/2006/relationships/image" Target="../media/image494.png" /><Relationship Id="rId2" Type="http://schemas.openxmlformats.org/officeDocument/2006/relationships/slideLayout" Target="../slideLayouts/slideLayout13.xml" /><Relationship Id="rId1" Type="http://schemas.openxmlformats.org/officeDocument/2006/relationships/vmlDrawing" Target="../drawings/vmlDrawing136.vml" /><Relationship Id="rId5" Type="http://schemas.openxmlformats.org/officeDocument/2006/relationships/image" Target="../media/image493.wmf" /><Relationship Id="rId4" Type="http://schemas.openxmlformats.org/officeDocument/2006/relationships/oleObject" Target="../embeddings/oleObject179.bin" /></Relationships>
</file>

<file path=ppt/slides/_rels/slide334.xml.rels><?xml version="1.0" encoding="UTF-8" standalone="yes"?>
<Relationships xmlns="http://schemas.openxmlformats.org/package/2006/relationships"><Relationship Id="rId3" Type="http://schemas.openxmlformats.org/officeDocument/2006/relationships/image" Target="../media/image496.png" /><Relationship Id="rId2" Type="http://schemas.openxmlformats.org/officeDocument/2006/relationships/slideLayout" Target="../slideLayouts/slideLayout26.xml" /><Relationship Id="rId1" Type="http://schemas.openxmlformats.org/officeDocument/2006/relationships/vmlDrawing" Target="../drawings/vmlDrawing137.vml" /><Relationship Id="rId5" Type="http://schemas.openxmlformats.org/officeDocument/2006/relationships/image" Target="../media/image495.wmf" /><Relationship Id="rId4" Type="http://schemas.openxmlformats.org/officeDocument/2006/relationships/oleObject" Target="../embeddings/oleObject180.bin" /></Relationships>
</file>

<file path=ppt/slides/_rels/slide335.xml.rels><?xml version="1.0" encoding="UTF-8" standalone="yes"?>
<Relationships xmlns="http://schemas.openxmlformats.org/package/2006/relationships"><Relationship Id="rId8" Type="http://schemas.openxmlformats.org/officeDocument/2006/relationships/image" Target="../media/image499.png" /><Relationship Id="rId3" Type="http://schemas.openxmlformats.org/officeDocument/2006/relationships/notesSlide" Target="../notesSlides/notesSlide5.xml" /><Relationship Id="rId7" Type="http://schemas.openxmlformats.org/officeDocument/2006/relationships/image" Target="../media/image498.wmf" /><Relationship Id="rId2" Type="http://schemas.openxmlformats.org/officeDocument/2006/relationships/slideLayout" Target="../slideLayouts/slideLayout13.xml" /><Relationship Id="rId1" Type="http://schemas.openxmlformats.org/officeDocument/2006/relationships/vmlDrawing" Target="../drawings/vmlDrawing138.vml" /><Relationship Id="rId6" Type="http://schemas.openxmlformats.org/officeDocument/2006/relationships/oleObject" Target="../embeddings/oleObject182.bin" /><Relationship Id="rId5" Type="http://schemas.openxmlformats.org/officeDocument/2006/relationships/image" Target="../media/image497.wmf" /><Relationship Id="rId4" Type="http://schemas.openxmlformats.org/officeDocument/2006/relationships/oleObject" Target="../embeddings/oleObject181.bin" /></Relationships>
</file>

<file path=ppt/slides/_rels/slide336.xml.rels><?xml version="1.0" encoding="UTF-8" standalone="yes"?>
<Relationships xmlns="http://schemas.openxmlformats.org/package/2006/relationships"><Relationship Id="rId3" Type="http://schemas.openxmlformats.org/officeDocument/2006/relationships/image" Target="../media/image501.png" /><Relationship Id="rId2" Type="http://schemas.openxmlformats.org/officeDocument/2006/relationships/slideLayout" Target="../slideLayouts/slideLayout13.xml" /><Relationship Id="rId1" Type="http://schemas.openxmlformats.org/officeDocument/2006/relationships/vmlDrawing" Target="../drawings/vmlDrawing139.vml" /><Relationship Id="rId5" Type="http://schemas.openxmlformats.org/officeDocument/2006/relationships/image" Target="../media/image500.wmf" /><Relationship Id="rId4" Type="http://schemas.openxmlformats.org/officeDocument/2006/relationships/oleObject" Target="../embeddings/oleObject183.bin" /></Relationships>
</file>

<file path=ppt/slides/_rels/slide337.xml.rels><?xml version="1.0" encoding="UTF-8" standalone="yes"?>
<Relationships xmlns="http://schemas.openxmlformats.org/package/2006/relationships"><Relationship Id="rId3" Type="http://schemas.openxmlformats.org/officeDocument/2006/relationships/image" Target="../media/image503.png" /><Relationship Id="rId2" Type="http://schemas.openxmlformats.org/officeDocument/2006/relationships/slideLayout" Target="../slideLayouts/slideLayout66.xml" /><Relationship Id="rId1" Type="http://schemas.openxmlformats.org/officeDocument/2006/relationships/vmlDrawing" Target="../drawings/vmlDrawing140.vml" /><Relationship Id="rId5" Type="http://schemas.openxmlformats.org/officeDocument/2006/relationships/image" Target="../media/image502.wmf" /><Relationship Id="rId4" Type="http://schemas.openxmlformats.org/officeDocument/2006/relationships/oleObject" Target="../embeddings/oleObject184.bin" /></Relationships>
</file>

<file path=ppt/slides/_rels/slide338.xml.rels><?xml version="1.0" encoding="UTF-8" standalone="yes"?>
<Relationships xmlns="http://schemas.openxmlformats.org/package/2006/relationships"><Relationship Id="rId3" Type="http://schemas.openxmlformats.org/officeDocument/2006/relationships/image" Target="../media/image505.png" /><Relationship Id="rId2" Type="http://schemas.openxmlformats.org/officeDocument/2006/relationships/slideLayout" Target="../slideLayouts/slideLayout13.xml" /><Relationship Id="rId1" Type="http://schemas.openxmlformats.org/officeDocument/2006/relationships/vmlDrawing" Target="../drawings/vmlDrawing141.vml" /><Relationship Id="rId5" Type="http://schemas.openxmlformats.org/officeDocument/2006/relationships/image" Target="../media/image504.wmf" /><Relationship Id="rId4" Type="http://schemas.openxmlformats.org/officeDocument/2006/relationships/oleObject" Target="../embeddings/oleObject185.bin" /></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186.bin" /><Relationship Id="rId2" Type="http://schemas.openxmlformats.org/officeDocument/2006/relationships/slideLayout" Target="../slideLayouts/slideLayout13.xml" /><Relationship Id="rId1" Type="http://schemas.openxmlformats.org/officeDocument/2006/relationships/vmlDrawing" Target="../drawings/vmlDrawing142.vml" /><Relationship Id="rId5" Type="http://schemas.openxmlformats.org/officeDocument/2006/relationships/image" Target="../media/image507.png" /><Relationship Id="rId4" Type="http://schemas.openxmlformats.org/officeDocument/2006/relationships/image" Target="../media/image506.wmf" /></Relationships>
</file>

<file path=ppt/slides/_rels/slide34.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52.xml" /></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187.bin" /><Relationship Id="rId2" Type="http://schemas.openxmlformats.org/officeDocument/2006/relationships/slideLayout" Target="../slideLayouts/slideLayout13.xml" /><Relationship Id="rId1" Type="http://schemas.openxmlformats.org/officeDocument/2006/relationships/vmlDrawing" Target="../drawings/vmlDrawing143.vml" /><Relationship Id="rId5" Type="http://schemas.openxmlformats.org/officeDocument/2006/relationships/image" Target="../media/image509.png" /><Relationship Id="rId4" Type="http://schemas.openxmlformats.org/officeDocument/2006/relationships/image" Target="../media/image508.wmf" /></Relationships>
</file>

<file path=ppt/slides/_rels/slide341.xml.rels><?xml version="1.0" encoding="UTF-8" standalone="yes"?>
<Relationships xmlns="http://schemas.openxmlformats.org/package/2006/relationships"><Relationship Id="rId3" Type="http://schemas.openxmlformats.org/officeDocument/2006/relationships/image" Target="../media/image511.png" /><Relationship Id="rId2" Type="http://schemas.openxmlformats.org/officeDocument/2006/relationships/slideLayout" Target="../slideLayouts/slideLayout13.xml" /><Relationship Id="rId1" Type="http://schemas.openxmlformats.org/officeDocument/2006/relationships/vmlDrawing" Target="../drawings/vmlDrawing144.vml" /><Relationship Id="rId5" Type="http://schemas.openxmlformats.org/officeDocument/2006/relationships/image" Target="../media/image510.wmf" /><Relationship Id="rId4" Type="http://schemas.openxmlformats.org/officeDocument/2006/relationships/oleObject" Target="../embeddings/oleObject188.bin" /></Relationships>
</file>

<file path=ppt/slides/_rels/slide342.xml.rels><?xml version="1.0" encoding="UTF-8" standalone="yes"?>
<Relationships xmlns="http://schemas.openxmlformats.org/package/2006/relationships"><Relationship Id="rId2" Type="http://schemas.openxmlformats.org/officeDocument/2006/relationships/image" Target="../media/image512.png" /><Relationship Id="rId1" Type="http://schemas.openxmlformats.org/officeDocument/2006/relationships/slideLayout" Target="../slideLayouts/slideLayout52.xml" /></Relationships>
</file>

<file path=ppt/slides/_rels/slide343.xml.rels><?xml version="1.0" encoding="UTF-8" standalone="yes"?>
<Relationships xmlns="http://schemas.openxmlformats.org/package/2006/relationships"><Relationship Id="rId3" Type="http://schemas.openxmlformats.org/officeDocument/2006/relationships/image" Target="../media/image514.png" /><Relationship Id="rId2" Type="http://schemas.openxmlformats.org/officeDocument/2006/relationships/slideLayout" Target="../slideLayouts/slideLayout26.xml" /><Relationship Id="rId1" Type="http://schemas.openxmlformats.org/officeDocument/2006/relationships/vmlDrawing" Target="../drawings/vmlDrawing145.vml" /><Relationship Id="rId5" Type="http://schemas.openxmlformats.org/officeDocument/2006/relationships/image" Target="../media/image513.wmf" /><Relationship Id="rId4" Type="http://schemas.openxmlformats.org/officeDocument/2006/relationships/oleObject" Target="../embeddings/oleObject189.bin" /></Relationships>
</file>

<file path=ppt/slides/_rels/slide344.xml.rels><?xml version="1.0" encoding="UTF-8" standalone="yes"?>
<Relationships xmlns="http://schemas.openxmlformats.org/package/2006/relationships"><Relationship Id="rId3" Type="http://schemas.openxmlformats.org/officeDocument/2006/relationships/image" Target="../media/image516.png" /><Relationship Id="rId2" Type="http://schemas.openxmlformats.org/officeDocument/2006/relationships/slideLayout" Target="../slideLayouts/slideLayout13.xml" /><Relationship Id="rId1" Type="http://schemas.openxmlformats.org/officeDocument/2006/relationships/vmlDrawing" Target="../drawings/vmlDrawing146.vml" /><Relationship Id="rId5" Type="http://schemas.openxmlformats.org/officeDocument/2006/relationships/image" Target="../media/image515.wmf" /><Relationship Id="rId4" Type="http://schemas.openxmlformats.org/officeDocument/2006/relationships/oleObject" Target="../embeddings/oleObject190.bin" /></Relationships>
</file>

<file path=ppt/slides/_rels/slide345.xml.rels><?xml version="1.0" encoding="UTF-8" standalone="yes"?>
<Relationships xmlns="http://schemas.openxmlformats.org/package/2006/relationships"><Relationship Id="rId3" Type="http://schemas.openxmlformats.org/officeDocument/2006/relationships/image" Target="../media/image519.png" /><Relationship Id="rId7" Type="http://schemas.openxmlformats.org/officeDocument/2006/relationships/image" Target="../media/image518.wmf" /><Relationship Id="rId2" Type="http://schemas.openxmlformats.org/officeDocument/2006/relationships/slideLayout" Target="../slideLayouts/slideLayout13.xml" /><Relationship Id="rId1" Type="http://schemas.openxmlformats.org/officeDocument/2006/relationships/vmlDrawing" Target="../drawings/vmlDrawing147.vml" /><Relationship Id="rId6" Type="http://schemas.openxmlformats.org/officeDocument/2006/relationships/oleObject" Target="../embeddings/oleObject192.bin" /><Relationship Id="rId5" Type="http://schemas.openxmlformats.org/officeDocument/2006/relationships/image" Target="../media/image517.wmf" /><Relationship Id="rId4" Type="http://schemas.openxmlformats.org/officeDocument/2006/relationships/oleObject" Target="../embeddings/oleObject191.bin" /></Relationships>
</file>

<file path=ppt/slides/_rels/slide346.xml.rels><?xml version="1.0" encoding="UTF-8" standalone="yes"?>
<Relationships xmlns="http://schemas.openxmlformats.org/package/2006/relationships"><Relationship Id="rId3" Type="http://schemas.openxmlformats.org/officeDocument/2006/relationships/image" Target="../media/image521.png" /><Relationship Id="rId2" Type="http://schemas.openxmlformats.org/officeDocument/2006/relationships/slideLayout" Target="../slideLayouts/slideLayout13.xml" /><Relationship Id="rId1" Type="http://schemas.openxmlformats.org/officeDocument/2006/relationships/vmlDrawing" Target="../drawings/vmlDrawing148.vml" /><Relationship Id="rId5" Type="http://schemas.openxmlformats.org/officeDocument/2006/relationships/image" Target="../media/image520.wmf" /><Relationship Id="rId4" Type="http://schemas.openxmlformats.org/officeDocument/2006/relationships/oleObject" Target="../embeddings/oleObject193.bin" /></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6.xml" /><Relationship Id="rId2" Type="http://schemas.openxmlformats.org/officeDocument/2006/relationships/slideLayout" Target="../slideLayouts/slideLayout13.xml" /><Relationship Id="rId1" Type="http://schemas.openxmlformats.org/officeDocument/2006/relationships/vmlDrawing" Target="../drawings/vmlDrawing149.vml" /><Relationship Id="rId6" Type="http://schemas.openxmlformats.org/officeDocument/2006/relationships/image" Target="../media/image523.png" /><Relationship Id="rId5" Type="http://schemas.openxmlformats.org/officeDocument/2006/relationships/image" Target="../media/image522.wmf" /><Relationship Id="rId4" Type="http://schemas.openxmlformats.org/officeDocument/2006/relationships/oleObject" Target="../embeddings/oleObject194.bin" /></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90.xml" /></Relationships>
</file>

<file path=ppt/slides/_rels/slide349.xml.rels><?xml version="1.0" encoding="UTF-8" standalone="yes"?>
<Relationships xmlns="http://schemas.openxmlformats.org/package/2006/relationships"><Relationship Id="rId2" Type="http://schemas.openxmlformats.org/officeDocument/2006/relationships/image" Target="../media/image524.png" /><Relationship Id="rId1" Type="http://schemas.openxmlformats.org/officeDocument/2006/relationships/slideLayout" Target="../slideLayouts/slideLayout65.xml" /></Relationships>
</file>

<file path=ppt/slides/_rels/slide35.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52.xml" /></Relationships>
</file>

<file path=ppt/slides/_rels/slide350.xml.rels><?xml version="1.0" encoding="UTF-8" standalone="yes"?>
<Relationships xmlns="http://schemas.openxmlformats.org/package/2006/relationships"><Relationship Id="rId3" Type="http://schemas.openxmlformats.org/officeDocument/2006/relationships/oleObject" Target="../embeddings/oleObject195.bin" /><Relationship Id="rId2" Type="http://schemas.openxmlformats.org/officeDocument/2006/relationships/slideLayout" Target="../slideLayouts/slideLayout13.xml" /><Relationship Id="rId1" Type="http://schemas.openxmlformats.org/officeDocument/2006/relationships/vmlDrawing" Target="../drawings/vmlDrawing150.vml" /><Relationship Id="rId5" Type="http://schemas.openxmlformats.org/officeDocument/2006/relationships/image" Target="../media/image526.png" /><Relationship Id="rId4" Type="http://schemas.openxmlformats.org/officeDocument/2006/relationships/image" Target="../media/image525.wmf" /></Relationships>
</file>

<file path=ppt/slides/_rels/slide351.xml.rels><?xml version="1.0" encoding="UTF-8" standalone="yes"?>
<Relationships xmlns="http://schemas.openxmlformats.org/package/2006/relationships"><Relationship Id="rId2" Type="http://schemas.openxmlformats.org/officeDocument/2006/relationships/image" Target="../media/image527.png" /><Relationship Id="rId1" Type="http://schemas.openxmlformats.org/officeDocument/2006/relationships/slideLayout" Target="../slideLayouts/slideLayout27.xml" /></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7.xml" /><Relationship Id="rId2" Type="http://schemas.openxmlformats.org/officeDocument/2006/relationships/slideLayout" Target="../slideLayouts/slideLayout16.xml" /><Relationship Id="rId1" Type="http://schemas.openxmlformats.org/officeDocument/2006/relationships/vmlDrawing" Target="../drawings/vmlDrawing151.vml" /><Relationship Id="rId5" Type="http://schemas.openxmlformats.org/officeDocument/2006/relationships/image" Target="../media/image528.emf" /><Relationship Id="rId4" Type="http://schemas.openxmlformats.org/officeDocument/2006/relationships/oleObject" Target="../embeddings/oleObject196.bin" /></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197.bin" /><Relationship Id="rId2" Type="http://schemas.openxmlformats.org/officeDocument/2006/relationships/slideLayout" Target="../slideLayouts/slideLayout26.xml" /><Relationship Id="rId1" Type="http://schemas.openxmlformats.org/officeDocument/2006/relationships/vmlDrawing" Target="../drawings/vmlDrawing152.vml" /><Relationship Id="rId5" Type="http://schemas.openxmlformats.org/officeDocument/2006/relationships/image" Target="../media/image530.png" /><Relationship Id="rId4" Type="http://schemas.openxmlformats.org/officeDocument/2006/relationships/image" Target="../media/image529.wmf" /></Relationships>
</file>

<file path=ppt/slides/_rels/slide355.xml.rels><?xml version="1.0" encoding="UTF-8" standalone="yes"?>
<Relationships xmlns="http://schemas.openxmlformats.org/package/2006/relationships"><Relationship Id="rId2" Type="http://schemas.openxmlformats.org/officeDocument/2006/relationships/image" Target="../media/image531.png" /><Relationship Id="rId1" Type="http://schemas.openxmlformats.org/officeDocument/2006/relationships/slideLayout" Target="../slideLayouts/slideLayout52.xml" /></Relationships>
</file>

<file path=ppt/slides/_rels/slide356.xml.rels><?xml version="1.0" encoding="UTF-8" standalone="yes"?>
<Relationships xmlns="http://schemas.openxmlformats.org/package/2006/relationships"><Relationship Id="rId3" Type="http://schemas.openxmlformats.org/officeDocument/2006/relationships/image" Target="../media/image533.png" /><Relationship Id="rId2" Type="http://schemas.openxmlformats.org/officeDocument/2006/relationships/slideLayout" Target="../slideLayouts/slideLayout26.xml" /><Relationship Id="rId1" Type="http://schemas.openxmlformats.org/officeDocument/2006/relationships/vmlDrawing" Target="../drawings/vmlDrawing153.vml" /><Relationship Id="rId5" Type="http://schemas.openxmlformats.org/officeDocument/2006/relationships/image" Target="../media/image532.wmf" /><Relationship Id="rId4" Type="http://schemas.openxmlformats.org/officeDocument/2006/relationships/oleObject" Target="../embeddings/oleObject198.bin" /></Relationships>
</file>

<file path=ppt/slides/_rels/slide357.xml.rels><?xml version="1.0" encoding="UTF-8" standalone="yes"?>
<Relationships xmlns="http://schemas.openxmlformats.org/package/2006/relationships"><Relationship Id="rId3" Type="http://schemas.openxmlformats.org/officeDocument/2006/relationships/image" Target="../media/image533.png" /><Relationship Id="rId2" Type="http://schemas.openxmlformats.org/officeDocument/2006/relationships/slideLayout" Target="../slideLayouts/slideLayout13.xml" /><Relationship Id="rId1" Type="http://schemas.openxmlformats.org/officeDocument/2006/relationships/vmlDrawing" Target="../drawings/vmlDrawing154.vml" /><Relationship Id="rId5" Type="http://schemas.openxmlformats.org/officeDocument/2006/relationships/image" Target="../media/image534.wmf" /><Relationship Id="rId4" Type="http://schemas.openxmlformats.org/officeDocument/2006/relationships/oleObject" Target="../embeddings/oleObject199.bin" /></Relationships>
</file>

<file path=ppt/slides/_rels/slide358.xml.rels><?xml version="1.0" encoding="UTF-8" standalone="yes"?>
<Relationships xmlns="http://schemas.openxmlformats.org/package/2006/relationships"><Relationship Id="rId2" Type="http://schemas.openxmlformats.org/officeDocument/2006/relationships/image" Target="../media/image535.png" /><Relationship Id="rId1" Type="http://schemas.openxmlformats.org/officeDocument/2006/relationships/slideLayout" Target="../slideLayouts/slideLayout27.xml" /></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8.xml" /><Relationship Id="rId2" Type="http://schemas.openxmlformats.org/officeDocument/2006/relationships/slideLayout" Target="../slideLayouts/slideLayout26.xml" /><Relationship Id="rId1" Type="http://schemas.openxmlformats.org/officeDocument/2006/relationships/vmlDrawing" Target="../drawings/vmlDrawing155.vml" /><Relationship Id="rId6" Type="http://schemas.openxmlformats.org/officeDocument/2006/relationships/image" Target="../media/image536.wmf" /><Relationship Id="rId5" Type="http://schemas.openxmlformats.org/officeDocument/2006/relationships/oleObject" Target="../embeddings/oleObject200.bin" /><Relationship Id="rId4" Type="http://schemas.openxmlformats.org/officeDocument/2006/relationships/image" Target="../media/image537.png" /></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 /><Relationship Id="rId2" Type="http://schemas.openxmlformats.org/officeDocument/2006/relationships/slideLayout" Target="../slideLayouts/slideLayout13.xml" /><Relationship Id="rId1" Type="http://schemas.openxmlformats.org/officeDocument/2006/relationships/vmlDrawing" Target="../drawings/vmlDrawing12.vml" /><Relationship Id="rId5" Type="http://schemas.openxmlformats.org/officeDocument/2006/relationships/image" Target="../media/image47.png" /><Relationship Id="rId4" Type="http://schemas.openxmlformats.org/officeDocument/2006/relationships/image" Target="../media/image46.wmf" /></Relationships>
</file>

<file path=ppt/slides/_rels/slide360.xml.rels><?xml version="1.0" encoding="UTF-8" standalone="yes"?>
<Relationships xmlns="http://schemas.openxmlformats.org/package/2006/relationships"><Relationship Id="rId3" Type="http://schemas.openxmlformats.org/officeDocument/2006/relationships/image" Target="../media/image539.png" /><Relationship Id="rId2" Type="http://schemas.openxmlformats.org/officeDocument/2006/relationships/image" Target="../media/image538.png" /><Relationship Id="rId1" Type="http://schemas.openxmlformats.org/officeDocument/2006/relationships/slideLayout" Target="../slideLayouts/slideLayout66.xml" /></Relationships>
</file>

<file path=ppt/slides/_rels/slide361.xml.rels><?xml version="1.0" encoding="UTF-8" standalone="yes"?>
<Relationships xmlns="http://schemas.openxmlformats.org/package/2006/relationships"><Relationship Id="rId3" Type="http://schemas.openxmlformats.org/officeDocument/2006/relationships/image" Target="../media/image541.png" /><Relationship Id="rId2" Type="http://schemas.openxmlformats.org/officeDocument/2006/relationships/slideLayout" Target="../slideLayouts/slideLayout13.xml" /><Relationship Id="rId1" Type="http://schemas.openxmlformats.org/officeDocument/2006/relationships/vmlDrawing" Target="../drawings/vmlDrawing156.vml" /><Relationship Id="rId5" Type="http://schemas.openxmlformats.org/officeDocument/2006/relationships/image" Target="../media/image540.wmf" /><Relationship Id="rId4" Type="http://schemas.openxmlformats.org/officeDocument/2006/relationships/oleObject" Target="../embeddings/oleObject201.bin" /></Relationships>
</file>

<file path=ppt/slides/_rels/slide362.xml.rels><?xml version="1.0" encoding="UTF-8" standalone="yes"?>
<Relationships xmlns="http://schemas.openxmlformats.org/package/2006/relationships"><Relationship Id="rId3" Type="http://schemas.openxmlformats.org/officeDocument/2006/relationships/image" Target="../media/image543.png" /><Relationship Id="rId2" Type="http://schemas.openxmlformats.org/officeDocument/2006/relationships/slideLayout" Target="../slideLayouts/slideLayout13.xml" /><Relationship Id="rId1" Type="http://schemas.openxmlformats.org/officeDocument/2006/relationships/vmlDrawing" Target="../drawings/vmlDrawing157.vml" /><Relationship Id="rId5" Type="http://schemas.openxmlformats.org/officeDocument/2006/relationships/image" Target="../media/image542.wmf" /><Relationship Id="rId4" Type="http://schemas.openxmlformats.org/officeDocument/2006/relationships/oleObject" Target="../embeddings/oleObject202.bin" /></Relationships>
</file>

<file path=ppt/slides/_rels/slide363.xml.rels><?xml version="1.0" encoding="UTF-8" standalone="yes"?>
<Relationships xmlns="http://schemas.openxmlformats.org/package/2006/relationships"><Relationship Id="rId8" Type="http://schemas.openxmlformats.org/officeDocument/2006/relationships/image" Target="../media/image546.png" /><Relationship Id="rId3" Type="http://schemas.openxmlformats.org/officeDocument/2006/relationships/notesSlide" Target="../notesSlides/notesSlide9.xml" /><Relationship Id="rId7" Type="http://schemas.openxmlformats.org/officeDocument/2006/relationships/image" Target="../media/image545.wmf" /><Relationship Id="rId2" Type="http://schemas.openxmlformats.org/officeDocument/2006/relationships/slideLayout" Target="../slideLayouts/slideLayout66.xml" /><Relationship Id="rId1" Type="http://schemas.openxmlformats.org/officeDocument/2006/relationships/vmlDrawing" Target="../drawings/vmlDrawing158.vml" /><Relationship Id="rId6" Type="http://schemas.openxmlformats.org/officeDocument/2006/relationships/oleObject" Target="../embeddings/oleObject204.bin" /><Relationship Id="rId5" Type="http://schemas.openxmlformats.org/officeDocument/2006/relationships/image" Target="../media/image544.wmf" /><Relationship Id="rId4" Type="http://schemas.openxmlformats.org/officeDocument/2006/relationships/oleObject" Target="../embeddings/oleObject203.bin" /><Relationship Id="rId9" Type="http://schemas.openxmlformats.org/officeDocument/2006/relationships/image" Target="../media/image547.png" /></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205.bin" /><Relationship Id="rId7" Type="http://schemas.openxmlformats.org/officeDocument/2006/relationships/image" Target="../media/image550.png" /><Relationship Id="rId2" Type="http://schemas.openxmlformats.org/officeDocument/2006/relationships/slideLayout" Target="../slideLayouts/slideLayout66.xml" /><Relationship Id="rId1" Type="http://schemas.openxmlformats.org/officeDocument/2006/relationships/vmlDrawing" Target="../drawings/vmlDrawing159.vml" /><Relationship Id="rId6" Type="http://schemas.openxmlformats.org/officeDocument/2006/relationships/image" Target="../media/image549.wmf" /><Relationship Id="rId5" Type="http://schemas.openxmlformats.org/officeDocument/2006/relationships/oleObject" Target="../embeddings/oleObject206.bin" /><Relationship Id="rId4" Type="http://schemas.openxmlformats.org/officeDocument/2006/relationships/image" Target="../media/image548.wmf" /></Relationships>
</file>

<file path=ppt/slides/_rels/slide365.xml.rels><?xml version="1.0" encoding="UTF-8" standalone="yes"?>
<Relationships xmlns="http://schemas.openxmlformats.org/package/2006/relationships"><Relationship Id="rId3" Type="http://schemas.openxmlformats.org/officeDocument/2006/relationships/image" Target="../media/image551.png" /><Relationship Id="rId2" Type="http://schemas.openxmlformats.org/officeDocument/2006/relationships/notesSlide" Target="../notesSlides/notesSlide10.xml" /><Relationship Id="rId1" Type="http://schemas.openxmlformats.org/officeDocument/2006/relationships/slideLayout" Target="../slideLayouts/slideLayout52.xml" /><Relationship Id="rId4" Type="http://schemas.openxmlformats.org/officeDocument/2006/relationships/image" Target="../media/image552.png" /></Relationships>
</file>

<file path=ppt/slides/_rels/slide366.xml.rels><?xml version="1.0" encoding="UTF-8" standalone="yes"?>
<Relationships xmlns="http://schemas.openxmlformats.org/package/2006/relationships"><Relationship Id="rId3" Type="http://schemas.openxmlformats.org/officeDocument/2006/relationships/image" Target="../media/image554.png" /><Relationship Id="rId2" Type="http://schemas.openxmlformats.org/officeDocument/2006/relationships/slideLayout" Target="../slideLayouts/slideLayout13.xml" /><Relationship Id="rId1" Type="http://schemas.openxmlformats.org/officeDocument/2006/relationships/vmlDrawing" Target="../drawings/vmlDrawing160.vml" /><Relationship Id="rId6" Type="http://schemas.openxmlformats.org/officeDocument/2006/relationships/image" Target="../media/image553.wmf" /><Relationship Id="rId5" Type="http://schemas.openxmlformats.org/officeDocument/2006/relationships/oleObject" Target="../embeddings/oleObject207.bin" /><Relationship Id="rId4" Type="http://schemas.openxmlformats.org/officeDocument/2006/relationships/image" Target="../media/image555.png" /></Relationships>
</file>

<file path=ppt/slides/_rels/slide367.xml.rels><?xml version="1.0" encoding="UTF-8" standalone="yes"?>
<Relationships xmlns="http://schemas.openxmlformats.org/package/2006/relationships"><Relationship Id="rId8" Type="http://schemas.openxmlformats.org/officeDocument/2006/relationships/image" Target="../media/image559.png" /><Relationship Id="rId3" Type="http://schemas.openxmlformats.org/officeDocument/2006/relationships/oleObject" Target="../embeddings/oleObject208.bin" /><Relationship Id="rId7" Type="http://schemas.openxmlformats.org/officeDocument/2006/relationships/image" Target="../media/image558.png" /><Relationship Id="rId2" Type="http://schemas.openxmlformats.org/officeDocument/2006/relationships/slideLayout" Target="../slideLayouts/slideLayout66.xml" /><Relationship Id="rId1" Type="http://schemas.openxmlformats.org/officeDocument/2006/relationships/vmlDrawing" Target="../drawings/vmlDrawing161.vml" /><Relationship Id="rId6" Type="http://schemas.openxmlformats.org/officeDocument/2006/relationships/image" Target="../media/image557.wmf" /><Relationship Id="rId5" Type="http://schemas.openxmlformats.org/officeDocument/2006/relationships/oleObject" Target="../embeddings/oleObject209.bin" /><Relationship Id="rId4" Type="http://schemas.openxmlformats.org/officeDocument/2006/relationships/image" Target="../media/image556.wmf" /></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210.bin" /><Relationship Id="rId2" Type="http://schemas.openxmlformats.org/officeDocument/2006/relationships/slideLayout" Target="../slideLayouts/slideLayout26.xml" /><Relationship Id="rId1" Type="http://schemas.openxmlformats.org/officeDocument/2006/relationships/vmlDrawing" Target="../drawings/vmlDrawing162.vml" /><Relationship Id="rId5" Type="http://schemas.openxmlformats.org/officeDocument/2006/relationships/image" Target="../media/image561.png" /><Relationship Id="rId4" Type="http://schemas.openxmlformats.org/officeDocument/2006/relationships/image" Target="../media/image560.wmf" /></Relationships>
</file>

<file path=ppt/slides/_rels/slide369.xml.rels><?xml version="1.0" encoding="UTF-8" standalone="yes"?>
<Relationships xmlns="http://schemas.openxmlformats.org/package/2006/relationships"><Relationship Id="rId3" Type="http://schemas.openxmlformats.org/officeDocument/2006/relationships/image" Target="../media/image563.png" /><Relationship Id="rId2" Type="http://schemas.openxmlformats.org/officeDocument/2006/relationships/image" Target="../media/image562.png" /><Relationship Id="rId1" Type="http://schemas.openxmlformats.org/officeDocument/2006/relationships/slideLayout" Target="../slideLayouts/slideLayout52.xml" /></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 /><Relationship Id="rId2" Type="http://schemas.openxmlformats.org/officeDocument/2006/relationships/slideLayout" Target="../slideLayouts/slideLayout13.xml" /><Relationship Id="rId1" Type="http://schemas.openxmlformats.org/officeDocument/2006/relationships/vmlDrawing" Target="../drawings/vmlDrawing13.vml" /><Relationship Id="rId5" Type="http://schemas.openxmlformats.org/officeDocument/2006/relationships/image" Target="../media/image49.png" /><Relationship Id="rId4" Type="http://schemas.openxmlformats.org/officeDocument/2006/relationships/image" Target="../media/image48.wmf" /></Relationships>
</file>

<file path=ppt/slides/_rels/slide370.xml.rels><?xml version="1.0" encoding="UTF-8" standalone="yes"?>
<Relationships xmlns="http://schemas.openxmlformats.org/package/2006/relationships"><Relationship Id="rId3" Type="http://schemas.openxmlformats.org/officeDocument/2006/relationships/image" Target="../media/image565.png" /><Relationship Id="rId2" Type="http://schemas.openxmlformats.org/officeDocument/2006/relationships/slideLayout" Target="../slideLayouts/slideLayout14.xml" /><Relationship Id="rId1" Type="http://schemas.openxmlformats.org/officeDocument/2006/relationships/vmlDrawing" Target="../drawings/vmlDrawing163.vml" /><Relationship Id="rId6" Type="http://schemas.openxmlformats.org/officeDocument/2006/relationships/image" Target="../media/image564.wmf" /><Relationship Id="rId5" Type="http://schemas.openxmlformats.org/officeDocument/2006/relationships/oleObject" Target="../embeddings/oleObject211.bin" /><Relationship Id="rId4" Type="http://schemas.openxmlformats.org/officeDocument/2006/relationships/image" Target="../media/image566.png" /></Relationships>
</file>

<file path=ppt/slides/_rels/slide371.xml.rels><?xml version="1.0" encoding="UTF-8" standalone="yes"?>
<Relationships xmlns="http://schemas.openxmlformats.org/package/2006/relationships"><Relationship Id="rId3" Type="http://schemas.openxmlformats.org/officeDocument/2006/relationships/image" Target="../media/image568.png" /><Relationship Id="rId2" Type="http://schemas.openxmlformats.org/officeDocument/2006/relationships/slideLayout" Target="../slideLayouts/slideLayout13.xml" /><Relationship Id="rId1" Type="http://schemas.openxmlformats.org/officeDocument/2006/relationships/vmlDrawing" Target="../drawings/vmlDrawing164.vml" /><Relationship Id="rId5" Type="http://schemas.openxmlformats.org/officeDocument/2006/relationships/image" Target="../media/image567.wmf" /><Relationship Id="rId4" Type="http://schemas.openxmlformats.org/officeDocument/2006/relationships/oleObject" Target="../embeddings/oleObject212.bin" /></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213.bin" /><Relationship Id="rId2" Type="http://schemas.openxmlformats.org/officeDocument/2006/relationships/slideLayout" Target="../slideLayouts/slideLayout13.xml" /><Relationship Id="rId1" Type="http://schemas.openxmlformats.org/officeDocument/2006/relationships/vmlDrawing" Target="../drawings/vmlDrawing165.vml" /><Relationship Id="rId5" Type="http://schemas.openxmlformats.org/officeDocument/2006/relationships/image" Target="../media/image570.png" /><Relationship Id="rId4" Type="http://schemas.openxmlformats.org/officeDocument/2006/relationships/image" Target="../media/image569.wmf" /></Relationships>
</file>

<file path=ppt/slides/_rels/slide373.xml.rels><?xml version="1.0" encoding="UTF-8" standalone="yes"?>
<Relationships xmlns="http://schemas.openxmlformats.org/package/2006/relationships"><Relationship Id="rId2" Type="http://schemas.openxmlformats.org/officeDocument/2006/relationships/image" Target="../media/image571.png" /><Relationship Id="rId1" Type="http://schemas.openxmlformats.org/officeDocument/2006/relationships/slideLayout" Target="../slideLayouts/slideLayout52.xml" /></Relationships>
</file>

<file path=ppt/slides/_rels/slide374.xml.rels><?xml version="1.0" encoding="UTF-8" standalone="yes"?>
<Relationships xmlns="http://schemas.openxmlformats.org/package/2006/relationships"><Relationship Id="rId2" Type="http://schemas.openxmlformats.org/officeDocument/2006/relationships/image" Target="../media/image572.png" /><Relationship Id="rId1" Type="http://schemas.openxmlformats.org/officeDocument/2006/relationships/slideLayout" Target="../slideLayouts/slideLayout52.xml" /></Relationships>
</file>

<file path=ppt/slides/_rels/slide375.xml.rels><?xml version="1.0" encoding="UTF-8" standalone="yes"?>
<Relationships xmlns="http://schemas.openxmlformats.org/package/2006/relationships"><Relationship Id="rId3" Type="http://schemas.openxmlformats.org/officeDocument/2006/relationships/image" Target="../media/image574.png" /><Relationship Id="rId2" Type="http://schemas.openxmlformats.org/officeDocument/2006/relationships/slideLayout" Target="../slideLayouts/slideLayout13.xml" /><Relationship Id="rId1" Type="http://schemas.openxmlformats.org/officeDocument/2006/relationships/vmlDrawing" Target="../drawings/vmlDrawing166.vml" /><Relationship Id="rId5" Type="http://schemas.openxmlformats.org/officeDocument/2006/relationships/image" Target="../media/image573.wmf" /><Relationship Id="rId4" Type="http://schemas.openxmlformats.org/officeDocument/2006/relationships/oleObject" Target="../embeddings/oleObject214.bin" /></Relationships>
</file>

<file path=ppt/slides/_rels/slide376.xml.rels><?xml version="1.0" encoding="UTF-8" standalone="yes"?>
<Relationships xmlns="http://schemas.openxmlformats.org/package/2006/relationships"><Relationship Id="rId3" Type="http://schemas.openxmlformats.org/officeDocument/2006/relationships/image" Target="../media/image576.png" /><Relationship Id="rId2" Type="http://schemas.openxmlformats.org/officeDocument/2006/relationships/slideLayout" Target="../slideLayouts/slideLayout13.xml" /><Relationship Id="rId1" Type="http://schemas.openxmlformats.org/officeDocument/2006/relationships/vmlDrawing" Target="../drawings/vmlDrawing167.vml" /><Relationship Id="rId5" Type="http://schemas.openxmlformats.org/officeDocument/2006/relationships/image" Target="../media/image575.wmf" /><Relationship Id="rId4" Type="http://schemas.openxmlformats.org/officeDocument/2006/relationships/oleObject" Target="../embeddings/oleObject215.bin" /></Relationships>
</file>

<file path=ppt/slides/_rels/slide377.xml.rels><?xml version="1.0" encoding="UTF-8" standalone="yes"?>
<Relationships xmlns="http://schemas.openxmlformats.org/package/2006/relationships"><Relationship Id="rId2" Type="http://schemas.openxmlformats.org/officeDocument/2006/relationships/image" Target="../media/image577.png" /><Relationship Id="rId1" Type="http://schemas.openxmlformats.org/officeDocument/2006/relationships/slideLayout" Target="../slideLayouts/slideLayout52.xml" /></Relationships>
</file>

<file path=ppt/slides/_rels/slide378.xml.rels><?xml version="1.0" encoding="UTF-8" standalone="yes"?>
<Relationships xmlns="http://schemas.openxmlformats.org/package/2006/relationships"><Relationship Id="rId3" Type="http://schemas.openxmlformats.org/officeDocument/2006/relationships/image" Target="../media/image579.png" /><Relationship Id="rId2" Type="http://schemas.openxmlformats.org/officeDocument/2006/relationships/slideLayout" Target="../slideLayouts/slideLayout13.xml" /><Relationship Id="rId1" Type="http://schemas.openxmlformats.org/officeDocument/2006/relationships/vmlDrawing" Target="../drawings/vmlDrawing168.vml" /><Relationship Id="rId5" Type="http://schemas.openxmlformats.org/officeDocument/2006/relationships/image" Target="../media/image578.wmf" /><Relationship Id="rId4" Type="http://schemas.openxmlformats.org/officeDocument/2006/relationships/oleObject" Target="../embeddings/oleObject216.bin" /></Relationships>
</file>

<file path=ppt/slides/_rels/slide379.xml.rels><?xml version="1.0" encoding="UTF-8" standalone="yes"?>
<Relationships xmlns="http://schemas.openxmlformats.org/package/2006/relationships"><Relationship Id="rId2" Type="http://schemas.openxmlformats.org/officeDocument/2006/relationships/image" Target="../media/image580.png" /><Relationship Id="rId1" Type="http://schemas.openxmlformats.org/officeDocument/2006/relationships/slideLayout" Target="../slideLayouts/slideLayout52.xml" /></Relationships>
</file>

<file path=ppt/slides/_rels/slide38.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52.xml" /></Relationships>
</file>

<file path=ppt/slides/_rels/slide380.xml.rels><?xml version="1.0" encoding="UTF-8" standalone="yes"?>
<Relationships xmlns="http://schemas.openxmlformats.org/package/2006/relationships"><Relationship Id="rId3" Type="http://schemas.openxmlformats.org/officeDocument/2006/relationships/image" Target="../media/image582.png" /><Relationship Id="rId2" Type="http://schemas.openxmlformats.org/officeDocument/2006/relationships/slideLayout" Target="../slideLayouts/slideLayout13.xml" /><Relationship Id="rId1" Type="http://schemas.openxmlformats.org/officeDocument/2006/relationships/vmlDrawing" Target="../drawings/vmlDrawing169.vml" /><Relationship Id="rId5" Type="http://schemas.openxmlformats.org/officeDocument/2006/relationships/image" Target="../media/image581.wmf" /><Relationship Id="rId4" Type="http://schemas.openxmlformats.org/officeDocument/2006/relationships/oleObject" Target="../embeddings/oleObject217.bin" /></Relationships>
</file>

<file path=ppt/slides/_rels/slide381.xml.rels><?xml version="1.0" encoding="UTF-8" standalone="yes"?>
<Relationships xmlns="http://schemas.openxmlformats.org/package/2006/relationships"><Relationship Id="rId2" Type="http://schemas.openxmlformats.org/officeDocument/2006/relationships/image" Target="../media/image583.png" /><Relationship Id="rId1" Type="http://schemas.openxmlformats.org/officeDocument/2006/relationships/slideLayout" Target="../slideLayouts/slideLayout53.xml" /></Relationships>
</file>

<file path=ppt/slides/_rels/slide382.xml.rels><?xml version="1.0" encoding="UTF-8" standalone="yes"?>
<Relationships xmlns="http://schemas.openxmlformats.org/package/2006/relationships"><Relationship Id="rId3" Type="http://schemas.openxmlformats.org/officeDocument/2006/relationships/image" Target="../media/image585.png" /><Relationship Id="rId2" Type="http://schemas.openxmlformats.org/officeDocument/2006/relationships/slideLayout" Target="../slideLayouts/slideLayout13.xml" /><Relationship Id="rId1" Type="http://schemas.openxmlformats.org/officeDocument/2006/relationships/vmlDrawing" Target="../drawings/vmlDrawing170.vml" /><Relationship Id="rId5" Type="http://schemas.openxmlformats.org/officeDocument/2006/relationships/image" Target="../media/image584.wmf" /><Relationship Id="rId4" Type="http://schemas.openxmlformats.org/officeDocument/2006/relationships/oleObject" Target="../embeddings/oleObject218.bin" /></Relationships>
</file>

<file path=ppt/slides/_rels/slide383.xml.rels><?xml version="1.0" encoding="UTF-8" standalone="yes"?>
<Relationships xmlns="http://schemas.openxmlformats.org/package/2006/relationships"><Relationship Id="rId3" Type="http://schemas.openxmlformats.org/officeDocument/2006/relationships/image" Target="../media/image587.png" /><Relationship Id="rId2" Type="http://schemas.openxmlformats.org/officeDocument/2006/relationships/slideLayout" Target="../slideLayouts/slideLayout13.xml" /><Relationship Id="rId1" Type="http://schemas.openxmlformats.org/officeDocument/2006/relationships/vmlDrawing" Target="../drawings/vmlDrawing171.vml" /><Relationship Id="rId5" Type="http://schemas.openxmlformats.org/officeDocument/2006/relationships/image" Target="../media/image586.wmf" /><Relationship Id="rId4" Type="http://schemas.openxmlformats.org/officeDocument/2006/relationships/oleObject" Target="../embeddings/oleObject219.bin" /></Relationships>
</file>

<file path=ppt/slides/_rels/slide384.xml.rels><?xml version="1.0" encoding="UTF-8" standalone="yes"?>
<Relationships xmlns="http://schemas.openxmlformats.org/package/2006/relationships"><Relationship Id="rId3" Type="http://schemas.openxmlformats.org/officeDocument/2006/relationships/oleObject" Target="../embeddings/oleObject220.bin" /><Relationship Id="rId2" Type="http://schemas.openxmlformats.org/officeDocument/2006/relationships/slideLayout" Target="../slideLayouts/slideLayout39.xml" /><Relationship Id="rId1" Type="http://schemas.openxmlformats.org/officeDocument/2006/relationships/vmlDrawing" Target="../drawings/vmlDrawing172.vml" /><Relationship Id="rId5" Type="http://schemas.openxmlformats.org/officeDocument/2006/relationships/image" Target="../media/image589.png" /><Relationship Id="rId4" Type="http://schemas.openxmlformats.org/officeDocument/2006/relationships/image" Target="../media/image588.wmf" /></Relationships>
</file>

<file path=ppt/slides/_rels/slide385.xml.rels><?xml version="1.0" encoding="UTF-8" standalone="yes"?>
<Relationships xmlns="http://schemas.openxmlformats.org/package/2006/relationships"><Relationship Id="rId3" Type="http://schemas.openxmlformats.org/officeDocument/2006/relationships/image" Target="../media/image591.png" /><Relationship Id="rId2" Type="http://schemas.openxmlformats.org/officeDocument/2006/relationships/slideLayout" Target="../slideLayouts/slideLayout13.xml" /><Relationship Id="rId1" Type="http://schemas.openxmlformats.org/officeDocument/2006/relationships/vmlDrawing" Target="../drawings/vmlDrawing173.vml" /><Relationship Id="rId5" Type="http://schemas.openxmlformats.org/officeDocument/2006/relationships/image" Target="../media/image590.wmf" /><Relationship Id="rId4" Type="http://schemas.openxmlformats.org/officeDocument/2006/relationships/oleObject" Target="../embeddings/oleObject221.bin" /></Relationships>
</file>

<file path=ppt/slides/_rels/slide386.xml.rels><?xml version="1.0" encoding="UTF-8" standalone="yes"?>
<Relationships xmlns="http://schemas.openxmlformats.org/package/2006/relationships"><Relationship Id="rId2" Type="http://schemas.openxmlformats.org/officeDocument/2006/relationships/image" Target="../media/image592.png" /><Relationship Id="rId1" Type="http://schemas.openxmlformats.org/officeDocument/2006/relationships/slideLayout" Target="../slideLayouts/slideLayout52.xml" /></Relationships>
</file>

<file path=ppt/slides/_rels/slide387.xml.rels><?xml version="1.0" encoding="UTF-8" standalone="yes"?>
<Relationships xmlns="http://schemas.openxmlformats.org/package/2006/relationships"><Relationship Id="rId3" Type="http://schemas.openxmlformats.org/officeDocument/2006/relationships/image" Target="../media/image594.png" /><Relationship Id="rId2" Type="http://schemas.openxmlformats.org/officeDocument/2006/relationships/slideLayout" Target="../slideLayouts/slideLayout13.xml" /><Relationship Id="rId1" Type="http://schemas.openxmlformats.org/officeDocument/2006/relationships/vmlDrawing" Target="../drawings/vmlDrawing174.vml" /><Relationship Id="rId5" Type="http://schemas.openxmlformats.org/officeDocument/2006/relationships/image" Target="../media/image593.wmf" /><Relationship Id="rId4" Type="http://schemas.openxmlformats.org/officeDocument/2006/relationships/oleObject" Target="../embeddings/oleObject222.bin" /></Relationships>
</file>

<file path=ppt/slides/_rels/slide388.xml.rels><?xml version="1.0" encoding="UTF-8" standalone="yes"?>
<Relationships xmlns="http://schemas.openxmlformats.org/package/2006/relationships"><Relationship Id="rId2" Type="http://schemas.openxmlformats.org/officeDocument/2006/relationships/image" Target="../media/image595.png" /><Relationship Id="rId1" Type="http://schemas.openxmlformats.org/officeDocument/2006/relationships/slideLayout" Target="../slideLayouts/slideLayout52.xml" /></Relationships>
</file>

<file path=ppt/slides/_rels/slide389.xml.rels><?xml version="1.0" encoding="UTF-8" standalone="yes"?>
<Relationships xmlns="http://schemas.openxmlformats.org/package/2006/relationships"><Relationship Id="rId2" Type="http://schemas.openxmlformats.org/officeDocument/2006/relationships/image" Target="../media/image596.png" /><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53.png" /><Relationship Id="rId7" Type="http://schemas.openxmlformats.org/officeDocument/2006/relationships/image" Target="../media/image52.wmf" /><Relationship Id="rId2" Type="http://schemas.openxmlformats.org/officeDocument/2006/relationships/slideLayout" Target="../slideLayouts/slideLayout13.xml" /><Relationship Id="rId1" Type="http://schemas.openxmlformats.org/officeDocument/2006/relationships/vmlDrawing" Target="../drawings/vmlDrawing14.vml" /><Relationship Id="rId6" Type="http://schemas.openxmlformats.org/officeDocument/2006/relationships/oleObject" Target="../embeddings/oleObject20.bin" /><Relationship Id="rId5" Type="http://schemas.openxmlformats.org/officeDocument/2006/relationships/image" Target="../media/image51.wmf" /><Relationship Id="rId4" Type="http://schemas.openxmlformats.org/officeDocument/2006/relationships/oleObject" Target="../embeddings/oleObject19.bin" /></Relationships>
</file>

<file path=ppt/slides/_rels/slide390.xml.rels><?xml version="1.0" encoding="UTF-8" standalone="yes"?>
<Relationships xmlns="http://schemas.openxmlformats.org/package/2006/relationships"><Relationship Id="rId2" Type="http://schemas.openxmlformats.org/officeDocument/2006/relationships/image" Target="../media/image597.png" /><Relationship Id="rId1" Type="http://schemas.openxmlformats.org/officeDocument/2006/relationships/slideLayout" Target="../slideLayouts/slideLayout52.xml" /></Relationships>
</file>

<file path=ppt/slides/_rels/slide391.xml.rels><?xml version="1.0" encoding="UTF-8" standalone="yes"?>
<Relationships xmlns="http://schemas.openxmlformats.org/package/2006/relationships"><Relationship Id="rId3" Type="http://schemas.openxmlformats.org/officeDocument/2006/relationships/image" Target="../media/image599.png" /><Relationship Id="rId2" Type="http://schemas.openxmlformats.org/officeDocument/2006/relationships/slideLayout" Target="../slideLayouts/slideLayout13.xml" /><Relationship Id="rId1" Type="http://schemas.openxmlformats.org/officeDocument/2006/relationships/vmlDrawing" Target="../drawings/vmlDrawing175.vml" /><Relationship Id="rId5" Type="http://schemas.openxmlformats.org/officeDocument/2006/relationships/image" Target="../media/image598.wmf" /><Relationship Id="rId4" Type="http://schemas.openxmlformats.org/officeDocument/2006/relationships/oleObject" Target="../embeddings/oleObject223.bin" /></Relationships>
</file>

<file path=ppt/slides/_rels/slide392.xml.rels><?xml version="1.0" encoding="UTF-8" standalone="yes"?>
<Relationships xmlns="http://schemas.openxmlformats.org/package/2006/relationships"><Relationship Id="rId3" Type="http://schemas.openxmlformats.org/officeDocument/2006/relationships/image" Target="../media/image602.png" /><Relationship Id="rId7" Type="http://schemas.openxmlformats.org/officeDocument/2006/relationships/image" Target="../media/image601.wmf" /><Relationship Id="rId2" Type="http://schemas.openxmlformats.org/officeDocument/2006/relationships/slideLayout" Target="../slideLayouts/slideLayout13.xml" /><Relationship Id="rId1" Type="http://schemas.openxmlformats.org/officeDocument/2006/relationships/vmlDrawing" Target="../drawings/vmlDrawing176.vml" /><Relationship Id="rId6" Type="http://schemas.openxmlformats.org/officeDocument/2006/relationships/oleObject" Target="../embeddings/oleObject225.bin" /><Relationship Id="rId5" Type="http://schemas.openxmlformats.org/officeDocument/2006/relationships/image" Target="../media/image600.wmf" /><Relationship Id="rId4" Type="http://schemas.openxmlformats.org/officeDocument/2006/relationships/oleObject" Target="../embeddings/oleObject224.bin" /></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226.bin" /><Relationship Id="rId2" Type="http://schemas.openxmlformats.org/officeDocument/2006/relationships/slideLayout" Target="../slideLayouts/slideLayout13.xml" /><Relationship Id="rId1" Type="http://schemas.openxmlformats.org/officeDocument/2006/relationships/vmlDrawing" Target="../drawings/vmlDrawing177.vml" /><Relationship Id="rId5" Type="http://schemas.openxmlformats.org/officeDocument/2006/relationships/image" Target="../media/image604.png" /><Relationship Id="rId4" Type="http://schemas.openxmlformats.org/officeDocument/2006/relationships/image" Target="../media/image603.wmf" /></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8" Type="http://schemas.openxmlformats.org/officeDocument/2006/relationships/image" Target="../media/image56.wmf" /><Relationship Id="rId3" Type="http://schemas.openxmlformats.org/officeDocument/2006/relationships/oleObject" Target="../embeddings/oleObject21.bin" /><Relationship Id="rId7" Type="http://schemas.openxmlformats.org/officeDocument/2006/relationships/oleObject" Target="../embeddings/oleObject23.bin" /><Relationship Id="rId12" Type="http://schemas.openxmlformats.org/officeDocument/2006/relationships/image" Target="../media/image58.wmf" /><Relationship Id="rId2" Type="http://schemas.openxmlformats.org/officeDocument/2006/relationships/slideLayout" Target="../slideLayouts/slideLayout13.xml" /><Relationship Id="rId1" Type="http://schemas.openxmlformats.org/officeDocument/2006/relationships/vmlDrawing" Target="../drawings/vmlDrawing15.vml" /><Relationship Id="rId6" Type="http://schemas.openxmlformats.org/officeDocument/2006/relationships/image" Target="../media/image55.wmf" /><Relationship Id="rId11" Type="http://schemas.openxmlformats.org/officeDocument/2006/relationships/oleObject" Target="../embeddings/oleObject25.bin" /><Relationship Id="rId5" Type="http://schemas.openxmlformats.org/officeDocument/2006/relationships/oleObject" Target="../embeddings/oleObject22.bin" /><Relationship Id="rId10" Type="http://schemas.openxmlformats.org/officeDocument/2006/relationships/image" Target="../media/image57.wmf" /><Relationship Id="rId4" Type="http://schemas.openxmlformats.org/officeDocument/2006/relationships/image" Target="../media/image54.wmf" /><Relationship Id="rId9" Type="http://schemas.openxmlformats.org/officeDocument/2006/relationships/oleObject" Target="../embeddings/oleObject24.bin" /></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6.xml" /><Relationship Id="rId1" Type="http://schemas.openxmlformats.org/officeDocument/2006/relationships/vmlDrawing" Target="../drawings/vmlDrawing16.vml" /><Relationship Id="rId5" Type="http://schemas.openxmlformats.org/officeDocument/2006/relationships/image" Target="../media/image59.png" /><Relationship Id="rId4" Type="http://schemas.openxmlformats.org/officeDocument/2006/relationships/oleObject" Target="../embeddings/oleObject26.bin" /></Relationships>
</file>

<file path=ppt/slides/_rels/slide42.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7.xml" /></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 /><Relationship Id="rId2" Type="http://schemas.openxmlformats.org/officeDocument/2006/relationships/slideLayout" Target="../slideLayouts/slideLayout13.xml" /><Relationship Id="rId1" Type="http://schemas.openxmlformats.org/officeDocument/2006/relationships/vmlDrawing" Target="../drawings/vmlDrawing17.vml" /><Relationship Id="rId5" Type="http://schemas.openxmlformats.org/officeDocument/2006/relationships/image" Target="../media/image62.png" /><Relationship Id="rId4" Type="http://schemas.openxmlformats.org/officeDocument/2006/relationships/image" Target="../media/image61.wmf" /></Relationships>
</file>

<file path=ppt/slides/_rels/slide44.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7.xml" /></Relationships>
</file>

<file path=ppt/slides/_rels/slide45.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52.xml" /></Relationships>
</file>

<file path=ppt/slides/_rels/slide46.xml.rels><?xml version="1.0" encoding="UTF-8" standalone="yes"?>
<Relationships xmlns="http://schemas.openxmlformats.org/package/2006/relationships"><Relationship Id="rId8" Type="http://schemas.openxmlformats.org/officeDocument/2006/relationships/image" Target="../media/image67.wmf" /><Relationship Id="rId3" Type="http://schemas.openxmlformats.org/officeDocument/2006/relationships/oleObject" Target="../embeddings/oleObject28.bin" /><Relationship Id="rId7" Type="http://schemas.openxmlformats.org/officeDocument/2006/relationships/oleObject" Target="../embeddings/oleObject30.bin" /><Relationship Id="rId2" Type="http://schemas.openxmlformats.org/officeDocument/2006/relationships/slideLayout" Target="../slideLayouts/slideLayout39.xml" /><Relationship Id="rId1" Type="http://schemas.openxmlformats.org/officeDocument/2006/relationships/vmlDrawing" Target="../drawings/vmlDrawing18.vml" /><Relationship Id="rId6" Type="http://schemas.openxmlformats.org/officeDocument/2006/relationships/image" Target="../media/image66.wmf" /><Relationship Id="rId5" Type="http://schemas.openxmlformats.org/officeDocument/2006/relationships/oleObject" Target="../embeddings/oleObject29.bin" /><Relationship Id="rId4" Type="http://schemas.openxmlformats.org/officeDocument/2006/relationships/image" Target="../media/image65.wmf" /><Relationship Id="rId9" Type="http://schemas.openxmlformats.org/officeDocument/2006/relationships/image" Target="../media/image68.png" /></Relationships>
</file>

<file path=ppt/slides/_rels/slide47.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52.xml" /></Relationships>
</file>

<file path=ppt/slides/_rels/slide48.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52.xml" /></Relationships>
</file>

<file path=ppt/slides/_rels/slide50.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52.xml" /></Relationships>
</file>

<file path=ppt/slides/_rels/slide51.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40.xml" /></Relationships>
</file>

<file path=ppt/slides/_rels/slide52.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52.xml" /></Relationships>
</file>

<file path=ppt/slides/_rels/slide53.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52.xml" /></Relationships>
</file>

<file path=ppt/slides/_rels/slide54.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52.xml" /></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1.bin" /><Relationship Id="rId7" Type="http://schemas.openxmlformats.org/officeDocument/2006/relationships/image" Target="../media/image78.png" /><Relationship Id="rId2" Type="http://schemas.openxmlformats.org/officeDocument/2006/relationships/slideLayout" Target="../slideLayouts/slideLayout13.xml" /><Relationship Id="rId1" Type="http://schemas.openxmlformats.org/officeDocument/2006/relationships/vmlDrawing" Target="../drawings/vmlDrawing19.vml" /><Relationship Id="rId6" Type="http://schemas.openxmlformats.org/officeDocument/2006/relationships/image" Target="../media/image77.wmf" /><Relationship Id="rId5" Type="http://schemas.openxmlformats.org/officeDocument/2006/relationships/oleObject" Target="../embeddings/oleObject32.bin" /><Relationship Id="rId4" Type="http://schemas.openxmlformats.org/officeDocument/2006/relationships/image" Target="../media/image76.wmf" /></Relationships>
</file>

<file path=ppt/slides/_rels/slide56.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52.xml" /></Relationships>
</file>

<file path=ppt/slides/_rels/slide57.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52.xml" /></Relationships>
</file>

<file path=ppt/slides/_rels/slide58.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52.xml" /></Relationships>
</file>

<file path=ppt/slides/_rels/slide59.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52.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52.xml" /></Relationships>
</file>

<file path=ppt/slides/_rels/slide60.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52.xml" /></Relationships>
</file>

<file path=ppt/slides/_rels/slide61.xml.rels><?xml version="1.0" encoding="UTF-8" standalone="yes"?>
<Relationships xmlns="http://schemas.openxmlformats.org/package/2006/relationships"><Relationship Id="rId8" Type="http://schemas.openxmlformats.org/officeDocument/2006/relationships/image" Target="../media/image86.wmf" /><Relationship Id="rId3" Type="http://schemas.openxmlformats.org/officeDocument/2006/relationships/oleObject" Target="../embeddings/oleObject33.bin" /><Relationship Id="rId7" Type="http://schemas.openxmlformats.org/officeDocument/2006/relationships/oleObject" Target="../embeddings/oleObject35.bin" /><Relationship Id="rId2" Type="http://schemas.openxmlformats.org/officeDocument/2006/relationships/slideLayout" Target="../slideLayouts/slideLayout39.xml" /><Relationship Id="rId1" Type="http://schemas.openxmlformats.org/officeDocument/2006/relationships/vmlDrawing" Target="../drawings/vmlDrawing20.vml" /><Relationship Id="rId6" Type="http://schemas.openxmlformats.org/officeDocument/2006/relationships/image" Target="../media/image85.wmf" /><Relationship Id="rId5" Type="http://schemas.openxmlformats.org/officeDocument/2006/relationships/oleObject" Target="../embeddings/oleObject34.bin" /><Relationship Id="rId10" Type="http://schemas.openxmlformats.org/officeDocument/2006/relationships/image" Target="../media/image87.wmf" /><Relationship Id="rId4" Type="http://schemas.openxmlformats.org/officeDocument/2006/relationships/image" Target="../media/image84.wmf" /><Relationship Id="rId9" Type="http://schemas.openxmlformats.org/officeDocument/2006/relationships/oleObject" Target="../embeddings/oleObject36.bin" /></Relationships>
</file>

<file path=ppt/slides/_rels/slide62.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27.xml" /></Relationships>
</file>

<file path=ppt/slides/_rels/slide63.xml.rels><?xml version="1.0" encoding="UTF-8" standalone="yes"?>
<Relationships xmlns="http://schemas.openxmlformats.org/package/2006/relationships"><Relationship Id="rId2" Type="http://schemas.openxmlformats.org/officeDocument/2006/relationships/image" Target="../media/image89.png" /><Relationship Id="rId1" Type="http://schemas.openxmlformats.org/officeDocument/2006/relationships/slideLayout" Target="../slideLayouts/slideLayout52.xml" /></Relationships>
</file>

<file path=ppt/slides/_rels/slide64.xml.rels><?xml version="1.0" encoding="UTF-8" standalone="yes"?>
<Relationships xmlns="http://schemas.openxmlformats.org/package/2006/relationships"><Relationship Id="rId2" Type="http://schemas.openxmlformats.org/officeDocument/2006/relationships/image" Target="../media/image90.png" /><Relationship Id="rId1" Type="http://schemas.openxmlformats.org/officeDocument/2006/relationships/slideLayout" Target="../slideLayouts/slideLayout52.xml" /></Relationships>
</file>

<file path=ppt/slides/_rels/slide65.xml.rels><?xml version="1.0" encoding="UTF-8" standalone="yes"?>
<Relationships xmlns="http://schemas.openxmlformats.org/package/2006/relationships"><Relationship Id="rId2" Type="http://schemas.openxmlformats.org/officeDocument/2006/relationships/image" Target="../media/image91.png" /><Relationship Id="rId1" Type="http://schemas.openxmlformats.org/officeDocument/2006/relationships/slideLayout" Target="../slideLayouts/slideLayout52.xml" /></Relationships>
</file>

<file path=ppt/slides/_rels/slide66.xml.rels><?xml version="1.0" encoding="UTF-8" standalone="yes"?>
<Relationships xmlns="http://schemas.openxmlformats.org/package/2006/relationships"><Relationship Id="rId2" Type="http://schemas.openxmlformats.org/officeDocument/2006/relationships/image" Target="../media/image92.png" /><Relationship Id="rId1" Type="http://schemas.openxmlformats.org/officeDocument/2006/relationships/slideLayout" Target="../slideLayouts/slideLayout52.xml" /></Relationships>
</file>

<file path=ppt/slides/_rels/slide67.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27.xml" /></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7.bin" /><Relationship Id="rId2" Type="http://schemas.openxmlformats.org/officeDocument/2006/relationships/slideLayout" Target="../slideLayouts/slideLayout13.xml" /><Relationship Id="rId1" Type="http://schemas.openxmlformats.org/officeDocument/2006/relationships/vmlDrawing" Target="../drawings/vmlDrawing21.vml" /><Relationship Id="rId5" Type="http://schemas.openxmlformats.org/officeDocument/2006/relationships/image" Target="../media/image95.png" /><Relationship Id="rId4" Type="http://schemas.openxmlformats.org/officeDocument/2006/relationships/image" Target="../media/image94.wmf" /></Relationships>
</file>

<file path=ppt/slides/_rels/slide69.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52.xml" /></Relationships>
</file>

<file path=ppt/slides/_rels/slide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52.xml" /></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8.bin" /><Relationship Id="rId2" Type="http://schemas.openxmlformats.org/officeDocument/2006/relationships/slideLayout" Target="../slideLayouts/slideLayout53.xml" /><Relationship Id="rId1" Type="http://schemas.openxmlformats.org/officeDocument/2006/relationships/vmlDrawing" Target="../drawings/vmlDrawing22.vml" /><Relationship Id="rId5" Type="http://schemas.openxmlformats.org/officeDocument/2006/relationships/image" Target="../media/image98.png" /><Relationship Id="rId4" Type="http://schemas.openxmlformats.org/officeDocument/2006/relationships/image" Target="../media/image97.wmf" /></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9.bin" /><Relationship Id="rId2" Type="http://schemas.openxmlformats.org/officeDocument/2006/relationships/slideLayout" Target="../slideLayouts/slideLayout53.xml" /><Relationship Id="rId1" Type="http://schemas.openxmlformats.org/officeDocument/2006/relationships/vmlDrawing" Target="../drawings/vmlDrawing23.vml" /><Relationship Id="rId5" Type="http://schemas.openxmlformats.org/officeDocument/2006/relationships/image" Target="../media/image100.png" /><Relationship Id="rId4" Type="http://schemas.openxmlformats.org/officeDocument/2006/relationships/image" Target="../media/image99.wmf" /></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0.bin" /><Relationship Id="rId2" Type="http://schemas.openxmlformats.org/officeDocument/2006/relationships/slideLayout" Target="../slideLayouts/slideLayout13.xml" /><Relationship Id="rId1" Type="http://schemas.openxmlformats.org/officeDocument/2006/relationships/vmlDrawing" Target="../drawings/vmlDrawing24.vml" /><Relationship Id="rId5" Type="http://schemas.openxmlformats.org/officeDocument/2006/relationships/image" Target="../media/image102.png" /><Relationship Id="rId4" Type="http://schemas.openxmlformats.org/officeDocument/2006/relationships/image" Target="../media/image101.wmf" /></Relationships>
</file>

<file path=ppt/slides/_rels/slide73.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slideLayout" Target="../slideLayouts/slideLayout13.xml" /><Relationship Id="rId1" Type="http://schemas.openxmlformats.org/officeDocument/2006/relationships/vmlDrawing" Target="../drawings/vmlDrawing25.vml" /><Relationship Id="rId5" Type="http://schemas.openxmlformats.org/officeDocument/2006/relationships/image" Target="../media/image103.wmf" /><Relationship Id="rId4" Type="http://schemas.openxmlformats.org/officeDocument/2006/relationships/oleObject" Target="../embeddings/oleObject41.bin" /></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2.bin" /><Relationship Id="rId7" Type="http://schemas.openxmlformats.org/officeDocument/2006/relationships/image" Target="../media/image107.png" /><Relationship Id="rId2" Type="http://schemas.openxmlformats.org/officeDocument/2006/relationships/slideLayout" Target="../slideLayouts/slideLayout53.xml" /><Relationship Id="rId1" Type="http://schemas.openxmlformats.org/officeDocument/2006/relationships/vmlDrawing" Target="../drawings/vmlDrawing26.vml" /><Relationship Id="rId6" Type="http://schemas.openxmlformats.org/officeDocument/2006/relationships/image" Target="../media/image106.wmf" /><Relationship Id="rId5" Type="http://schemas.openxmlformats.org/officeDocument/2006/relationships/oleObject" Target="../embeddings/oleObject43.bin" /><Relationship Id="rId4" Type="http://schemas.openxmlformats.org/officeDocument/2006/relationships/image" Target="../media/image105.wmf" /></Relationships>
</file>

<file path=ppt/slides/_rels/slide75.xml.rels><?xml version="1.0" encoding="UTF-8" standalone="yes"?>
<Relationships xmlns="http://schemas.openxmlformats.org/package/2006/relationships"><Relationship Id="rId2" Type="http://schemas.openxmlformats.org/officeDocument/2006/relationships/image" Target="../media/image108.png" /><Relationship Id="rId1" Type="http://schemas.openxmlformats.org/officeDocument/2006/relationships/slideLayout" Target="../slideLayouts/slideLayout52.xml" /></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4.bin" /><Relationship Id="rId2" Type="http://schemas.openxmlformats.org/officeDocument/2006/relationships/slideLayout" Target="../slideLayouts/slideLayout13.xml" /><Relationship Id="rId1" Type="http://schemas.openxmlformats.org/officeDocument/2006/relationships/vmlDrawing" Target="../drawings/vmlDrawing27.vml" /><Relationship Id="rId5" Type="http://schemas.openxmlformats.org/officeDocument/2006/relationships/image" Target="../media/image110.png" /><Relationship Id="rId4" Type="http://schemas.openxmlformats.org/officeDocument/2006/relationships/image" Target="../media/image109.wmf" /></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5.bin" /><Relationship Id="rId2" Type="http://schemas.openxmlformats.org/officeDocument/2006/relationships/slideLayout" Target="../slideLayouts/slideLayout13.xml" /><Relationship Id="rId1" Type="http://schemas.openxmlformats.org/officeDocument/2006/relationships/vmlDrawing" Target="../drawings/vmlDrawing28.vml" /><Relationship Id="rId5" Type="http://schemas.openxmlformats.org/officeDocument/2006/relationships/image" Target="../media/image112.png" /><Relationship Id="rId4" Type="http://schemas.openxmlformats.org/officeDocument/2006/relationships/image" Target="../media/image111.wmf" /></Relationships>
</file>

<file path=ppt/slides/_rels/slide78.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65.xml" /></Relationships>
</file>

<file path=ppt/slides/_rels/slide79.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image" Target="../media/image114.png" /><Relationship Id="rId1" Type="http://schemas.openxmlformats.org/officeDocument/2006/relationships/slideLayout" Target="../slideLayouts/slideLayout5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 /></Relationships>
</file>

<file path=ppt/slides/_rels/slide80.xml.rels><?xml version="1.0" encoding="UTF-8" standalone="yes"?>
<Relationships xmlns="http://schemas.openxmlformats.org/package/2006/relationships"><Relationship Id="rId2" Type="http://schemas.openxmlformats.org/officeDocument/2006/relationships/image" Target="../media/image116.png" /><Relationship Id="rId1" Type="http://schemas.openxmlformats.org/officeDocument/2006/relationships/slideLayout" Target="../slideLayouts/slideLayout52.xml" /></Relationships>
</file>

<file path=ppt/slides/_rels/slide81.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image" Target="../media/image117.png" /><Relationship Id="rId1" Type="http://schemas.openxmlformats.org/officeDocument/2006/relationships/slideLayout" Target="../slideLayouts/slideLayout53.xml" /></Relationships>
</file>

<file path=ppt/slides/_rels/slide82.xml.rels><?xml version="1.0" encoding="UTF-8" standalone="yes"?>
<Relationships xmlns="http://schemas.openxmlformats.org/package/2006/relationships"><Relationship Id="rId2" Type="http://schemas.openxmlformats.org/officeDocument/2006/relationships/image" Target="../media/image119.png" /><Relationship Id="rId1" Type="http://schemas.openxmlformats.org/officeDocument/2006/relationships/slideLayout" Target="../slideLayouts/slideLayout52.xml" /></Relationships>
</file>

<file path=ppt/slides/_rels/slide83.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image" Target="../media/image120.png" /><Relationship Id="rId1" Type="http://schemas.openxmlformats.org/officeDocument/2006/relationships/slideLayout" Target="../slideLayouts/slideLayout53.xml" /></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6.bin" /><Relationship Id="rId2" Type="http://schemas.openxmlformats.org/officeDocument/2006/relationships/slideLayout" Target="../slideLayouts/slideLayout53.xml" /><Relationship Id="rId1" Type="http://schemas.openxmlformats.org/officeDocument/2006/relationships/vmlDrawing" Target="../drawings/vmlDrawing29.vml" /><Relationship Id="rId6" Type="http://schemas.openxmlformats.org/officeDocument/2006/relationships/image" Target="../media/image123.wmf" /><Relationship Id="rId5" Type="http://schemas.openxmlformats.org/officeDocument/2006/relationships/oleObject" Target="../embeddings/oleObject47.bin" /><Relationship Id="rId4" Type="http://schemas.openxmlformats.org/officeDocument/2006/relationships/image" Target="../media/image122.wmf" /></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8.bin" /><Relationship Id="rId2" Type="http://schemas.openxmlformats.org/officeDocument/2006/relationships/slideLayout" Target="../slideLayouts/slideLayout13.xml" /><Relationship Id="rId1" Type="http://schemas.openxmlformats.org/officeDocument/2006/relationships/vmlDrawing" Target="../drawings/vmlDrawing30.vml" /><Relationship Id="rId5" Type="http://schemas.openxmlformats.org/officeDocument/2006/relationships/image" Target="../media/image125.png" /><Relationship Id="rId4" Type="http://schemas.openxmlformats.org/officeDocument/2006/relationships/image" Target="../media/image124.wmf" /></Relationships>
</file>

<file path=ppt/slides/_rels/slide86.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52.xml" /></Relationships>
</file>

<file path=ppt/slides/_rels/slide87.xml.rels><?xml version="1.0" encoding="UTF-8" standalone="yes"?>
<Relationships xmlns="http://schemas.openxmlformats.org/package/2006/relationships"><Relationship Id="rId2" Type="http://schemas.openxmlformats.org/officeDocument/2006/relationships/image" Target="../media/image127.png" /><Relationship Id="rId1" Type="http://schemas.openxmlformats.org/officeDocument/2006/relationships/slideLayout" Target="../slideLayouts/slideLayout52.xml" /></Relationships>
</file>

<file path=ppt/slides/_rels/slide88.xml.rels><?xml version="1.0" encoding="UTF-8" standalone="yes"?>
<Relationships xmlns="http://schemas.openxmlformats.org/package/2006/relationships"><Relationship Id="rId2" Type="http://schemas.openxmlformats.org/officeDocument/2006/relationships/image" Target="../media/image128.png" /><Relationship Id="rId1" Type="http://schemas.openxmlformats.org/officeDocument/2006/relationships/slideLayout" Target="../slideLayouts/slideLayout52.xml" /></Relationships>
</file>

<file path=ppt/slides/_rels/slide89.xml.rels><?xml version="1.0" encoding="UTF-8" standalone="yes"?>
<Relationships xmlns="http://schemas.openxmlformats.org/package/2006/relationships"><Relationship Id="rId2" Type="http://schemas.openxmlformats.org/officeDocument/2006/relationships/image" Target="../media/image129.png" /><Relationship Id="rId1" Type="http://schemas.openxmlformats.org/officeDocument/2006/relationships/slideLayout" Target="../slideLayouts/slideLayout52.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52.xml" /></Relationships>
</file>

<file path=ppt/slides/_rels/slide90.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52.xml" /></Relationships>
</file>

<file path=ppt/slides/_rels/slide91.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65.xml" /></Relationships>
</file>

<file path=ppt/slides/_rels/slide92.xml.rels><?xml version="1.0" encoding="UTF-8" standalone="yes"?>
<Relationships xmlns="http://schemas.openxmlformats.org/package/2006/relationships"><Relationship Id="rId2" Type="http://schemas.openxmlformats.org/officeDocument/2006/relationships/image" Target="../media/image132.png" /><Relationship Id="rId1" Type="http://schemas.openxmlformats.org/officeDocument/2006/relationships/slideLayout" Target="../slideLayouts/slideLayout52.xml" /></Relationships>
</file>

<file path=ppt/slides/_rels/slide93.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40.xml" /></Relationships>
</file>

<file path=ppt/slides/_rels/slide94.xml.rels><?xml version="1.0" encoding="UTF-8" standalone="yes"?>
<Relationships xmlns="http://schemas.openxmlformats.org/package/2006/relationships"><Relationship Id="rId3" Type="http://schemas.openxmlformats.org/officeDocument/2006/relationships/image" Target="../media/image135.png" /><Relationship Id="rId2" Type="http://schemas.openxmlformats.org/officeDocument/2006/relationships/slideLayout" Target="../slideLayouts/slideLayout13.xml" /><Relationship Id="rId1" Type="http://schemas.openxmlformats.org/officeDocument/2006/relationships/vmlDrawing" Target="../drawings/vmlDrawing31.vml" /><Relationship Id="rId5" Type="http://schemas.openxmlformats.org/officeDocument/2006/relationships/image" Target="../media/image134.wmf" /><Relationship Id="rId4" Type="http://schemas.openxmlformats.org/officeDocument/2006/relationships/oleObject" Target="../embeddings/oleObject49.bin" /></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0.bin" /><Relationship Id="rId7" Type="http://schemas.openxmlformats.org/officeDocument/2006/relationships/image" Target="../media/image138.png" /><Relationship Id="rId2" Type="http://schemas.openxmlformats.org/officeDocument/2006/relationships/slideLayout" Target="../slideLayouts/slideLayout13.xml" /><Relationship Id="rId1" Type="http://schemas.openxmlformats.org/officeDocument/2006/relationships/vmlDrawing" Target="../drawings/vmlDrawing32.vml" /><Relationship Id="rId6" Type="http://schemas.openxmlformats.org/officeDocument/2006/relationships/image" Target="../media/image137.wmf" /><Relationship Id="rId5" Type="http://schemas.openxmlformats.org/officeDocument/2006/relationships/oleObject" Target="../embeddings/oleObject51.bin" /><Relationship Id="rId4" Type="http://schemas.openxmlformats.org/officeDocument/2006/relationships/image" Target="../media/image136.wmf" /></Relationships>
</file>

<file path=ppt/slides/_rels/slide96.xml.rels><?xml version="1.0" encoding="UTF-8" standalone="yes"?>
<Relationships xmlns="http://schemas.openxmlformats.org/package/2006/relationships"><Relationship Id="rId2" Type="http://schemas.openxmlformats.org/officeDocument/2006/relationships/image" Target="../media/image139.png" /><Relationship Id="rId1" Type="http://schemas.openxmlformats.org/officeDocument/2006/relationships/slideLayout" Target="../slideLayouts/slideLayout65.xml" /></Relationships>
</file>

<file path=ppt/slides/_rels/slide97.xml.rels><?xml version="1.0" encoding="UTF-8" standalone="yes"?>
<Relationships xmlns="http://schemas.openxmlformats.org/package/2006/relationships"><Relationship Id="rId2" Type="http://schemas.openxmlformats.org/officeDocument/2006/relationships/image" Target="../media/image140.png" /><Relationship Id="rId1" Type="http://schemas.openxmlformats.org/officeDocument/2006/relationships/slideLayout" Target="../slideLayouts/slideLayout52.xml" /></Relationships>
</file>

<file path=ppt/slides/_rels/slide98.xml.rels><?xml version="1.0" encoding="UTF-8" standalone="yes"?>
<Relationships xmlns="http://schemas.openxmlformats.org/package/2006/relationships"><Relationship Id="rId2" Type="http://schemas.openxmlformats.org/officeDocument/2006/relationships/image" Target="../media/image141.png" /><Relationship Id="rId1" Type="http://schemas.openxmlformats.org/officeDocument/2006/relationships/slideLayout" Target="../slideLayouts/slideLayout12.xml" /></Relationships>
</file>

<file path=ppt/slides/_rels/slide99.xml.rels><?xml version="1.0" encoding="UTF-8" standalone="yes"?>
<Relationships xmlns="http://schemas.openxmlformats.org/package/2006/relationships"><Relationship Id="rId2" Type="http://schemas.openxmlformats.org/officeDocument/2006/relationships/image" Target="../media/image142.png" /><Relationship Id="rId1" Type="http://schemas.openxmlformats.org/officeDocument/2006/relationships/slideLayout" Target="../slideLayouts/slideLayout5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F9A5E-6B17-48AD-8843-DCEFCFA9E2DC}"/>
              </a:ext>
            </a:extLst>
          </p:cNvPr>
          <p:cNvSpPr>
            <a:spLocks noGrp="1"/>
          </p:cNvSpPr>
          <p:nvPr>
            <p:ph type="sldNum" sz="quarter" idx="10"/>
          </p:nvPr>
        </p:nvSpPr>
        <p:spPr/>
        <p:txBody>
          <a:bodyPr/>
          <a:lstStyle/>
          <a:p>
            <a:fld id="{C0998E50-30FD-44A0-837E-10935E72075E}" type="slidenum">
              <a:rPr lang="en-US" altLang="en-US"/>
              <a:pPr/>
              <a:t>1</a:t>
            </a:fld>
            <a:endParaRPr lang="en-US" altLang="en-US"/>
          </a:p>
        </p:txBody>
      </p:sp>
      <p:sp>
        <p:nvSpPr>
          <p:cNvPr id="695298" name="Rectangle 2">
            <a:extLst>
              <a:ext uri="{FF2B5EF4-FFF2-40B4-BE49-F238E27FC236}">
                <a16:creationId xmlns:a16="http://schemas.microsoft.com/office/drawing/2014/main" id="{53C49729-063D-4631-B661-7142E9A06853}"/>
              </a:ext>
            </a:extLst>
          </p:cNvPr>
          <p:cNvSpPr>
            <a:spLocks noGrp="1" noChangeArrowheads="1"/>
          </p:cNvSpPr>
          <p:nvPr>
            <p:ph type="title"/>
          </p:nvPr>
        </p:nvSpPr>
        <p:spPr/>
        <p:txBody>
          <a:bodyPr/>
          <a:lstStyle/>
          <a:p>
            <a:r>
              <a:rPr lang="en-US" altLang="zh-CN">
                <a:ea typeface="宋体" panose="02010600030101010101" pitchFamily="2" charset="-122"/>
              </a:rPr>
              <a:t>Fundamentals of Microelectronics</a:t>
            </a:r>
          </a:p>
        </p:txBody>
      </p:sp>
      <p:sp>
        <p:nvSpPr>
          <p:cNvPr id="695299" name="Rectangle 3">
            <a:extLst>
              <a:ext uri="{FF2B5EF4-FFF2-40B4-BE49-F238E27FC236}">
                <a16:creationId xmlns:a16="http://schemas.microsoft.com/office/drawing/2014/main" id="{2DB34AEA-3583-4DC7-8206-A542A8FF4B79}"/>
              </a:ext>
            </a:extLst>
          </p:cNvPr>
          <p:cNvSpPr>
            <a:spLocks noGrp="1" noChangeArrowheads="1"/>
          </p:cNvSpPr>
          <p:nvPr>
            <p:ph type="body" idx="1"/>
          </p:nvPr>
        </p:nvSpPr>
        <p:spPr>
          <a:xfrm>
            <a:off x="1600200" y="2438400"/>
            <a:ext cx="5943600" cy="3200400"/>
          </a:xfrm>
        </p:spPr>
        <p:txBody>
          <a:bodyPr/>
          <a:lstStyle/>
          <a:p>
            <a:r>
              <a:rPr lang="en-US" altLang="en-US"/>
              <a:t>CH1  Why Microelectronics?</a:t>
            </a:r>
            <a:endParaRPr lang="en-US" altLang="en-US" b="0"/>
          </a:p>
          <a:p>
            <a:r>
              <a:rPr lang="en-US" altLang="en-US"/>
              <a:t>CH2  Basic Physics of Semiconductors</a:t>
            </a:r>
            <a:endParaRPr lang="en-US" altLang="en-US" b="0"/>
          </a:p>
          <a:p>
            <a:r>
              <a:rPr lang="en-US" altLang="en-US"/>
              <a:t>CH3  Diode Circuits</a:t>
            </a:r>
            <a:endParaRPr lang="en-US" altLang="en-US" b="0"/>
          </a:p>
          <a:p>
            <a:r>
              <a:rPr lang="en-US" altLang="en-US"/>
              <a:t>CH4  Physics of Bipolar Transistors</a:t>
            </a:r>
            <a:endParaRPr lang="en-US" altLang="en-US" b="0"/>
          </a:p>
          <a:p>
            <a:r>
              <a:rPr lang="en-US" altLang="en-US"/>
              <a:t>CH5  Bipolar Amplifiers</a:t>
            </a:r>
            <a:endParaRPr lang="en-US" altLang="en-US" b="0"/>
          </a:p>
          <a:p>
            <a:r>
              <a:rPr lang="en-US" altLang="en-US"/>
              <a:t>CH6  Physics of MOS Transistors</a:t>
            </a:r>
            <a:endParaRPr lang="en-US" altLang="en-US" b="0"/>
          </a:p>
          <a:p>
            <a:r>
              <a:rPr lang="en-US" altLang="en-US"/>
              <a:t>CH7  CMOS Amplifiers</a:t>
            </a:r>
            <a:endParaRPr lang="en-US" altLang="en-US" b="0"/>
          </a:p>
          <a:p>
            <a:r>
              <a:rPr lang="en-US" altLang="en-US"/>
              <a:t>CH8  Operational Amplifier As A Black Box</a:t>
            </a:r>
            <a:endParaRPr lang="en-US" altLang="en-US" b="0"/>
          </a:p>
          <a:p>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229A371-2901-4F55-9AF7-DD1F26AE4382}"/>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7395584B-C6E8-4BB7-805E-C5C8B98BB37C}"/>
              </a:ext>
            </a:extLst>
          </p:cNvPr>
          <p:cNvSpPr>
            <a:spLocks noGrp="1"/>
          </p:cNvSpPr>
          <p:nvPr>
            <p:ph type="sldNum" sz="quarter" idx="11"/>
          </p:nvPr>
        </p:nvSpPr>
        <p:spPr/>
        <p:txBody>
          <a:bodyPr/>
          <a:lstStyle/>
          <a:p>
            <a:fld id="{C9F3892A-158C-409A-9C4A-406180B1EB69}" type="slidenum">
              <a:rPr lang="en-US" altLang="en-US"/>
              <a:pPr/>
              <a:t>10</a:t>
            </a:fld>
            <a:endParaRPr lang="en-US" altLang="en-US"/>
          </a:p>
        </p:txBody>
      </p:sp>
      <p:sp>
        <p:nvSpPr>
          <p:cNvPr id="12290" name="Rectangle 2">
            <a:extLst>
              <a:ext uri="{FF2B5EF4-FFF2-40B4-BE49-F238E27FC236}">
                <a16:creationId xmlns:a16="http://schemas.microsoft.com/office/drawing/2014/main" id="{D79B6B27-B70D-4C20-9299-0D6E585E3000}"/>
              </a:ext>
            </a:extLst>
          </p:cNvPr>
          <p:cNvSpPr>
            <a:spLocks noGrp="1" noChangeArrowheads="1"/>
          </p:cNvSpPr>
          <p:nvPr>
            <p:ph type="title"/>
          </p:nvPr>
        </p:nvSpPr>
        <p:spPr/>
        <p:txBody>
          <a:bodyPr/>
          <a:lstStyle/>
          <a:p>
            <a:r>
              <a:rPr lang="en-US" altLang="en-US"/>
              <a:t>Charge Carriers in Semiconductor</a:t>
            </a:r>
          </a:p>
        </p:txBody>
      </p:sp>
      <p:sp>
        <p:nvSpPr>
          <p:cNvPr id="12291" name="Rectangle 3">
            <a:extLst>
              <a:ext uri="{FF2B5EF4-FFF2-40B4-BE49-F238E27FC236}">
                <a16:creationId xmlns:a16="http://schemas.microsoft.com/office/drawing/2014/main" id="{B3E0F1DE-B787-4695-8919-0BA80B9AAA03}"/>
              </a:ext>
            </a:extLst>
          </p:cNvPr>
          <p:cNvSpPr>
            <a:spLocks noGrp="1" noChangeArrowheads="1"/>
          </p:cNvSpPr>
          <p:nvPr>
            <p:ph type="body" sz="half" idx="1"/>
          </p:nvPr>
        </p:nvSpPr>
        <p:spPr>
          <a:xfrm>
            <a:off x="685800" y="4800600"/>
            <a:ext cx="7772400" cy="1498600"/>
          </a:xfrm>
          <a:ln/>
        </p:spPr>
        <p:txBody>
          <a:bodyPr/>
          <a:lstStyle/>
          <a:p>
            <a:r>
              <a:rPr lang="en-US" altLang="en-US"/>
              <a:t>To understand PN junction’s IV characteristics, it is important to understand charge carriers’ behavior in solids, how to modify carrier densities, and different mechanisms of charge flow.</a:t>
            </a:r>
          </a:p>
        </p:txBody>
      </p:sp>
      <p:pic>
        <p:nvPicPr>
          <p:cNvPr id="12293" name="Picture 5">
            <a:extLst>
              <a:ext uri="{FF2B5EF4-FFF2-40B4-BE49-F238E27FC236}">
                <a16:creationId xmlns:a16="http://schemas.microsoft.com/office/drawing/2014/main" id="{B1428422-897E-4113-A8C8-E513FE02F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7675"/>
            <a:ext cx="7543800"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EF5236F-C2C3-4D23-B63A-BEC14A4B7628}"/>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29ED4133-DDC1-4B13-8CDC-866124A3B468}"/>
              </a:ext>
            </a:extLst>
          </p:cNvPr>
          <p:cNvSpPr>
            <a:spLocks noGrp="1"/>
          </p:cNvSpPr>
          <p:nvPr>
            <p:ph type="sldNum" sz="quarter" idx="11"/>
          </p:nvPr>
        </p:nvSpPr>
        <p:spPr/>
        <p:txBody>
          <a:bodyPr/>
          <a:lstStyle/>
          <a:p>
            <a:fld id="{DDD593C8-B9F5-4B7A-9D73-CE0B97BD6BAF}" type="slidenum">
              <a:rPr lang="en-US" altLang="en-US"/>
              <a:pPr/>
              <a:t>100</a:t>
            </a:fld>
            <a:endParaRPr lang="en-US" altLang="en-US"/>
          </a:p>
        </p:txBody>
      </p:sp>
      <p:sp>
        <p:nvSpPr>
          <p:cNvPr id="106498" name="Rectangle 2">
            <a:extLst>
              <a:ext uri="{FF2B5EF4-FFF2-40B4-BE49-F238E27FC236}">
                <a16:creationId xmlns:a16="http://schemas.microsoft.com/office/drawing/2014/main" id="{124D132C-2CCD-4D0D-87FE-C26E9E9A7158}"/>
              </a:ext>
            </a:extLst>
          </p:cNvPr>
          <p:cNvSpPr>
            <a:spLocks noGrp="1" noChangeArrowheads="1"/>
          </p:cNvSpPr>
          <p:nvPr>
            <p:ph type="title"/>
          </p:nvPr>
        </p:nvSpPr>
        <p:spPr/>
        <p:txBody>
          <a:bodyPr/>
          <a:lstStyle/>
          <a:p>
            <a:r>
              <a:rPr lang="en-US" altLang="en-US"/>
              <a:t>Limiting Circuit Using a Diode:</a:t>
            </a:r>
            <a:br>
              <a:rPr lang="en-US" altLang="en-US"/>
            </a:br>
            <a:r>
              <a:rPr lang="en-US" altLang="en-US"/>
              <a:t>Negative Cycle Clipping</a:t>
            </a:r>
          </a:p>
        </p:txBody>
      </p:sp>
      <p:pic>
        <p:nvPicPr>
          <p:cNvPr id="106505" name="Picture 9">
            <a:extLst>
              <a:ext uri="{FF2B5EF4-FFF2-40B4-BE49-F238E27FC236}">
                <a16:creationId xmlns:a16="http://schemas.microsoft.com/office/drawing/2014/main" id="{8D571960-347E-4F92-9B23-7BFF87126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3600"/>
            <a:ext cx="8677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4AAA54A7-0E82-49BD-826F-632C4992952D}"/>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D76855C6-CBD7-4375-AB90-DA4A00F201DF}"/>
              </a:ext>
            </a:extLst>
          </p:cNvPr>
          <p:cNvSpPr>
            <a:spLocks noGrp="1"/>
          </p:cNvSpPr>
          <p:nvPr>
            <p:ph type="sldNum" sz="quarter" idx="11"/>
          </p:nvPr>
        </p:nvSpPr>
        <p:spPr/>
        <p:txBody>
          <a:bodyPr/>
          <a:lstStyle/>
          <a:p>
            <a:fld id="{3547B011-2937-42F8-A342-5786ED3033CB}" type="slidenum">
              <a:rPr lang="en-US" altLang="en-US"/>
              <a:pPr/>
              <a:t>101</a:t>
            </a:fld>
            <a:endParaRPr lang="en-US" altLang="en-US"/>
          </a:p>
        </p:txBody>
      </p:sp>
      <p:sp>
        <p:nvSpPr>
          <p:cNvPr id="107522" name="Rectangle 2">
            <a:extLst>
              <a:ext uri="{FF2B5EF4-FFF2-40B4-BE49-F238E27FC236}">
                <a16:creationId xmlns:a16="http://schemas.microsoft.com/office/drawing/2014/main" id="{931489E6-D8BA-4FF4-9D4D-99BAB649B158}"/>
              </a:ext>
            </a:extLst>
          </p:cNvPr>
          <p:cNvSpPr>
            <a:spLocks noGrp="1" noChangeArrowheads="1"/>
          </p:cNvSpPr>
          <p:nvPr>
            <p:ph type="title"/>
          </p:nvPr>
        </p:nvSpPr>
        <p:spPr/>
        <p:txBody>
          <a:bodyPr/>
          <a:lstStyle/>
          <a:p>
            <a:r>
              <a:rPr lang="en-US" altLang="en-US"/>
              <a:t>Limiting Circuit Using a Diode:</a:t>
            </a:r>
            <a:br>
              <a:rPr lang="en-US" altLang="en-US"/>
            </a:br>
            <a:r>
              <a:rPr lang="en-US" altLang="en-US"/>
              <a:t>Positive and Negative Cycle Clipping</a:t>
            </a:r>
          </a:p>
        </p:txBody>
      </p:sp>
      <p:pic>
        <p:nvPicPr>
          <p:cNvPr id="107527" name="Picture 7">
            <a:extLst>
              <a:ext uri="{FF2B5EF4-FFF2-40B4-BE49-F238E27FC236}">
                <a16:creationId xmlns:a16="http://schemas.microsoft.com/office/drawing/2014/main" id="{BB92359C-6E7C-47BC-B888-5A2220FDC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87630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ADF7B74-7C34-43AD-A532-191F248ECD25}"/>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A26EBBCD-52B6-45DA-A3BF-5C8E3F5993B3}"/>
              </a:ext>
            </a:extLst>
          </p:cNvPr>
          <p:cNvSpPr>
            <a:spLocks noGrp="1"/>
          </p:cNvSpPr>
          <p:nvPr>
            <p:ph type="sldNum" sz="quarter" idx="11"/>
          </p:nvPr>
        </p:nvSpPr>
        <p:spPr/>
        <p:txBody>
          <a:bodyPr/>
          <a:lstStyle/>
          <a:p>
            <a:fld id="{8C6A5FA3-3AE0-4B34-A0F0-5BA7414D40E2}" type="slidenum">
              <a:rPr lang="en-US" altLang="en-US"/>
              <a:pPr/>
              <a:t>102</a:t>
            </a:fld>
            <a:endParaRPr lang="en-US" altLang="en-US"/>
          </a:p>
        </p:txBody>
      </p:sp>
      <p:sp>
        <p:nvSpPr>
          <p:cNvPr id="108546" name="Rectangle 2">
            <a:extLst>
              <a:ext uri="{FF2B5EF4-FFF2-40B4-BE49-F238E27FC236}">
                <a16:creationId xmlns:a16="http://schemas.microsoft.com/office/drawing/2014/main" id="{2DF164BD-1E4A-4555-B07B-966A48F646E3}"/>
              </a:ext>
            </a:extLst>
          </p:cNvPr>
          <p:cNvSpPr>
            <a:spLocks noGrp="1" noChangeArrowheads="1"/>
          </p:cNvSpPr>
          <p:nvPr>
            <p:ph type="title"/>
          </p:nvPr>
        </p:nvSpPr>
        <p:spPr/>
        <p:txBody>
          <a:bodyPr/>
          <a:lstStyle/>
          <a:p>
            <a:r>
              <a:rPr lang="en-US" altLang="en-US"/>
              <a:t>General Voltage Limiting Circuit</a:t>
            </a:r>
          </a:p>
        </p:txBody>
      </p:sp>
      <p:sp>
        <p:nvSpPr>
          <p:cNvPr id="108547" name="Rectangle 3">
            <a:extLst>
              <a:ext uri="{FF2B5EF4-FFF2-40B4-BE49-F238E27FC236}">
                <a16:creationId xmlns:a16="http://schemas.microsoft.com/office/drawing/2014/main" id="{02D3B136-AAF8-469E-B5B2-B7020C9A36AD}"/>
              </a:ext>
            </a:extLst>
          </p:cNvPr>
          <p:cNvSpPr>
            <a:spLocks noGrp="1" noChangeArrowheads="1"/>
          </p:cNvSpPr>
          <p:nvPr>
            <p:ph type="body" sz="half" idx="1"/>
          </p:nvPr>
        </p:nvSpPr>
        <p:spPr>
          <a:xfrm>
            <a:off x="609600" y="5181600"/>
            <a:ext cx="7772400" cy="838200"/>
          </a:xfrm>
          <a:ln/>
        </p:spPr>
        <p:txBody>
          <a:bodyPr/>
          <a:lstStyle/>
          <a:p>
            <a:r>
              <a:rPr lang="en-US" altLang="en-US"/>
              <a:t>Two batteries in series with the antiparalle diodes control the limiting voltages.</a:t>
            </a:r>
            <a:r>
              <a:rPr lang="en-US" altLang="en-US" sz="1800"/>
              <a:t>  </a:t>
            </a:r>
          </a:p>
        </p:txBody>
      </p:sp>
      <p:pic>
        <p:nvPicPr>
          <p:cNvPr id="108550" name="Picture 6">
            <a:extLst>
              <a:ext uri="{FF2B5EF4-FFF2-40B4-BE49-F238E27FC236}">
                <a16:creationId xmlns:a16="http://schemas.microsoft.com/office/drawing/2014/main" id="{F9B814EF-52D6-4588-B5B7-59B82AB37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282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E8CB420-1F78-4FCE-8798-906DC41079A9}"/>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56E32C6F-29FF-4B35-89FD-7F98471BB0C8}"/>
              </a:ext>
            </a:extLst>
          </p:cNvPr>
          <p:cNvSpPr>
            <a:spLocks noGrp="1"/>
          </p:cNvSpPr>
          <p:nvPr>
            <p:ph type="sldNum" sz="quarter" idx="11"/>
          </p:nvPr>
        </p:nvSpPr>
        <p:spPr/>
        <p:txBody>
          <a:bodyPr/>
          <a:lstStyle/>
          <a:p>
            <a:fld id="{FD03D3F8-3084-4D36-BD6A-0069454F5493}" type="slidenum">
              <a:rPr lang="en-US" altLang="en-US"/>
              <a:pPr/>
              <a:t>103</a:t>
            </a:fld>
            <a:endParaRPr lang="en-US" altLang="en-US"/>
          </a:p>
        </p:txBody>
      </p:sp>
      <p:sp>
        <p:nvSpPr>
          <p:cNvPr id="109570" name="Rectangle 2">
            <a:extLst>
              <a:ext uri="{FF2B5EF4-FFF2-40B4-BE49-F238E27FC236}">
                <a16:creationId xmlns:a16="http://schemas.microsoft.com/office/drawing/2014/main" id="{2BBF5E93-7131-414B-AC93-DA376E47A7F8}"/>
              </a:ext>
            </a:extLst>
          </p:cNvPr>
          <p:cNvSpPr>
            <a:spLocks noGrp="1" noChangeArrowheads="1"/>
          </p:cNvSpPr>
          <p:nvPr>
            <p:ph type="title"/>
          </p:nvPr>
        </p:nvSpPr>
        <p:spPr/>
        <p:txBody>
          <a:bodyPr/>
          <a:lstStyle/>
          <a:p>
            <a:r>
              <a:rPr lang="en-US" altLang="en-US"/>
              <a:t>Non-idealities in Limiting Circuits</a:t>
            </a:r>
          </a:p>
        </p:txBody>
      </p:sp>
      <p:sp>
        <p:nvSpPr>
          <p:cNvPr id="109571" name="AutoShape 3">
            <a:extLst>
              <a:ext uri="{FF2B5EF4-FFF2-40B4-BE49-F238E27FC236}">
                <a16:creationId xmlns:a16="http://schemas.microsoft.com/office/drawing/2014/main" id="{8A328C03-9936-4CFC-B8BC-B9E9F6DC0514}"/>
              </a:ext>
            </a:extLst>
          </p:cNvPr>
          <p:cNvSpPr>
            <a:spLocks noGrp="1" noChangeAspect="1" noChangeArrowheads="1"/>
          </p:cNvSpPr>
          <p:nvPr>
            <p:ph type="body" sz="half" idx="1"/>
          </p:nvPr>
        </p:nvSpPr>
        <p:spPr>
          <a:xfrm>
            <a:off x="685800" y="5257800"/>
            <a:ext cx="7772400" cy="1143000"/>
          </a:xfrm>
          <a:ln/>
        </p:spPr>
        <p:txBody>
          <a:bodyPr/>
          <a:lstStyle/>
          <a:p>
            <a:r>
              <a:rPr lang="en-US" altLang="en-US"/>
              <a:t>The clipping region is not exactly flat since as Vin increases, the currents through diodes change, and so does the voltage drop.</a:t>
            </a:r>
          </a:p>
          <a:p>
            <a:pPr>
              <a:buFont typeface="Wingdings" panose="05000000000000000000" pitchFamily="2" charset="2"/>
              <a:buNone/>
            </a:pPr>
            <a:endParaRPr lang="en-US" altLang="en-US"/>
          </a:p>
        </p:txBody>
      </p:sp>
      <p:pic>
        <p:nvPicPr>
          <p:cNvPr id="109574" name="Picture 6">
            <a:extLst>
              <a:ext uri="{FF2B5EF4-FFF2-40B4-BE49-F238E27FC236}">
                <a16:creationId xmlns:a16="http://schemas.microsoft.com/office/drawing/2014/main" id="{D9771106-605E-4121-A04E-EC66D3138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707707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54AEDBC5-AAF6-4F97-B173-3CFB218EB04B}"/>
              </a:ext>
            </a:extLst>
          </p:cNvPr>
          <p:cNvSpPr>
            <a:spLocks noGrp="1"/>
          </p:cNvSpPr>
          <p:nvPr>
            <p:ph type="ftr" sz="quarter" idx="10"/>
          </p:nvPr>
        </p:nvSpPr>
        <p:spPr/>
        <p:txBody>
          <a:bodyPr/>
          <a:lstStyle/>
          <a:p>
            <a:r>
              <a:rPr lang="en-US" altLang="en-US"/>
              <a:t>CH3    Diode Circuits</a:t>
            </a:r>
          </a:p>
        </p:txBody>
      </p:sp>
      <p:sp>
        <p:nvSpPr>
          <p:cNvPr id="12" name="Slide Number Placeholder 6">
            <a:extLst>
              <a:ext uri="{FF2B5EF4-FFF2-40B4-BE49-F238E27FC236}">
                <a16:creationId xmlns:a16="http://schemas.microsoft.com/office/drawing/2014/main" id="{D12550B0-E1BE-4131-B402-F070802F068C}"/>
              </a:ext>
            </a:extLst>
          </p:cNvPr>
          <p:cNvSpPr>
            <a:spLocks noGrp="1"/>
          </p:cNvSpPr>
          <p:nvPr>
            <p:ph type="sldNum" sz="quarter" idx="11"/>
          </p:nvPr>
        </p:nvSpPr>
        <p:spPr/>
        <p:txBody>
          <a:bodyPr/>
          <a:lstStyle/>
          <a:p>
            <a:fld id="{58AC1A58-31BD-4287-BD06-47DF348C83CD}" type="slidenum">
              <a:rPr lang="en-US" altLang="en-US"/>
              <a:pPr/>
              <a:t>104</a:t>
            </a:fld>
            <a:endParaRPr lang="en-US" altLang="en-US"/>
          </a:p>
        </p:txBody>
      </p:sp>
      <p:sp>
        <p:nvSpPr>
          <p:cNvPr id="110594" name="Rectangle 2">
            <a:extLst>
              <a:ext uri="{FF2B5EF4-FFF2-40B4-BE49-F238E27FC236}">
                <a16:creationId xmlns:a16="http://schemas.microsoft.com/office/drawing/2014/main" id="{BC15B18F-D0BB-4839-960E-2054CF1ED1E5}"/>
              </a:ext>
            </a:extLst>
          </p:cNvPr>
          <p:cNvSpPr>
            <a:spLocks noGrp="1" noChangeArrowheads="1"/>
          </p:cNvSpPr>
          <p:nvPr>
            <p:ph type="title"/>
          </p:nvPr>
        </p:nvSpPr>
        <p:spPr/>
        <p:txBody>
          <a:bodyPr/>
          <a:lstStyle/>
          <a:p>
            <a:r>
              <a:rPr lang="en-US" altLang="en-US"/>
              <a:t>Capacitive Divider</a:t>
            </a:r>
          </a:p>
        </p:txBody>
      </p:sp>
      <p:grpSp>
        <p:nvGrpSpPr>
          <p:cNvPr id="110606" name="Group 14">
            <a:extLst>
              <a:ext uri="{FF2B5EF4-FFF2-40B4-BE49-F238E27FC236}">
                <a16:creationId xmlns:a16="http://schemas.microsoft.com/office/drawing/2014/main" id="{07378332-8ABC-4824-84E1-839105F2491E}"/>
              </a:ext>
            </a:extLst>
          </p:cNvPr>
          <p:cNvGrpSpPr>
            <a:grpSpLocks/>
          </p:cNvGrpSpPr>
          <p:nvPr/>
        </p:nvGrpSpPr>
        <p:grpSpPr bwMode="auto">
          <a:xfrm>
            <a:off x="1143000" y="5029200"/>
            <a:ext cx="7467600" cy="990600"/>
            <a:chOff x="864" y="3264"/>
            <a:chExt cx="4512" cy="528"/>
          </a:xfrm>
        </p:grpSpPr>
        <p:grpSp>
          <p:nvGrpSpPr>
            <p:cNvPr id="110602" name="Group 10">
              <a:extLst>
                <a:ext uri="{FF2B5EF4-FFF2-40B4-BE49-F238E27FC236}">
                  <a16:creationId xmlns:a16="http://schemas.microsoft.com/office/drawing/2014/main" id="{D4A56391-9AA7-46DB-9BC8-98FB04919763}"/>
                </a:ext>
              </a:extLst>
            </p:cNvPr>
            <p:cNvGrpSpPr>
              <a:grpSpLocks/>
            </p:cNvGrpSpPr>
            <p:nvPr/>
          </p:nvGrpSpPr>
          <p:grpSpPr bwMode="auto">
            <a:xfrm>
              <a:off x="864" y="3264"/>
              <a:ext cx="1488" cy="528"/>
              <a:chOff x="1104" y="2736"/>
              <a:chExt cx="1488" cy="528"/>
            </a:xfrm>
          </p:grpSpPr>
          <p:sp>
            <p:nvSpPr>
              <p:cNvPr id="110599" name="AutoShape 7">
                <a:extLst>
                  <a:ext uri="{FF2B5EF4-FFF2-40B4-BE49-F238E27FC236}">
                    <a16:creationId xmlns:a16="http://schemas.microsoft.com/office/drawing/2014/main" id="{32BCE808-FD98-4EFF-A9B0-F16ED2D4D3B9}"/>
                  </a:ext>
                </a:extLst>
              </p:cNvPr>
              <p:cNvSpPr>
                <a:spLocks noChangeArrowheads="1"/>
              </p:cNvSpPr>
              <p:nvPr/>
            </p:nvSpPr>
            <p:spPr bwMode="auto">
              <a:xfrm>
                <a:off x="1104" y="2736"/>
                <a:ext cx="1488"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0597" name="Object 5">
                <a:extLst>
                  <a:ext uri="{FF2B5EF4-FFF2-40B4-BE49-F238E27FC236}">
                    <a16:creationId xmlns:a16="http://schemas.microsoft.com/office/drawing/2014/main" id="{EC48322D-F19E-4970-9CE9-49CC69179F39}"/>
                  </a:ext>
                </a:extLst>
              </p:cNvPr>
              <p:cNvGraphicFramePr>
                <a:graphicFrameLocks noChangeAspect="1"/>
              </p:cNvGraphicFramePr>
              <p:nvPr/>
            </p:nvGraphicFramePr>
            <p:xfrm>
              <a:off x="1344" y="2880"/>
              <a:ext cx="920" cy="240"/>
            </p:xfrm>
            <a:graphic>
              <a:graphicData uri="http://schemas.openxmlformats.org/presentationml/2006/ole">
                <mc:AlternateContent xmlns:mc="http://schemas.openxmlformats.org/markup-compatibility/2006">
                  <mc:Choice xmlns:v="urn:schemas-microsoft-com:vml" Requires="v">
                    <p:oleObj spid="_x0000_s33793" name="Equation" r:id="rId3" imgW="1460160" imgH="380880" progId="Equation.3">
                      <p:embed/>
                    </p:oleObj>
                  </mc:Choice>
                  <mc:Fallback>
                    <p:oleObj name="Equation" r:id="rId3" imgW="1460160" imgH="380880" progId="Equation.3">
                      <p:embed/>
                      <p:pic>
                        <p:nvPicPr>
                          <p:cNvPr id="110597" name="Object 5">
                            <a:extLst>
                              <a:ext uri="{FF2B5EF4-FFF2-40B4-BE49-F238E27FC236}">
                                <a16:creationId xmlns:a16="http://schemas.microsoft.com/office/drawing/2014/main" id="{EC48322D-F19E-4970-9CE9-49CC69179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880"/>
                            <a:ext cx="92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0603" name="Group 11">
              <a:extLst>
                <a:ext uri="{FF2B5EF4-FFF2-40B4-BE49-F238E27FC236}">
                  <a16:creationId xmlns:a16="http://schemas.microsoft.com/office/drawing/2014/main" id="{CDCFB20D-012D-4F6A-9E54-688214636F37}"/>
                </a:ext>
              </a:extLst>
            </p:cNvPr>
            <p:cNvGrpSpPr>
              <a:grpSpLocks/>
            </p:cNvGrpSpPr>
            <p:nvPr/>
          </p:nvGrpSpPr>
          <p:grpSpPr bwMode="auto">
            <a:xfrm>
              <a:off x="3552" y="3264"/>
              <a:ext cx="1824" cy="528"/>
              <a:chOff x="2880" y="2736"/>
              <a:chExt cx="1824" cy="528"/>
            </a:xfrm>
          </p:grpSpPr>
          <p:sp>
            <p:nvSpPr>
              <p:cNvPr id="110600" name="AutoShape 8">
                <a:extLst>
                  <a:ext uri="{FF2B5EF4-FFF2-40B4-BE49-F238E27FC236}">
                    <a16:creationId xmlns:a16="http://schemas.microsoft.com/office/drawing/2014/main" id="{DA747BD1-E35C-44C8-A15E-E75B28E49FBE}"/>
                  </a:ext>
                </a:extLst>
              </p:cNvPr>
              <p:cNvSpPr>
                <a:spLocks noChangeArrowheads="1"/>
              </p:cNvSpPr>
              <p:nvPr/>
            </p:nvSpPr>
            <p:spPr bwMode="auto">
              <a:xfrm>
                <a:off x="2880" y="2736"/>
                <a:ext cx="1824"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0598" name="Object 6">
                <a:extLst>
                  <a:ext uri="{FF2B5EF4-FFF2-40B4-BE49-F238E27FC236}">
                    <a16:creationId xmlns:a16="http://schemas.microsoft.com/office/drawing/2014/main" id="{7E49DF4B-5F7C-4273-8D4C-FCA6FB054A58}"/>
                  </a:ext>
                </a:extLst>
              </p:cNvPr>
              <p:cNvGraphicFramePr>
                <a:graphicFrameLocks noChangeAspect="1"/>
              </p:cNvGraphicFramePr>
              <p:nvPr/>
            </p:nvGraphicFramePr>
            <p:xfrm>
              <a:off x="3024" y="2736"/>
              <a:ext cx="1512" cy="504"/>
            </p:xfrm>
            <a:graphic>
              <a:graphicData uri="http://schemas.openxmlformats.org/presentationml/2006/ole">
                <mc:AlternateContent xmlns:mc="http://schemas.openxmlformats.org/markup-compatibility/2006">
                  <mc:Choice xmlns:v="urn:schemas-microsoft-com:vml" Requires="v">
                    <p:oleObj spid="_x0000_s33794" name="Equation" r:id="rId5" imgW="2400120" imgH="799920" progId="Equation.3">
                      <p:embed/>
                    </p:oleObj>
                  </mc:Choice>
                  <mc:Fallback>
                    <p:oleObj name="Equation" r:id="rId5" imgW="2400120" imgH="799920" progId="Equation.3">
                      <p:embed/>
                      <p:pic>
                        <p:nvPicPr>
                          <p:cNvPr id="110598" name="Object 6">
                            <a:extLst>
                              <a:ext uri="{FF2B5EF4-FFF2-40B4-BE49-F238E27FC236}">
                                <a16:creationId xmlns:a16="http://schemas.microsoft.com/office/drawing/2014/main" id="{7E49DF4B-5F7C-4273-8D4C-FCA6FB054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2736"/>
                            <a:ext cx="1512"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pic>
        <p:nvPicPr>
          <p:cNvPr id="110605" name="Picture 13">
            <a:extLst>
              <a:ext uri="{FF2B5EF4-FFF2-40B4-BE49-F238E27FC236}">
                <a16:creationId xmlns:a16="http://schemas.microsoft.com/office/drawing/2014/main" id="{FD948BF3-9D63-467E-8656-9E3B63861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75" y="1752600"/>
            <a:ext cx="84677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33326E-0AD9-499E-81CF-E91657EC9EF6}"/>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B1EF1799-99A3-41DC-8F9C-56BFE7D5B9E6}"/>
              </a:ext>
            </a:extLst>
          </p:cNvPr>
          <p:cNvSpPr>
            <a:spLocks noGrp="1"/>
          </p:cNvSpPr>
          <p:nvPr>
            <p:ph type="sldNum" sz="quarter" idx="11"/>
          </p:nvPr>
        </p:nvSpPr>
        <p:spPr/>
        <p:txBody>
          <a:bodyPr/>
          <a:lstStyle/>
          <a:p>
            <a:fld id="{472BB249-CA2E-4A1C-BB65-3DF7A7050062}" type="slidenum">
              <a:rPr lang="en-US" altLang="en-US"/>
              <a:pPr/>
              <a:t>105</a:t>
            </a:fld>
            <a:endParaRPr lang="en-US" altLang="en-US"/>
          </a:p>
        </p:txBody>
      </p:sp>
      <p:sp>
        <p:nvSpPr>
          <p:cNvPr id="111618" name="Rectangle 2">
            <a:extLst>
              <a:ext uri="{FF2B5EF4-FFF2-40B4-BE49-F238E27FC236}">
                <a16:creationId xmlns:a16="http://schemas.microsoft.com/office/drawing/2014/main" id="{FA1ED2D6-CFA4-4A9E-AF0B-A0C618D7FBCF}"/>
              </a:ext>
            </a:extLst>
          </p:cNvPr>
          <p:cNvSpPr>
            <a:spLocks noGrp="1" noChangeArrowheads="1"/>
          </p:cNvSpPr>
          <p:nvPr>
            <p:ph type="title"/>
          </p:nvPr>
        </p:nvSpPr>
        <p:spPr/>
        <p:txBody>
          <a:bodyPr/>
          <a:lstStyle/>
          <a:p>
            <a:r>
              <a:rPr lang="en-US" altLang="en-US"/>
              <a:t>Waveform Shifter:  Peak at -2Vp</a:t>
            </a:r>
          </a:p>
        </p:txBody>
      </p:sp>
      <p:sp>
        <p:nvSpPr>
          <p:cNvPr id="111619" name="Rectangle 3">
            <a:extLst>
              <a:ext uri="{FF2B5EF4-FFF2-40B4-BE49-F238E27FC236}">
                <a16:creationId xmlns:a16="http://schemas.microsoft.com/office/drawing/2014/main" id="{A2584FA5-4522-474F-9D1B-F0D9B0F70F6B}"/>
              </a:ext>
            </a:extLst>
          </p:cNvPr>
          <p:cNvSpPr>
            <a:spLocks noGrp="1" noChangeArrowheads="1"/>
          </p:cNvSpPr>
          <p:nvPr>
            <p:ph type="body" sz="half" idx="1"/>
          </p:nvPr>
        </p:nvSpPr>
        <p:spPr>
          <a:xfrm>
            <a:off x="609600" y="5181600"/>
            <a:ext cx="7772400" cy="1219200"/>
          </a:xfrm>
          <a:ln/>
        </p:spPr>
        <p:txBody>
          <a:bodyPr/>
          <a:lstStyle/>
          <a:p>
            <a:r>
              <a:rPr lang="en-US" altLang="en-US"/>
              <a:t>As V</a:t>
            </a:r>
            <a:r>
              <a:rPr lang="en-US" altLang="en-US" baseline="-25000"/>
              <a:t>in</a:t>
            </a:r>
            <a:r>
              <a:rPr lang="en-US" altLang="en-US"/>
              <a:t> increases, D</a:t>
            </a:r>
            <a:r>
              <a:rPr lang="en-US" altLang="en-US" baseline="-25000"/>
              <a:t>1</a:t>
            </a:r>
            <a:r>
              <a:rPr lang="en-US" altLang="en-US"/>
              <a:t> turns on and V</a:t>
            </a:r>
            <a:r>
              <a:rPr lang="en-US" altLang="en-US" baseline="-25000"/>
              <a:t>out</a:t>
            </a:r>
            <a:r>
              <a:rPr lang="en-US" altLang="en-US"/>
              <a:t> is zero.</a:t>
            </a:r>
          </a:p>
          <a:p>
            <a:r>
              <a:rPr lang="en-US" altLang="en-US"/>
              <a:t>As V</a:t>
            </a:r>
            <a:r>
              <a:rPr lang="en-US" altLang="en-US" baseline="-25000"/>
              <a:t>in</a:t>
            </a:r>
            <a:r>
              <a:rPr lang="en-US" altLang="en-US"/>
              <a:t> decreases, D</a:t>
            </a:r>
            <a:r>
              <a:rPr lang="en-US" altLang="en-US" baseline="-25000"/>
              <a:t>1</a:t>
            </a:r>
            <a:r>
              <a:rPr lang="en-US" altLang="en-US"/>
              <a:t> turns off, and V</a:t>
            </a:r>
            <a:r>
              <a:rPr lang="en-US" altLang="en-US" baseline="-25000"/>
              <a:t>out</a:t>
            </a:r>
            <a:r>
              <a:rPr lang="en-US" altLang="en-US"/>
              <a:t> drops with V</a:t>
            </a:r>
            <a:r>
              <a:rPr lang="en-US" altLang="en-US" baseline="-25000"/>
              <a:t>in</a:t>
            </a:r>
            <a:r>
              <a:rPr lang="en-US" altLang="en-US"/>
              <a:t> from zero.  The lowest V</a:t>
            </a:r>
            <a:r>
              <a:rPr lang="en-US" altLang="en-US" baseline="-25000"/>
              <a:t>out</a:t>
            </a:r>
            <a:r>
              <a:rPr lang="en-US" altLang="en-US"/>
              <a:t> can go is -2V</a:t>
            </a:r>
            <a:r>
              <a:rPr lang="en-US" altLang="en-US" baseline="-25000"/>
              <a:t>p</a:t>
            </a:r>
            <a:r>
              <a:rPr lang="en-US" altLang="en-US"/>
              <a:t>, doubling the voltage.</a:t>
            </a:r>
          </a:p>
        </p:txBody>
      </p:sp>
      <p:pic>
        <p:nvPicPr>
          <p:cNvPr id="111622" name="Picture 6">
            <a:extLst>
              <a:ext uri="{FF2B5EF4-FFF2-40B4-BE49-F238E27FC236}">
                <a16:creationId xmlns:a16="http://schemas.microsoft.com/office/drawing/2014/main" id="{88FCB006-16CE-4342-9E9E-01E88FE0F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915400"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DC8733-FC46-4C7E-B489-E2A27A4CC3D2}"/>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BE80FB86-AB9C-4EAE-8CF9-6D352582AC2E}"/>
              </a:ext>
            </a:extLst>
          </p:cNvPr>
          <p:cNvSpPr>
            <a:spLocks noGrp="1"/>
          </p:cNvSpPr>
          <p:nvPr>
            <p:ph type="sldNum" sz="quarter" idx="11"/>
          </p:nvPr>
        </p:nvSpPr>
        <p:spPr/>
        <p:txBody>
          <a:bodyPr/>
          <a:lstStyle/>
          <a:p>
            <a:fld id="{843AE96E-8BB4-4B4F-8B45-09919476B9DB}" type="slidenum">
              <a:rPr lang="en-US" altLang="en-US"/>
              <a:pPr/>
              <a:t>106</a:t>
            </a:fld>
            <a:endParaRPr lang="en-US" altLang="en-US"/>
          </a:p>
        </p:txBody>
      </p:sp>
      <p:pic>
        <p:nvPicPr>
          <p:cNvPr id="112646" name="Picture 6">
            <a:extLst>
              <a:ext uri="{FF2B5EF4-FFF2-40B4-BE49-F238E27FC236}">
                <a16:creationId xmlns:a16="http://schemas.microsoft.com/office/drawing/2014/main" id="{82345D01-0D63-49A5-BD0D-F31C20A72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458200"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2" name="Rectangle 2">
            <a:extLst>
              <a:ext uri="{FF2B5EF4-FFF2-40B4-BE49-F238E27FC236}">
                <a16:creationId xmlns:a16="http://schemas.microsoft.com/office/drawing/2014/main" id="{25F1CAE9-49C0-41DC-88CC-D66D3E8FA89E}"/>
              </a:ext>
            </a:extLst>
          </p:cNvPr>
          <p:cNvSpPr>
            <a:spLocks noGrp="1" noChangeArrowheads="1"/>
          </p:cNvSpPr>
          <p:nvPr>
            <p:ph type="title"/>
          </p:nvPr>
        </p:nvSpPr>
        <p:spPr/>
        <p:txBody>
          <a:bodyPr/>
          <a:lstStyle/>
          <a:p>
            <a:r>
              <a:rPr lang="en-US" altLang="en-US"/>
              <a:t>Waveform Shifter:  Peak at 2Vp </a:t>
            </a:r>
          </a:p>
        </p:txBody>
      </p:sp>
      <p:sp>
        <p:nvSpPr>
          <p:cNvPr id="112643" name="Rectangle 3">
            <a:extLst>
              <a:ext uri="{FF2B5EF4-FFF2-40B4-BE49-F238E27FC236}">
                <a16:creationId xmlns:a16="http://schemas.microsoft.com/office/drawing/2014/main" id="{86F25951-7FCE-4D6C-A46F-3D8E1FA7BC37}"/>
              </a:ext>
            </a:extLst>
          </p:cNvPr>
          <p:cNvSpPr>
            <a:spLocks noGrp="1" noChangeArrowheads="1"/>
          </p:cNvSpPr>
          <p:nvPr>
            <p:ph type="body" sz="half" idx="1"/>
          </p:nvPr>
        </p:nvSpPr>
        <p:spPr>
          <a:xfrm>
            <a:off x="685800" y="5549900"/>
            <a:ext cx="7772400" cy="838200"/>
          </a:xfrm>
          <a:ln/>
        </p:spPr>
        <p:txBody>
          <a:bodyPr/>
          <a:lstStyle/>
          <a:p>
            <a:r>
              <a:rPr lang="en-US" altLang="en-US"/>
              <a:t>Similarly, when the terminals of the diode are switched, a voltage doubler with peak value at 2V</a:t>
            </a:r>
            <a:r>
              <a:rPr lang="en-US" altLang="en-US" baseline="-25000"/>
              <a:t>p</a:t>
            </a:r>
            <a:r>
              <a:rPr lang="en-US" altLang="en-US"/>
              <a:t> can be conceived.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11A59275-FE3B-4B6B-A54B-3E5C307D03C9}"/>
              </a:ext>
            </a:extLst>
          </p:cNvPr>
          <p:cNvSpPr>
            <a:spLocks noGrp="1"/>
          </p:cNvSpPr>
          <p:nvPr>
            <p:ph type="ftr" sz="quarter" idx="10"/>
          </p:nvPr>
        </p:nvSpPr>
        <p:spPr/>
        <p:txBody>
          <a:bodyPr/>
          <a:lstStyle/>
          <a:p>
            <a:r>
              <a:rPr lang="en-US" altLang="en-US"/>
              <a:t>CH3    Diode Circuits</a:t>
            </a:r>
          </a:p>
        </p:txBody>
      </p:sp>
      <p:sp>
        <p:nvSpPr>
          <p:cNvPr id="8" name="Slide Number Placeholder 6">
            <a:extLst>
              <a:ext uri="{FF2B5EF4-FFF2-40B4-BE49-F238E27FC236}">
                <a16:creationId xmlns:a16="http://schemas.microsoft.com/office/drawing/2014/main" id="{1BDCE141-4E6F-41BF-B834-0A5331020591}"/>
              </a:ext>
            </a:extLst>
          </p:cNvPr>
          <p:cNvSpPr>
            <a:spLocks noGrp="1"/>
          </p:cNvSpPr>
          <p:nvPr>
            <p:ph type="sldNum" sz="quarter" idx="11"/>
          </p:nvPr>
        </p:nvSpPr>
        <p:spPr/>
        <p:txBody>
          <a:bodyPr/>
          <a:lstStyle/>
          <a:p>
            <a:fld id="{7AC987F3-BA86-4EF5-958C-8D996E71E0B7}" type="slidenum">
              <a:rPr lang="en-US" altLang="en-US"/>
              <a:pPr/>
              <a:t>107</a:t>
            </a:fld>
            <a:endParaRPr lang="en-US" altLang="en-US"/>
          </a:p>
        </p:txBody>
      </p:sp>
      <p:sp>
        <p:nvSpPr>
          <p:cNvPr id="113666" name="Rectangle 2">
            <a:extLst>
              <a:ext uri="{FF2B5EF4-FFF2-40B4-BE49-F238E27FC236}">
                <a16:creationId xmlns:a16="http://schemas.microsoft.com/office/drawing/2014/main" id="{2CCA003B-0016-44C7-A591-598FADCEC482}"/>
              </a:ext>
            </a:extLst>
          </p:cNvPr>
          <p:cNvSpPr>
            <a:spLocks noGrp="1" noChangeArrowheads="1"/>
          </p:cNvSpPr>
          <p:nvPr>
            <p:ph type="title"/>
          </p:nvPr>
        </p:nvSpPr>
        <p:spPr/>
        <p:txBody>
          <a:bodyPr/>
          <a:lstStyle/>
          <a:p>
            <a:r>
              <a:rPr lang="en-US" altLang="en-US"/>
              <a:t>Voltage Doubler</a:t>
            </a:r>
          </a:p>
        </p:txBody>
      </p:sp>
      <p:sp>
        <p:nvSpPr>
          <p:cNvPr id="113675" name="Rectangle 11">
            <a:extLst>
              <a:ext uri="{FF2B5EF4-FFF2-40B4-BE49-F238E27FC236}">
                <a16:creationId xmlns:a16="http://schemas.microsoft.com/office/drawing/2014/main" id="{F9742053-039F-47F0-865F-BC7D36BFDB51}"/>
              </a:ext>
            </a:extLst>
          </p:cNvPr>
          <p:cNvSpPr>
            <a:spLocks noChangeArrowheads="1"/>
          </p:cNvSpPr>
          <p:nvPr/>
        </p:nvSpPr>
        <p:spPr bwMode="auto">
          <a:xfrm>
            <a:off x="762000" y="5651500"/>
            <a:ext cx="7620000" cy="711200"/>
          </a:xfrm>
          <a:prstGeom prst="rect">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0000"/>
              </a:buClr>
              <a:buFont typeface="Wingdings" panose="05000000000000000000" pitchFamily="2" charset="2"/>
              <a:buChar char="Ø"/>
            </a:pPr>
            <a:r>
              <a:rPr lang="en-US" altLang="en-US" sz="2000" b="1">
                <a:latin typeface="Arial" panose="020B0604020202020204" pitchFamily="34" charset="0"/>
              </a:rPr>
              <a:t>  The output increases by </a:t>
            </a:r>
            <a:r>
              <a:rPr lang="en-US" altLang="en-US" sz="2000" b="1" i="1">
                <a:latin typeface="Arial" panose="020B0604020202020204" pitchFamily="34" charset="0"/>
              </a:rPr>
              <a:t>V</a:t>
            </a:r>
            <a:r>
              <a:rPr lang="en-US" altLang="en-US" sz="2000" b="1" i="1" baseline="-25000">
                <a:latin typeface="Arial" panose="020B0604020202020204" pitchFamily="34" charset="0"/>
              </a:rPr>
              <a:t>p, </a:t>
            </a:r>
            <a:r>
              <a:rPr lang="en-US" altLang="en-US" sz="2000" b="1" i="1">
                <a:latin typeface="Arial" panose="020B0604020202020204" pitchFamily="34" charset="0"/>
              </a:rPr>
              <a:t>V</a:t>
            </a:r>
            <a:r>
              <a:rPr lang="en-US" altLang="en-US" sz="2000" b="1" i="1" baseline="-25000">
                <a:latin typeface="Arial" panose="020B0604020202020204" pitchFamily="34" charset="0"/>
              </a:rPr>
              <a:t>p/2, </a:t>
            </a:r>
            <a:r>
              <a:rPr lang="en-US" altLang="en-US" sz="2000" b="1" i="1">
                <a:latin typeface="Arial" panose="020B0604020202020204" pitchFamily="34" charset="0"/>
              </a:rPr>
              <a:t>V</a:t>
            </a:r>
            <a:r>
              <a:rPr lang="en-US" altLang="en-US" sz="2000" b="1" i="1" baseline="-25000">
                <a:latin typeface="Arial" panose="020B0604020202020204" pitchFamily="34" charset="0"/>
              </a:rPr>
              <a:t>p/4</a:t>
            </a:r>
            <a:r>
              <a:rPr lang="en-US" altLang="en-US" sz="2000" b="1" baseline="-25000">
                <a:latin typeface="Arial" panose="020B0604020202020204" pitchFamily="34" charset="0"/>
              </a:rPr>
              <a:t>, </a:t>
            </a:r>
            <a:r>
              <a:rPr lang="en-US" altLang="en-US" sz="2000" b="1">
                <a:latin typeface="Arial" panose="020B0604020202020204" pitchFamily="34" charset="0"/>
              </a:rPr>
              <a:t>etc in each input cycle, eventually settling to </a:t>
            </a:r>
            <a:r>
              <a:rPr lang="en-US" altLang="en-US" sz="2000" b="1" i="1">
                <a:latin typeface="Arial" panose="020B0604020202020204" pitchFamily="34" charset="0"/>
              </a:rPr>
              <a:t>2 V</a:t>
            </a:r>
            <a:r>
              <a:rPr lang="en-US" altLang="en-US" sz="2000" b="1" i="1" baseline="-25000">
                <a:latin typeface="Arial" panose="020B0604020202020204" pitchFamily="34" charset="0"/>
              </a:rPr>
              <a:t>p</a:t>
            </a:r>
            <a:r>
              <a:rPr lang="en-US" altLang="en-US" sz="2000" b="1" baseline="-25000">
                <a:latin typeface="Arial" panose="020B0604020202020204" pitchFamily="34" charset="0"/>
              </a:rPr>
              <a:t>.</a:t>
            </a:r>
            <a:endParaRPr lang="en-US" altLang="en-US" sz="2000" b="1">
              <a:latin typeface="Arial" panose="020B0604020202020204" pitchFamily="34" charset="0"/>
            </a:endParaRPr>
          </a:p>
        </p:txBody>
      </p:sp>
      <p:grpSp>
        <p:nvGrpSpPr>
          <p:cNvPr id="113678" name="Group 14">
            <a:extLst>
              <a:ext uri="{FF2B5EF4-FFF2-40B4-BE49-F238E27FC236}">
                <a16:creationId xmlns:a16="http://schemas.microsoft.com/office/drawing/2014/main" id="{B667233F-A666-4DD7-9FCE-9D776C7849E6}"/>
              </a:ext>
            </a:extLst>
          </p:cNvPr>
          <p:cNvGrpSpPr>
            <a:grpSpLocks/>
          </p:cNvGrpSpPr>
          <p:nvPr/>
        </p:nvGrpSpPr>
        <p:grpSpPr bwMode="auto">
          <a:xfrm>
            <a:off x="304800" y="990600"/>
            <a:ext cx="8458200" cy="4648200"/>
            <a:chOff x="192" y="624"/>
            <a:chExt cx="5232" cy="2849"/>
          </a:xfrm>
        </p:grpSpPr>
        <p:pic>
          <p:nvPicPr>
            <p:cNvPr id="113677" name="Picture 13">
              <a:extLst>
                <a:ext uri="{FF2B5EF4-FFF2-40B4-BE49-F238E27FC236}">
                  <a16:creationId xmlns:a16="http://schemas.microsoft.com/office/drawing/2014/main" id="{4798D8F3-DD92-4765-A76E-D218EAE36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 y="624"/>
              <a:ext cx="3696" cy="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6" name="Picture 12">
              <a:extLst>
                <a:ext uri="{FF2B5EF4-FFF2-40B4-BE49-F238E27FC236}">
                  <a16:creationId xmlns:a16="http://schemas.microsoft.com/office/drawing/2014/main" id="{75017DFC-F1B7-4038-BD88-A6EC232D3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72"/>
              <a:ext cx="217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0B832F5-7749-42FE-A8AB-38CC6FA3EFA1}"/>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4549807A-73A2-411E-904E-8173A04DFF0F}"/>
              </a:ext>
            </a:extLst>
          </p:cNvPr>
          <p:cNvSpPr>
            <a:spLocks noGrp="1"/>
          </p:cNvSpPr>
          <p:nvPr>
            <p:ph type="sldNum" sz="quarter" idx="11"/>
          </p:nvPr>
        </p:nvSpPr>
        <p:spPr/>
        <p:txBody>
          <a:bodyPr/>
          <a:lstStyle/>
          <a:p>
            <a:fld id="{6FAE95B0-CD77-4B59-8F98-8B018286E223}" type="slidenum">
              <a:rPr lang="en-US" altLang="en-US"/>
              <a:pPr/>
              <a:t>108</a:t>
            </a:fld>
            <a:endParaRPr lang="en-US" altLang="en-US"/>
          </a:p>
        </p:txBody>
      </p:sp>
      <p:sp>
        <p:nvSpPr>
          <p:cNvPr id="114690" name="Rectangle 2">
            <a:extLst>
              <a:ext uri="{FF2B5EF4-FFF2-40B4-BE49-F238E27FC236}">
                <a16:creationId xmlns:a16="http://schemas.microsoft.com/office/drawing/2014/main" id="{40D782E9-BB10-4322-8C65-121B7AB06FA2}"/>
              </a:ext>
            </a:extLst>
          </p:cNvPr>
          <p:cNvSpPr>
            <a:spLocks noGrp="1" noChangeArrowheads="1"/>
          </p:cNvSpPr>
          <p:nvPr>
            <p:ph type="title"/>
          </p:nvPr>
        </p:nvSpPr>
        <p:spPr/>
        <p:txBody>
          <a:bodyPr/>
          <a:lstStyle/>
          <a:p>
            <a:r>
              <a:rPr lang="en-US" altLang="en-US"/>
              <a:t>Current thru D</a:t>
            </a:r>
            <a:r>
              <a:rPr lang="en-US" altLang="en-US" baseline="-25000"/>
              <a:t>1</a:t>
            </a:r>
            <a:r>
              <a:rPr lang="en-US" altLang="en-US"/>
              <a:t> in Voltage Doubler</a:t>
            </a:r>
          </a:p>
        </p:txBody>
      </p:sp>
      <p:pic>
        <p:nvPicPr>
          <p:cNvPr id="114695" name="Picture 7">
            <a:extLst>
              <a:ext uri="{FF2B5EF4-FFF2-40B4-BE49-F238E27FC236}">
                <a16:creationId xmlns:a16="http://schemas.microsoft.com/office/drawing/2014/main" id="{28469101-F4D2-4D88-A503-8C601E0A5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43000"/>
            <a:ext cx="6324600"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334ECB7-5831-4CAD-BF0C-856BF1778074}"/>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98269D3B-367A-4901-A4E4-D354568BF36D}"/>
              </a:ext>
            </a:extLst>
          </p:cNvPr>
          <p:cNvSpPr>
            <a:spLocks noGrp="1"/>
          </p:cNvSpPr>
          <p:nvPr>
            <p:ph type="sldNum" sz="quarter" idx="11"/>
          </p:nvPr>
        </p:nvSpPr>
        <p:spPr/>
        <p:txBody>
          <a:bodyPr/>
          <a:lstStyle/>
          <a:p>
            <a:fld id="{2E521C9F-431D-4E77-BAA6-2C8C9BA0C96E}" type="slidenum">
              <a:rPr lang="en-US" altLang="en-US"/>
              <a:pPr/>
              <a:t>109</a:t>
            </a:fld>
            <a:endParaRPr lang="en-US" altLang="en-US"/>
          </a:p>
        </p:txBody>
      </p:sp>
      <p:sp>
        <p:nvSpPr>
          <p:cNvPr id="116738" name="Rectangle 2">
            <a:extLst>
              <a:ext uri="{FF2B5EF4-FFF2-40B4-BE49-F238E27FC236}">
                <a16:creationId xmlns:a16="http://schemas.microsoft.com/office/drawing/2014/main" id="{7A1CE813-3802-474B-A3D0-E02D6282D46E}"/>
              </a:ext>
            </a:extLst>
          </p:cNvPr>
          <p:cNvSpPr>
            <a:spLocks noGrp="1" noChangeArrowheads="1"/>
          </p:cNvSpPr>
          <p:nvPr>
            <p:ph type="title"/>
          </p:nvPr>
        </p:nvSpPr>
        <p:spPr/>
        <p:txBody>
          <a:bodyPr/>
          <a:lstStyle/>
          <a:p>
            <a:r>
              <a:rPr lang="en-US" altLang="en-US"/>
              <a:t>Another Application:  Voltage Shifter</a:t>
            </a:r>
          </a:p>
        </p:txBody>
      </p:sp>
      <p:pic>
        <p:nvPicPr>
          <p:cNvPr id="116743" name="Picture 7">
            <a:extLst>
              <a:ext uri="{FF2B5EF4-FFF2-40B4-BE49-F238E27FC236}">
                <a16:creationId xmlns:a16="http://schemas.microsoft.com/office/drawing/2014/main" id="{4972D028-31F1-4225-979C-1095C21DD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200"/>
            <a:ext cx="9067800"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B336693-3C01-491E-AE95-F4FFDA76FBFA}"/>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B5552801-3704-45BC-8F49-4CBF4E333C22}"/>
              </a:ext>
            </a:extLst>
          </p:cNvPr>
          <p:cNvSpPr>
            <a:spLocks noGrp="1"/>
          </p:cNvSpPr>
          <p:nvPr>
            <p:ph type="sldNum" sz="quarter" idx="11"/>
          </p:nvPr>
        </p:nvSpPr>
        <p:spPr/>
        <p:txBody>
          <a:bodyPr/>
          <a:lstStyle/>
          <a:p>
            <a:fld id="{20C7FEEB-5A15-4F14-A69A-AEB3C1EA5E12}" type="slidenum">
              <a:rPr lang="en-US" altLang="en-US"/>
              <a:pPr/>
              <a:t>11</a:t>
            </a:fld>
            <a:endParaRPr lang="en-US" altLang="en-US"/>
          </a:p>
        </p:txBody>
      </p:sp>
      <p:sp>
        <p:nvSpPr>
          <p:cNvPr id="13314" name="Rectangle 2">
            <a:extLst>
              <a:ext uri="{FF2B5EF4-FFF2-40B4-BE49-F238E27FC236}">
                <a16:creationId xmlns:a16="http://schemas.microsoft.com/office/drawing/2014/main" id="{F8DD4B80-D2AB-4536-AEDD-21126538283D}"/>
              </a:ext>
            </a:extLst>
          </p:cNvPr>
          <p:cNvSpPr>
            <a:spLocks noGrp="1" noChangeArrowheads="1"/>
          </p:cNvSpPr>
          <p:nvPr>
            <p:ph type="title"/>
          </p:nvPr>
        </p:nvSpPr>
        <p:spPr/>
        <p:txBody>
          <a:bodyPr/>
          <a:lstStyle/>
          <a:p>
            <a:r>
              <a:rPr lang="en-US" altLang="en-US"/>
              <a:t>Periodic Table</a:t>
            </a:r>
          </a:p>
        </p:txBody>
      </p:sp>
      <p:sp>
        <p:nvSpPr>
          <p:cNvPr id="13315" name="Rectangle 3">
            <a:extLst>
              <a:ext uri="{FF2B5EF4-FFF2-40B4-BE49-F238E27FC236}">
                <a16:creationId xmlns:a16="http://schemas.microsoft.com/office/drawing/2014/main" id="{93582B47-46C1-4530-A6C8-4742579A727E}"/>
              </a:ext>
            </a:extLst>
          </p:cNvPr>
          <p:cNvSpPr>
            <a:spLocks noGrp="1" noChangeArrowheads="1"/>
          </p:cNvSpPr>
          <p:nvPr>
            <p:ph type="body" sz="half" idx="1"/>
          </p:nvPr>
        </p:nvSpPr>
        <p:spPr>
          <a:xfrm>
            <a:off x="685800" y="5486400"/>
            <a:ext cx="7772400" cy="838200"/>
          </a:xfrm>
          <a:ln/>
        </p:spPr>
        <p:txBody>
          <a:bodyPr/>
          <a:lstStyle/>
          <a:p>
            <a:pPr>
              <a:lnSpc>
                <a:spcPct val="80000"/>
              </a:lnSpc>
            </a:pPr>
            <a:r>
              <a:rPr lang="en-US" altLang="en-US"/>
              <a:t>This abridged table contains elements with three to five valence electrons, with Si being the most important.</a:t>
            </a:r>
          </a:p>
        </p:txBody>
      </p:sp>
      <p:pic>
        <p:nvPicPr>
          <p:cNvPr id="13321" name="Picture 9">
            <a:extLst>
              <a:ext uri="{FF2B5EF4-FFF2-40B4-BE49-F238E27FC236}">
                <a16:creationId xmlns:a16="http://schemas.microsoft.com/office/drawing/2014/main" id="{1B76C8A8-A96A-49FD-A20B-8E6D4E49A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57237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D5F3B786-F339-4C8C-A0B1-C2D7B4B677B4}"/>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8EB12396-9BF6-45E0-AD76-453D6F853975}"/>
              </a:ext>
            </a:extLst>
          </p:cNvPr>
          <p:cNvSpPr>
            <a:spLocks noGrp="1"/>
          </p:cNvSpPr>
          <p:nvPr>
            <p:ph type="sldNum" sz="quarter" idx="11"/>
          </p:nvPr>
        </p:nvSpPr>
        <p:spPr/>
        <p:txBody>
          <a:bodyPr/>
          <a:lstStyle/>
          <a:p>
            <a:fld id="{2D182DDF-FD8F-4448-B561-0163E3EDC426}" type="slidenum">
              <a:rPr lang="en-US" altLang="en-US"/>
              <a:pPr/>
              <a:t>110</a:t>
            </a:fld>
            <a:endParaRPr lang="en-US" altLang="en-US"/>
          </a:p>
        </p:txBody>
      </p:sp>
      <p:sp>
        <p:nvSpPr>
          <p:cNvPr id="117762" name="Rectangle 2">
            <a:extLst>
              <a:ext uri="{FF2B5EF4-FFF2-40B4-BE49-F238E27FC236}">
                <a16:creationId xmlns:a16="http://schemas.microsoft.com/office/drawing/2014/main" id="{AB09E4D0-9CCA-43FD-B761-DBC90B65A3DF}"/>
              </a:ext>
            </a:extLst>
          </p:cNvPr>
          <p:cNvSpPr>
            <a:spLocks noGrp="1" noChangeArrowheads="1"/>
          </p:cNvSpPr>
          <p:nvPr>
            <p:ph type="title"/>
          </p:nvPr>
        </p:nvSpPr>
        <p:spPr/>
        <p:txBody>
          <a:bodyPr/>
          <a:lstStyle/>
          <a:p>
            <a:r>
              <a:rPr lang="en-US" altLang="en-US"/>
              <a:t>Voltage Shifter (2V</a:t>
            </a:r>
            <a:r>
              <a:rPr lang="en-US" altLang="en-US" baseline="-25000"/>
              <a:t>D,ON</a:t>
            </a:r>
            <a:r>
              <a:rPr lang="en-US" altLang="en-US"/>
              <a:t>)</a:t>
            </a:r>
          </a:p>
        </p:txBody>
      </p:sp>
      <p:pic>
        <p:nvPicPr>
          <p:cNvPr id="117767" name="Picture 7">
            <a:extLst>
              <a:ext uri="{FF2B5EF4-FFF2-40B4-BE49-F238E27FC236}">
                <a16:creationId xmlns:a16="http://schemas.microsoft.com/office/drawing/2014/main" id="{0DEB224E-68EA-4328-A417-248F90432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58175" cy="37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F9624E-C810-4F19-9DC6-5CBA9150988D}"/>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B183FC74-6696-486D-8767-C69EEC67C9F7}"/>
              </a:ext>
            </a:extLst>
          </p:cNvPr>
          <p:cNvSpPr>
            <a:spLocks noGrp="1"/>
          </p:cNvSpPr>
          <p:nvPr>
            <p:ph type="sldNum" sz="quarter" idx="11"/>
          </p:nvPr>
        </p:nvSpPr>
        <p:spPr/>
        <p:txBody>
          <a:bodyPr/>
          <a:lstStyle/>
          <a:p>
            <a:fld id="{84FBDD57-5460-48D1-AA9D-76142641618C}" type="slidenum">
              <a:rPr lang="en-US" altLang="en-US"/>
              <a:pPr/>
              <a:t>111</a:t>
            </a:fld>
            <a:endParaRPr lang="en-US" altLang="en-US"/>
          </a:p>
        </p:txBody>
      </p:sp>
      <p:pic>
        <p:nvPicPr>
          <p:cNvPr id="118791" name="Picture 7">
            <a:extLst>
              <a:ext uri="{FF2B5EF4-FFF2-40B4-BE49-F238E27FC236}">
                <a16:creationId xmlns:a16="http://schemas.microsoft.com/office/drawing/2014/main" id="{80735C6C-3479-4705-B0D7-6061BD6A3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33450"/>
            <a:ext cx="8991600" cy="474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6" name="Rectangle 2">
            <a:extLst>
              <a:ext uri="{FF2B5EF4-FFF2-40B4-BE49-F238E27FC236}">
                <a16:creationId xmlns:a16="http://schemas.microsoft.com/office/drawing/2014/main" id="{9AC73793-C5E3-4463-9DAD-54F6974845DA}"/>
              </a:ext>
            </a:extLst>
          </p:cNvPr>
          <p:cNvSpPr>
            <a:spLocks noGrp="1" noChangeArrowheads="1"/>
          </p:cNvSpPr>
          <p:nvPr>
            <p:ph type="title"/>
          </p:nvPr>
        </p:nvSpPr>
        <p:spPr/>
        <p:txBody>
          <a:bodyPr/>
          <a:lstStyle/>
          <a:p>
            <a:r>
              <a:rPr lang="en-US" altLang="en-US"/>
              <a:t>Diode as Electronic Switch</a:t>
            </a:r>
          </a:p>
        </p:txBody>
      </p:sp>
      <p:sp>
        <p:nvSpPr>
          <p:cNvPr id="118787" name="Rectangle 3">
            <a:extLst>
              <a:ext uri="{FF2B5EF4-FFF2-40B4-BE49-F238E27FC236}">
                <a16:creationId xmlns:a16="http://schemas.microsoft.com/office/drawing/2014/main" id="{5DE14021-36B8-4D30-8575-0A6858AB71AA}"/>
              </a:ext>
            </a:extLst>
          </p:cNvPr>
          <p:cNvSpPr>
            <a:spLocks noGrp="1" noChangeArrowheads="1"/>
          </p:cNvSpPr>
          <p:nvPr>
            <p:ph type="body" sz="half" idx="1"/>
          </p:nvPr>
        </p:nvSpPr>
        <p:spPr>
          <a:xfrm>
            <a:off x="685800" y="5753100"/>
            <a:ext cx="7772400" cy="685800"/>
          </a:xfrm>
          <a:noFill/>
          <a:ln/>
        </p:spPr>
        <p:txBody>
          <a:bodyPr/>
          <a:lstStyle/>
          <a:p>
            <a:pPr>
              <a:lnSpc>
                <a:spcPct val="90000"/>
              </a:lnSpc>
            </a:pPr>
            <a:r>
              <a:rPr lang="en-US" altLang="en-US"/>
              <a:t>Diode as a switch finds application in logic circuits and data converters.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4A41AF8-BA19-4985-B281-33267A433323}"/>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904AEBBA-2709-42D2-A7C8-3CBFC64216EC}"/>
              </a:ext>
            </a:extLst>
          </p:cNvPr>
          <p:cNvSpPr>
            <a:spLocks noGrp="1"/>
          </p:cNvSpPr>
          <p:nvPr>
            <p:ph type="sldNum" sz="quarter" idx="11"/>
          </p:nvPr>
        </p:nvSpPr>
        <p:spPr/>
        <p:txBody>
          <a:bodyPr/>
          <a:lstStyle/>
          <a:p>
            <a:fld id="{05A9AA72-A675-45D4-8CF9-A84063F19F87}" type="slidenum">
              <a:rPr lang="en-US" altLang="en-US"/>
              <a:pPr/>
              <a:t>112</a:t>
            </a:fld>
            <a:endParaRPr lang="en-US" altLang="en-US"/>
          </a:p>
        </p:txBody>
      </p:sp>
      <p:pic>
        <p:nvPicPr>
          <p:cNvPr id="119817" name="Picture 9">
            <a:extLst>
              <a:ext uri="{FF2B5EF4-FFF2-40B4-BE49-F238E27FC236}">
                <a16:creationId xmlns:a16="http://schemas.microsoft.com/office/drawing/2014/main" id="{26C2D61C-E457-4E27-8ED7-DFF3E6121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58674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0" name="Rectangle 2">
            <a:extLst>
              <a:ext uri="{FF2B5EF4-FFF2-40B4-BE49-F238E27FC236}">
                <a16:creationId xmlns:a16="http://schemas.microsoft.com/office/drawing/2014/main" id="{FB4714D9-C064-465A-94E8-31DDA0BB8E46}"/>
              </a:ext>
            </a:extLst>
          </p:cNvPr>
          <p:cNvSpPr>
            <a:spLocks noGrp="1" noChangeArrowheads="1"/>
          </p:cNvSpPr>
          <p:nvPr>
            <p:ph type="title"/>
          </p:nvPr>
        </p:nvSpPr>
        <p:spPr/>
        <p:txBody>
          <a:bodyPr/>
          <a:lstStyle/>
          <a:p>
            <a:r>
              <a:rPr lang="en-US" altLang="en-US"/>
              <a:t>Junction Feedthrough</a:t>
            </a:r>
          </a:p>
        </p:txBody>
      </p:sp>
      <p:sp>
        <p:nvSpPr>
          <p:cNvPr id="119811" name="Rectangle 3">
            <a:extLst>
              <a:ext uri="{FF2B5EF4-FFF2-40B4-BE49-F238E27FC236}">
                <a16:creationId xmlns:a16="http://schemas.microsoft.com/office/drawing/2014/main" id="{FB35A438-3F38-413B-A909-DAF206C94C2B}"/>
              </a:ext>
            </a:extLst>
          </p:cNvPr>
          <p:cNvSpPr>
            <a:spLocks noGrp="1" noChangeArrowheads="1"/>
          </p:cNvSpPr>
          <p:nvPr>
            <p:ph type="body" sz="half" idx="1"/>
          </p:nvPr>
        </p:nvSpPr>
        <p:spPr>
          <a:xfrm>
            <a:off x="685800" y="4953000"/>
            <a:ext cx="7772400" cy="1473200"/>
          </a:xfrm>
          <a:ln/>
        </p:spPr>
        <p:txBody>
          <a:bodyPr/>
          <a:lstStyle/>
          <a:p>
            <a:pPr>
              <a:lnSpc>
                <a:spcPct val="90000"/>
              </a:lnSpc>
            </a:pPr>
            <a:r>
              <a:rPr lang="en-US" altLang="en-US"/>
              <a:t>For the circuit shown in part e) of the previous slide, a small feedthrough from input to output via the junction capacitors exists even if the diodes are reverse biased</a:t>
            </a:r>
          </a:p>
          <a:p>
            <a:pPr>
              <a:lnSpc>
                <a:spcPct val="90000"/>
              </a:lnSpc>
            </a:pPr>
            <a:r>
              <a:rPr lang="en-US" altLang="en-US"/>
              <a:t>Therefore, C</a:t>
            </a:r>
            <a:r>
              <a:rPr lang="en-US" altLang="en-US" baseline="-25000"/>
              <a:t>1</a:t>
            </a:r>
            <a:r>
              <a:rPr lang="en-US" altLang="en-US"/>
              <a:t> has to be large enough to minimize this feedthrough.</a:t>
            </a:r>
          </a:p>
        </p:txBody>
      </p:sp>
      <p:grpSp>
        <p:nvGrpSpPr>
          <p:cNvPr id="119815" name="Group 7">
            <a:extLst>
              <a:ext uri="{FF2B5EF4-FFF2-40B4-BE49-F238E27FC236}">
                <a16:creationId xmlns:a16="http://schemas.microsoft.com/office/drawing/2014/main" id="{0EF09D6B-24BA-42A3-876F-17BE43C8E187}"/>
              </a:ext>
            </a:extLst>
          </p:cNvPr>
          <p:cNvGrpSpPr>
            <a:grpSpLocks/>
          </p:cNvGrpSpPr>
          <p:nvPr/>
        </p:nvGrpSpPr>
        <p:grpSpPr bwMode="auto">
          <a:xfrm>
            <a:off x="5638800" y="2971800"/>
            <a:ext cx="3352800" cy="990600"/>
            <a:chOff x="1872" y="2112"/>
            <a:chExt cx="1824" cy="480"/>
          </a:xfrm>
        </p:grpSpPr>
        <p:sp>
          <p:nvSpPr>
            <p:cNvPr id="119814" name="AutoShape 6">
              <a:extLst>
                <a:ext uri="{FF2B5EF4-FFF2-40B4-BE49-F238E27FC236}">
                  <a16:creationId xmlns:a16="http://schemas.microsoft.com/office/drawing/2014/main" id="{D93F9F78-A1CE-482B-945F-99055174568E}"/>
                </a:ext>
              </a:extLst>
            </p:cNvPr>
            <p:cNvSpPr>
              <a:spLocks noChangeArrowheads="1"/>
            </p:cNvSpPr>
            <p:nvPr/>
          </p:nvSpPr>
          <p:spPr bwMode="auto">
            <a:xfrm>
              <a:off x="1872" y="2112"/>
              <a:ext cx="1824"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9813" name="Object 5">
              <a:extLst>
                <a:ext uri="{FF2B5EF4-FFF2-40B4-BE49-F238E27FC236}">
                  <a16:creationId xmlns:a16="http://schemas.microsoft.com/office/drawing/2014/main" id="{FE218620-7202-4FE5-A3F7-82D50E5ABAB9}"/>
                </a:ext>
              </a:extLst>
            </p:cNvPr>
            <p:cNvGraphicFramePr>
              <a:graphicFrameLocks noChangeAspect="1"/>
            </p:cNvGraphicFramePr>
            <p:nvPr/>
          </p:nvGraphicFramePr>
          <p:xfrm>
            <a:off x="2064" y="2128"/>
            <a:ext cx="1440" cy="454"/>
          </p:xfrm>
          <a:graphic>
            <a:graphicData uri="http://schemas.openxmlformats.org/presentationml/2006/ole">
              <mc:AlternateContent xmlns:mc="http://schemas.openxmlformats.org/markup-compatibility/2006">
                <mc:Choice xmlns:v="urn:schemas-microsoft-com:vml" Requires="v">
                  <p:oleObj spid="_x0000_s34817" name="Equation" r:id="rId4" imgW="2743200" imgH="863280" progId="Equation.3">
                    <p:embed/>
                  </p:oleObj>
                </mc:Choice>
                <mc:Fallback>
                  <p:oleObj name="Equation" r:id="rId4" imgW="2743200" imgH="863280" progId="Equation.3">
                    <p:embed/>
                    <p:pic>
                      <p:nvPicPr>
                        <p:cNvPr id="119813" name="Object 5">
                          <a:extLst>
                            <a:ext uri="{FF2B5EF4-FFF2-40B4-BE49-F238E27FC236}">
                              <a16:creationId xmlns:a16="http://schemas.microsoft.com/office/drawing/2014/main" id="{FE218620-7202-4FE5-A3F7-82D50E5AB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128"/>
                          <a:ext cx="1440"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5B3297-880C-4754-8EB5-894A4FEC710F}"/>
              </a:ext>
            </a:extLst>
          </p:cNvPr>
          <p:cNvSpPr>
            <a:spLocks noGrp="1"/>
          </p:cNvSpPr>
          <p:nvPr>
            <p:ph type="sldNum" sz="quarter" idx="10"/>
          </p:nvPr>
        </p:nvSpPr>
        <p:spPr/>
        <p:txBody>
          <a:bodyPr/>
          <a:lstStyle/>
          <a:p>
            <a:fld id="{01FB94CD-77AE-4556-BD44-867EE3D3409D}" type="slidenum">
              <a:rPr lang="en-US" altLang="en-US"/>
              <a:pPr/>
              <a:t>113</a:t>
            </a:fld>
            <a:endParaRPr lang="en-US" altLang="en-US"/>
          </a:p>
        </p:txBody>
      </p:sp>
      <p:sp>
        <p:nvSpPr>
          <p:cNvPr id="630786" name="Rectangle 2">
            <a:extLst>
              <a:ext uri="{FF2B5EF4-FFF2-40B4-BE49-F238E27FC236}">
                <a16:creationId xmlns:a16="http://schemas.microsoft.com/office/drawing/2014/main" id="{48A059EE-0C1A-48BE-B6B6-7439E4A7CFE5}"/>
              </a:ext>
            </a:extLst>
          </p:cNvPr>
          <p:cNvSpPr>
            <a:spLocks noGrp="1" noChangeArrowheads="1"/>
          </p:cNvSpPr>
          <p:nvPr>
            <p:ph type="title"/>
          </p:nvPr>
        </p:nvSpPr>
        <p:spPr/>
        <p:txBody>
          <a:bodyPr/>
          <a:lstStyle/>
          <a:p>
            <a:r>
              <a:rPr lang="en-US" altLang="en-US"/>
              <a:t>Chapter 4</a:t>
            </a:r>
            <a:r>
              <a:rPr lang="en-US" altLang="zh-CN">
                <a:ea typeface="宋体" panose="02010600030101010101" pitchFamily="2" charset="-122"/>
              </a:rPr>
              <a:t>    </a:t>
            </a:r>
            <a:r>
              <a:rPr lang="en-US" altLang="en-US"/>
              <a:t>Physics of Bipolar Transistors</a:t>
            </a:r>
            <a:endParaRPr lang="en-US" altLang="en-US" b="0"/>
          </a:p>
        </p:txBody>
      </p:sp>
      <p:sp>
        <p:nvSpPr>
          <p:cNvPr id="630787" name="Rectangle 3">
            <a:extLst>
              <a:ext uri="{FF2B5EF4-FFF2-40B4-BE49-F238E27FC236}">
                <a16:creationId xmlns:a16="http://schemas.microsoft.com/office/drawing/2014/main" id="{2FEF4729-79C3-464B-B0C9-7084D536688F}"/>
              </a:ext>
            </a:extLst>
          </p:cNvPr>
          <p:cNvSpPr>
            <a:spLocks noGrp="1" noChangeArrowheads="1"/>
          </p:cNvSpPr>
          <p:nvPr>
            <p:ph type="body" idx="1"/>
          </p:nvPr>
        </p:nvSpPr>
        <p:spPr>
          <a:xfrm>
            <a:off x="2362200" y="2044700"/>
            <a:ext cx="5791200" cy="4106863"/>
          </a:xfrm>
        </p:spPr>
        <p:txBody>
          <a:bodyPr/>
          <a:lstStyle/>
          <a:p>
            <a:pPr>
              <a:lnSpc>
                <a:spcPct val="90000"/>
              </a:lnSpc>
            </a:pPr>
            <a:r>
              <a:rPr lang="en-US" altLang="en-US"/>
              <a:t>4.1  General Considerations</a:t>
            </a:r>
          </a:p>
          <a:p>
            <a:pPr>
              <a:lnSpc>
                <a:spcPct val="90000"/>
              </a:lnSpc>
              <a:buFont typeface="Wingdings" panose="05000000000000000000" pitchFamily="2" charset="2"/>
              <a:buNone/>
            </a:pPr>
            <a:endParaRPr lang="en-US" altLang="en-US"/>
          </a:p>
          <a:p>
            <a:pPr>
              <a:lnSpc>
                <a:spcPct val="90000"/>
              </a:lnSpc>
            </a:pPr>
            <a:r>
              <a:rPr lang="en-US" altLang="en-US"/>
              <a:t>4.2  Structure of Bipolar Transistor </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en-US"/>
              <a:t>4.3  Operation of Bipolar Transistor in Active Mode</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en-US"/>
              <a:t>4.4  Bipolar Transistor Models</a:t>
            </a:r>
          </a:p>
          <a:p>
            <a:pPr>
              <a:lnSpc>
                <a:spcPct val="90000"/>
              </a:lnSpc>
              <a:buFont typeface="Wingdings" panose="05000000000000000000" pitchFamily="2" charset="2"/>
              <a:buNone/>
            </a:pPr>
            <a:endParaRPr lang="en-US" altLang="zh-CN">
              <a:ea typeface="宋体" panose="02010600030101010101" pitchFamily="2" charset="-122"/>
            </a:endParaRPr>
          </a:p>
          <a:p>
            <a:pPr>
              <a:lnSpc>
                <a:spcPct val="90000"/>
              </a:lnSpc>
            </a:pPr>
            <a:r>
              <a:rPr lang="en-US" altLang="en-US"/>
              <a:t>4.5  Operation of Bipolar Transistor in Saturation Mode</a:t>
            </a:r>
          </a:p>
          <a:p>
            <a:pPr>
              <a:lnSpc>
                <a:spcPct val="90000"/>
              </a:lnSpc>
            </a:pPr>
            <a:endParaRPr lang="en-US" altLang="en-US"/>
          </a:p>
          <a:p>
            <a:pPr>
              <a:lnSpc>
                <a:spcPct val="90000"/>
              </a:lnSpc>
            </a:pPr>
            <a:r>
              <a:rPr lang="en-US" altLang="en-US"/>
              <a:t>4.6  The PNP Transistor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79F9134-B9C3-4710-B6DC-0C0D6AB250E3}"/>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C3AAF4D6-6BFF-4747-BB33-C4BFD54D20C7}"/>
              </a:ext>
            </a:extLst>
          </p:cNvPr>
          <p:cNvSpPr>
            <a:spLocks noGrp="1"/>
          </p:cNvSpPr>
          <p:nvPr>
            <p:ph type="sldNum" sz="quarter" idx="11"/>
          </p:nvPr>
        </p:nvSpPr>
        <p:spPr/>
        <p:txBody>
          <a:bodyPr/>
          <a:lstStyle/>
          <a:p>
            <a:fld id="{FC11335D-2FFB-4466-A8DB-7D7712BEB61A}" type="slidenum">
              <a:rPr lang="en-US" altLang="en-US"/>
              <a:pPr/>
              <a:t>114</a:t>
            </a:fld>
            <a:endParaRPr lang="en-US" altLang="en-US"/>
          </a:p>
        </p:txBody>
      </p:sp>
      <p:sp>
        <p:nvSpPr>
          <p:cNvPr id="120834" name="Rectangle 2">
            <a:extLst>
              <a:ext uri="{FF2B5EF4-FFF2-40B4-BE49-F238E27FC236}">
                <a16:creationId xmlns:a16="http://schemas.microsoft.com/office/drawing/2014/main" id="{EE2D9E8A-F436-48F3-A01F-DED6B0A2DBEE}"/>
              </a:ext>
            </a:extLst>
          </p:cNvPr>
          <p:cNvSpPr>
            <a:spLocks noGrp="1" noChangeArrowheads="1"/>
          </p:cNvSpPr>
          <p:nvPr>
            <p:ph type="title"/>
          </p:nvPr>
        </p:nvSpPr>
        <p:spPr/>
        <p:txBody>
          <a:bodyPr/>
          <a:lstStyle/>
          <a:p>
            <a:r>
              <a:rPr lang="en-US" altLang="en-US"/>
              <a:t>Bipolar Transistor</a:t>
            </a:r>
          </a:p>
        </p:txBody>
      </p:sp>
      <p:sp>
        <p:nvSpPr>
          <p:cNvPr id="120835" name="Rectangle 3">
            <a:extLst>
              <a:ext uri="{FF2B5EF4-FFF2-40B4-BE49-F238E27FC236}">
                <a16:creationId xmlns:a16="http://schemas.microsoft.com/office/drawing/2014/main" id="{02B5000C-8935-41CC-B20B-72EBA8A9337A}"/>
              </a:ext>
            </a:extLst>
          </p:cNvPr>
          <p:cNvSpPr>
            <a:spLocks noGrp="1" noChangeArrowheads="1"/>
          </p:cNvSpPr>
          <p:nvPr>
            <p:ph type="body" sz="half" idx="1"/>
          </p:nvPr>
        </p:nvSpPr>
        <p:spPr>
          <a:xfrm>
            <a:off x="685800" y="5700713"/>
            <a:ext cx="7772400" cy="623887"/>
          </a:xfrm>
          <a:ln/>
        </p:spPr>
        <p:txBody>
          <a:bodyPr/>
          <a:lstStyle/>
          <a:p>
            <a:pPr>
              <a:lnSpc>
                <a:spcPct val="90000"/>
              </a:lnSpc>
            </a:pPr>
            <a:r>
              <a:rPr lang="en-US" altLang="en-US"/>
              <a:t>In the chapter, we will study the physics of bipolar transistor and derive large and small signal models.</a:t>
            </a:r>
          </a:p>
        </p:txBody>
      </p:sp>
      <p:pic>
        <p:nvPicPr>
          <p:cNvPr id="120839" name="Picture 7">
            <a:extLst>
              <a:ext uri="{FF2B5EF4-FFF2-40B4-BE49-F238E27FC236}">
                <a16:creationId xmlns:a16="http://schemas.microsoft.com/office/drawing/2014/main" id="{43A16CE6-CD1A-45CB-9132-C0D6032AC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2770188"/>
            <a:ext cx="8763000"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6C74C96-23F0-45CD-9B20-12E36FD2F233}"/>
              </a:ext>
            </a:extLst>
          </p:cNvPr>
          <p:cNvSpPr>
            <a:spLocks noGrp="1"/>
          </p:cNvSpPr>
          <p:nvPr>
            <p:ph type="ftr" sz="quarter" idx="10"/>
          </p:nvPr>
        </p:nvSpPr>
        <p:spPr/>
        <p:txBody>
          <a:bodyPr/>
          <a:lstStyle/>
          <a:p>
            <a:r>
              <a:rPr lang="en-US" altLang="en-US"/>
              <a:t>CH4    Physics of Bipolar Transistors</a:t>
            </a:r>
          </a:p>
        </p:txBody>
      </p:sp>
      <p:sp>
        <p:nvSpPr>
          <p:cNvPr id="9" name="Slide Number Placeholder 6">
            <a:extLst>
              <a:ext uri="{FF2B5EF4-FFF2-40B4-BE49-F238E27FC236}">
                <a16:creationId xmlns:a16="http://schemas.microsoft.com/office/drawing/2014/main" id="{4711F6D4-9F9B-4D1A-8BF5-2FCD5CC08029}"/>
              </a:ext>
            </a:extLst>
          </p:cNvPr>
          <p:cNvSpPr>
            <a:spLocks noGrp="1"/>
          </p:cNvSpPr>
          <p:nvPr>
            <p:ph type="sldNum" sz="quarter" idx="11"/>
          </p:nvPr>
        </p:nvSpPr>
        <p:spPr/>
        <p:txBody>
          <a:bodyPr/>
          <a:lstStyle/>
          <a:p>
            <a:fld id="{0925AA4B-CD3E-4794-8DD3-32D3083AADF7}" type="slidenum">
              <a:rPr lang="en-US" altLang="en-US"/>
              <a:pPr/>
              <a:t>115</a:t>
            </a:fld>
            <a:endParaRPr lang="en-US" altLang="en-US"/>
          </a:p>
        </p:txBody>
      </p:sp>
      <p:sp>
        <p:nvSpPr>
          <p:cNvPr id="121858" name="Rectangle 2">
            <a:extLst>
              <a:ext uri="{FF2B5EF4-FFF2-40B4-BE49-F238E27FC236}">
                <a16:creationId xmlns:a16="http://schemas.microsoft.com/office/drawing/2014/main" id="{B31E139C-514F-4C12-963B-3709654ED50C}"/>
              </a:ext>
            </a:extLst>
          </p:cNvPr>
          <p:cNvSpPr>
            <a:spLocks noGrp="1" noChangeArrowheads="1"/>
          </p:cNvSpPr>
          <p:nvPr>
            <p:ph type="title"/>
          </p:nvPr>
        </p:nvSpPr>
        <p:spPr>
          <a:xfrm>
            <a:off x="609600" y="152400"/>
            <a:ext cx="7543800" cy="762000"/>
          </a:xfrm>
        </p:spPr>
        <p:txBody>
          <a:bodyPr/>
          <a:lstStyle/>
          <a:p>
            <a:r>
              <a:rPr lang="en-US" altLang="en-US"/>
              <a:t>Voltage-Dependent Current Source</a:t>
            </a:r>
          </a:p>
        </p:txBody>
      </p:sp>
      <p:pic>
        <p:nvPicPr>
          <p:cNvPr id="121865" name="Picture 9">
            <a:extLst>
              <a:ext uri="{FF2B5EF4-FFF2-40B4-BE49-F238E27FC236}">
                <a16:creationId xmlns:a16="http://schemas.microsoft.com/office/drawing/2014/main" id="{8D085F2C-983C-4CFF-AA70-7420BFCFE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6400800"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59" name="Rectangle 3">
            <a:extLst>
              <a:ext uri="{FF2B5EF4-FFF2-40B4-BE49-F238E27FC236}">
                <a16:creationId xmlns:a16="http://schemas.microsoft.com/office/drawing/2014/main" id="{F0F05AF0-BF76-43CF-95A3-7D682AB6B994}"/>
              </a:ext>
            </a:extLst>
          </p:cNvPr>
          <p:cNvSpPr>
            <a:spLocks noGrp="1" noChangeArrowheads="1"/>
          </p:cNvSpPr>
          <p:nvPr>
            <p:ph type="body" sz="half" idx="1"/>
          </p:nvPr>
        </p:nvSpPr>
        <p:spPr>
          <a:xfrm>
            <a:off x="685800" y="5283200"/>
            <a:ext cx="7696200" cy="1101725"/>
          </a:xfrm>
          <a:ln/>
        </p:spPr>
        <p:txBody>
          <a:bodyPr/>
          <a:lstStyle/>
          <a:p>
            <a:r>
              <a:rPr lang="en-US" altLang="en-US"/>
              <a:t>A voltage-dependent current source can act as an amplifier.</a:t>
            </a:r>
          </a:p>
          <a:p>
            <a:r>
              <a:rPr lang="en-US" altLang="en-US"/>
              <a:t>If KR</a:t>
            </a:r>
            <a:r>
              <a:rPr lang="en-US" altLang="en-US" baseline="-25000"/>
              <a:t>L </a:t>
            </a:r>
            <a:r>
              <a:rPr lang="en-US" altLang="en-US"/>
              <a:t>is greater than 1, then the signal is amplified.</a:t>
            </a:r>
          </a:p>
        </p:txBody>
      </p:sp>
      <p:grpSp>
        <p:nvGrpSpPr>
          <p:cNvPr id="121866" name="Group 10">
            <a:extLst>
              <a:ext uri="{FF2B5EF4-FFF2-40B4-BE49-F238E27FC236}">
                <a16:creationId xmlns:a16="http://schemas.microsoft.com/office/drawing/2014/main" id="{54446047-F487-4765-A98B-0DC96EF277B5}"/>
              </a:ext>
            </a:extLst>
          </p:cNvPr>
          <p:cNvGrpSpPr>
            <a:grpSpLocks/>
          </p:cNvGrpSpPr>
          <p:nvPr/>
        </p:nvGrpSpPr>
        <p:grpSpPr bwMode="auto">
          <a:xfrm>
            <a:off x="6629400" y="2133600"/>
            <a:ext cx="2286000" cy="1143000"/>
            <a:chOff x="4320" y="1440"/>
            <a:chExt cx="1296" cy="672"/>
          </a:xfrm>
        </p:grpSpPr>
        <p:sp>
          <p:nvSpPr>
            <p:cNvPr id="121863" name="AutoShape 7">
              <a:extLst>
                <a:ext uri="{FF2B5EF4-FFF2-40B4-BE49-F238E27FC236}">
                  <a16:creationId xmlns:a16="http://schemas.microsoft.com/office/drawing/2014/main" id="{9A211552-7867-4953-BC8A-5DD4933C2DE3}"/>
                </a:ext>
              </a:extLst>
            </p:cNvPr>
            <p:cNvSpPr>
              <a:spLocks noChangeArrowheads="1"/>
            </p:cNvSpPr>
            <p:nvPr/>
          </p:nvSpPr>
          <p:spPr bwMode="auto">
            <a:xfrm>
              <a:off x="4320" y="1440"/>
              <a:ext cx="1296"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21862" name="Object 6">
              <a:extLst>
                <a:ext uri="{FF2B5EF4-FFF2-40B4-BE49-F238E27FC236}">
                  <a16:creationId xmlns:a16="http://schemas.microsoft.com/office/drawing/2014/main" id="{ED99C20A-1AC4-4401-8312-9657F5118640}"/>
                </a:ext>
              </a:extLst>
            </p:cNvPr>
            <p:cNvGraphicFramePr>
              <a:graphicFrameLocks noChangeAspect="1"/>
            </p:cNvGraphicFramePr>
            <p:nvPr/>
          </p:nvGraphicFramePr>
          <p:xfrm>
            <a:off x="4392" y="1568"/>
            <a:ext cx="1176" cy="449"/>
          </p:xfrm>
          <a:graphic>
            <a:graphicData uri="http://schemas.openxmlformats.org/presentationml/2006/ole">
              <mc:AlternateContent xmlns:mc="http://schemas.openxmlformats.org/markup-compatibility/2006">
                <mc:Choice xmlns:v="urn:schemas-microsoft-com:vml" Requires="v">
                  <p:oleObj spid="_x0000_s35841" name="Equation" r:id="rId4" imgW="2095200" imgH="799920" progId="Equation.3">
                    <p:embed/>
                  </p:oleObj>
                </mc:Choice>
                <mc:Fallback>
                  <p:oleObj name="Equation" r:id="rId4" imgW="2095200" imgH="799920" progId="Equation.3">
                    <p:embed/>
                    <p:pic>
                      <p:nvPicPr>
                        <p:cNvPr id="121862" name="Object 6">
                          <a:extLst>
                            <a:ext uri="{FF2B5EF4-FFF2-40B4-BE49-F238E27FC236}">
                              <a16:creationId xmlns:a16="http://schemas.microsoft.com/office/drawing/2014/main" id="{ED99C20A-1AC4-4401-8312-9657F5118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 y="1568"/>
                          <a:ext cx="1176"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06F5919-253E-494B-9EB8-ECB4FFD98A6A}"/>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6EB1DB17-0A00-4192-B0C0-B69D579183FF}"/>
              </a:ext>
            </a:extLst>
          </p:cNvPr>
          <p:cNvSpPr>
            <a:spLocks noGrp="1"/>
          </p:cNvSpPr>
          <p:nvPr>
            <p:ph type="sldNum" sz="quarter" idx="11"/>
          </p:nvPr>
        </p:nvSpPr>
        <p:spPr/>
        <p:txBody>
          <a:bodyPr/>
          <a:lstStyle/>
          <a:p>
            <a:fld id="{84E7E614-20E4-4214-9F50-23E1BE7638A3}" type="slidenum">
              <a:rPr lang="en-US" altLang="en-US"/>
              <a:pPr/>
              <a:t>116</a:t>
            </a:fld>
            <a:endParaRPr lang="en-US" altLang="en-US"/>
          </a:p>
        </p:txBody>
      </p:sp>
      <p:sp>
        <p:nvSpPr>
          <p:cNvPr id="122882" name="Rectangle 2">
            <a:extLst>
              <a:ext uri="{FF2B5EF4-FFF2-40B4-BE49-F238E27FC236}">
                <a16:creationId xmlns:a16="http://schemas.microsoft.com/office/drawing/2014/main" id="{D276D3EB-C8F2-45A7-957E-7A55A2AD9D3E}"/>
              </a:ext>
            </a:extLst>
          </p:cNvPr>
          <p:cNvSpPr>
            <a:spLocks noGrp="1" noChangeArrowheads="1"/>
          </p:cNvSpPr>
          <p:nvPr>
            <p:ph type="title"/>
          </p:nvPr>
        </p:nvSpPr>
        <p:spPr>
          <a:xfrm>
            <a:off x="609600" y="214313"/>
            <a:ext cx="7848600" cy="646112"/>
          </a:xfrm>
        </p:spPr>
        <p:txBody>
          <a:bodyPr/>
          <a:lstStyle/>
          <a:p>
            <a:r>
              <a:rPr lang="en-US" altLang="en-US"/>
              <a:t>Voltage-Dependent Current Source with Input Resistance</a:t>
            </a:r>
          </a:p>
        </p:txBody>
      </p:sp>
      <p:sp>
        <p:nvSpPr>
          <p:cNvPr id="122883" name="Rectangle 3">
            <a:extLst>
              <a:ext uri="{FF2B5EF4-FFF2-40B4-BE49-F238E27FC236}">
                <a16:creationId xmlns:a16="http://schemas.microsoft.com/office/drawing/2014/main" id="{1ADD07F4-A54B-4B29-A087-E97A50E99687}"/>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Regardless of the input resistance, the magnitude of amplification remains unchanged.</a:t>
            </a:r>
          </a:p>
          <a:p>
            <a:pPr>
              <a:lnSpc>
                <a:spcPct val="90000"/>
              </a:lnSpc>
              <a:buFont typeface="Wingdings" panose="05000000000000000000" pitchFamily="2" charset="2"/>
              <a:buNone/>
            </a:pPr>
            <a:endParaRPr lang="en-US" altLang="en-US"/>
          </a:p>
        </p:txBody>
      </p:sp>
      <p:pic>
        <p:nvPicPr>
          <p:cNvPr id="122886" name="Picture 6">
            <a:extLst>
              <a:ext uri="{FF2B5EF4-FFF2-40B4-BE49-F238E27FC236}">
                <a16:creationId xmlns:a16="http://schemas.microsoft.com/office/drawing/2014/main" id="{4132677C-6E60-498E-86F8-E441FA20C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924800"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6CE9861-B8A5-4930-8C86-BBDDFB27455C}"/>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DED1CB2D-77CE-417E-B944-CD1033381F82}"/>
              </a:ext>
            </a:extLst>
          </p:cNvPr>
          <p:cNvSpPr>
            <a:spLocks noGrp="1"/>
          </p:cNvSpPr>
          <p:nvPr>
            <p:ph type="sldNum" sz="quarter" idx="11"/>
          </p:nvPr>
        </p:nvSpPr>
        <p:spPr/>
        <p:txBody>
          <a:bodyPr/>
          <a:lstStyle/>
          <a:p>
            <a:fld id="{DBEF70D3-5F30-47A8-9F63-00A819E25627}" type="slidenum">
              <a:rPr lang="en-US" altLang="en-US"/>
              <a:pPr/>
              <a:t>117</a:t>
            </a:fld>
            <a:endParaRPr lang="en-US" altLang="en-US"/>
          </a:p>
        </p:txBody>
      </p:sp>
      <p:sp>
        <p:nvSpPr>
          <p:cNvPr id="123906" name="Rectangle 2">
            <a:extLst>
              <a:ext uri="{FF2B5EF4-FFF2-40B4-BE49-F238E27FC236}">
                <a16:creationId xmlns:a16="http://schemas.microsoft.com/office/drawing/2014/main" id="{A0B44297-477B-4606-B6A4-43F217560394}"/>
              </a:ext>
            </a:extLst>
          </p:cNvPr>
          <p:cNvSpPr>
            <a:spLocks noGrp="1" noChangeArrowheads="1"/>
          </p:cNvSpPr>
          <p:nvPr>
            <p:ph type="title"/>
          </p:nvPr>
        </p:nvSpPr>
        <p:spPr/>
        <p:txBody>
          <a:bodyPr/>
          <a:lstStyle/>
          <a:p>
            <a:r>
              <a:rPr lang="en-US" altLang="en-US"/>
              <a:t>Exponential Voltage-Dependent Current Source</a:t>
            </a:r>
          </a:p>
        </p:txBody>
      </p:sp>
      <p:sp>
        <p:nvSpPr>
          <p:cNvPr id="123907" name="Rectangle 3">
            <a:extLst>
              <a:ext uri="{FF2B5EF4-FFF2-40B4-BE49-F238E27FC236}">
                <a16:creationId xmlns:a16="http://schemas.microsoft.com/office/drawing/2014/main" id="{8212F90E-EA56-42B2-8641-C605D32229E2}"/>
              </a:ext>
            </a:extLst>
          </p:cNvPr>
          <p:cNvSpPr>
            <a:spLocks noGrp="1" noChangeArrowheads="1"/>
          </p:cNvSpPr>
          <p:nvPr>
            <p:ph type="body" sz="half" idx="1"/>
          </p:nvPr>
        </p:nvSpPr>
        <p:spPr>
          <a:xfrm>
            <a:off x="685800" y="5257800"/>
            <a:ext cx="7772400" cy="1066800"/>
          </a:xfrm>
          <a:ln>
            <a:solidFill>
              <a:schemeClr val="tx1"/>
            </a:solidFill>
          </a:ln>
        </p:spPr>
        <p:txBody>
          <a:bodyPr/>
          <a:lstStyle/>
          <a:p>
            <a:pPr>
              <a:lnSpc>
                <a:spcPct val="90000"/>
              </a:lnSpc>
            </a:pPr>
            <a:r>
              <a:rPr lang="en-US" altLang="en-US"/>
              <a:t>A three-terminal exponential voltage-dependent current source is shown above.  </a:t>
            </a:r>
          </a:p>
          <a:p>
            <a:pPr>
              <a:lnSpc>
                <a:spcPct val="90000"/>
              </a:lnSpc>
            </a:pPr>
            <a:r>
              <a:rPr lang="en-US" altLang="en-US"/>
              <a:t>Ideally, bipolar transistor can be modeled as such.</a:t>
            </a:r>
          </a:p>
        </p:txBody>
      </p:sp>
      <p:pic>
        <p:nvPicPr>
          <p:cNvPr id="123910" name="Picture 6">
            <a:extLst>
              <a:ext uri="{FF2B5EF4-FFF2-40B4-BE49-F238E27FC236}">
                <a16:creationId xmlns:a16="http://schemas.microsoft.com/office/drawing/2014/main" id="{2059D47A-F5F5-4B6E-A2A1-631CA57B4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6553200" cy="339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EC3F3B8-BEFF-4DA6-8002-AFDA6A2F5D41}"/>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2B8EBF36-23E2-4116-8D16-60BD0CA752AD}"/>
              </a:ext>
            </a:extLst>
          </p:cNvPr>
          <p:cNvSpPr>
            <a:spLocks noGrp="1"/>
          </p:cNvSpPr>
          <p:nvPr>
            <p:ph type="sldNum" sz="quarter" idx="11"/>
          </p:nvPr>
        </p:nvSpPr>
        <p:spPr/>
        <p:txBody>
          <a:bodyPr/>
          <a:lstStyle/>
          <a:p>
            <a:fld id="{876FF0DB-2AEE-4EF3-8252-878F74F65DE6}" type="slidenum">
              <a:rPr lang="en-US" altLang="en-US"/>
              <a:pPr/>
              <a:t>118</a:t>
            </a:fld>
            <a:endParaRPr lang="en-US" altLang="en-US"/>
          </a:p>
        </p:txBody>
      </p:sp>
      <p:sp>
        <p:nvSpPr>
          <p:cNvPr id="124930" name="Rectangle 2">
            <a:extLst>
              <a:ext uri="{FF2B5EF4-FFF2-40B4-BE49-F238E27FC236}">
                <a16:creationId xmlns:a16="http://schemas.microsoft.com/office/drawing/2014/main" id="{902CF87F-3E26-4960-9190-ECCFF9A8121B}"/>
              </a:ext>
            </a:extLst>
          </p:cNvPr>
          <p:cNvSpPr>
            <a:spLocks noGrp="1" noChangeArrowheads="1"/>
          </p:cNvSpPr>
          <p:nvPr>
            <p:ph type="title"/>
          </p:nvPr>
        </p:nvSpPr>
        <p:spPr/>
        <p:txBody>
          <a:bodyPr/>
          <a:lstStyle/>
          <a:p>
            <a:r>
              <a:rPr lang="en-US" altLang="en-US"/>
              <a:t>Structure and Symbol of Bipolar Transistor</a:t>
            </a:r>
          </a:p>
        </p:txBody>
      </p:sp>
      <p:sp>
        <p:nvSpPr>
          <p:cNvPr id="124931" name="Rectangle 3">
            <a:extLst>
              <a:ext uri="{FF2B5EF4-FFF2-40B4-BE49-F238E27FC236}">
                <a16:creationId xmlns:a16="http://schemas.microsoft.com/office/drawing/2014/main" id="{B884103E-1D14-4A64-8DB9-373528D94A10}"/>
              </a:ext>
            </a:extLst>
          </p:cNvPr>
          <p:cNvSpPr>
            <a:spLocks noGrp="1" noChangeArrowheads="1"/>
          </p:cNvSpPr>
          <p:nvPr>
            <p:ph type="body" sz="half" idx="1"/>
          </p:nvPr>
        </p:nvSpPr>
        <p:spPr>
          <a:xfrm>
            <a:off x="685800" y="5156200"/>
            <a:ext cx="7772400" cy="1219200"/>
          </a:xfrm>
          <a:ln/>
        </p:spPr>
        <p:txBody>
          <a:bodyPr/>
          <a:lstStyle/>
          <a:p>
            <a:pPr>
              <a:lnSpc>
                <a:spcPct val="90000"/>
              </a:lnSpc>
            </a:pPr>
            <a:r>
              <a:rPr lang="en-US" altLang="en-US"/>
              <a:t>Bipolar transistor can be thought of as a sandwich of three doped Si regions.  The outer two regions are doped with the same polarity, while the middle region is doped with opposite polarity.  </a:t>
            </a:r>
          </a:p>
          <a:p>
            <a:pPr>
              <a:lnSpc>
                <a:spcPct val="90000"/>
              </a:lnSpc>
            </a:pPr>
            <a:endParaRPr lang="en-US" altLang="en-US"/>
          </a:p>
        </p:txBody>
      </p:sp>
      <p:pic>
        <p:nvPicPr>
          <p:cNvPr id="124934" name="Picture 6">
            <a:extLst>
              <a:ext uri="{FF2B5EF4-FFF2-40B4-BE49-F238E27FC236}">
                <a16:creationId xmlns:a16="http://schemas.microsoft.com/office/drawing/2014/main" id="{648D5A5B-9ADC-4277-8530-68F18269B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04900"/>
            <a:ext cx="589597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1C5248-56DA-443C-8ACE-C6E724836B60}"/>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626BD989-4991-43A9-B1AF-9DE260DEC2CB}"/>
              </a:ext>
            </a:extLst>
          </p:cNvPr>
          <p:cNvSpPr>
            <a:spLocks noGrp="1"/>
          </p:cNvSpPr>
          <p:nvPr>
            <p:ph type="sldNum" sz="quarter" idx="11"/>
          </p:nvPr>
        </p:nvSpPr>
        <p:spPr/>
        <p:txBody>
          <a:bodyPr/>
          <a:lstStyle/>
          <a:p>
            <a:fld id="{AB1D2E64-3945-4FF2-BB2E-40120AA1A658}" type="slidenum">
              <a:rPr lang="en-US" altLang="en-US"/>
              <a:pPr/>
              <a:t>119</a:t>
            </a:fld>
            <a:endParaRPr lang="en-US" altLang="en-US"/>
          </a:p>
        </p:txBody>
      </p:sp>
      <p:sp>
        <p:nvSpPr>
          <p:cNvPr id="125954" name="Rectangle 2">
            <a:extLst>
              <a:ext uri="{FF2B5EF4-FFF2-40B4-BE49-F238E27FC236}">
                <a16:creationId xmlns:a16="http://schemas.microsoft.com/office/drawing/2014/main" id="{F6C58E54-DCA9-4533-ABB8-E50A0C69020F}"/>
              </a:ext>
            </a:extLst>
          </p:cNvPr>
          <p:cNvSpPr>
            <a:spLocks noGrp="1" noChangeArrowheads="1"/>
          </p:cNvSpPr>
          <p:nvPr>
            <p:ph type="title"/>
          </p:nvPr>
        </p:nvSpPr>
        <p:spPr/>
        <p:txBody>
          <a:bodyPr/>
          <a:lstStyle/>
          <a:p>
            <a:r>
              <a:rPr lang="en-US" altLang="en-US"/>
              <a:t>Injection of Carriers</a:t>
            </a:r>
          </a:p>
        </p:txBody>
      </p:sp>
      <p:sp>
        <p:nvSpPr>
          <p:cNvPr id="125955" name="Rectangle 3">
            <a:extLst>
              <a:ext uri="{FF2B5EF4-FFF2-40B4-BE49-F238E27FC236}">
                <a16:creationId xmlns:a16="http://schemas.microsoft.com/office/drawing/2014/main" id="{A95EDC23-A937-4D55-A0EE-15CB05B3F380}"/>
              </a:ext>
            </a:extLst>
          </p:cNvPr>
          <p:cNvSpPr>
            <a:spLocks noGrp="1" noChangeArrowheads="1"/>
          </p:cNvSpPr>
          <p:nvPr>
            <p:ph type="body" sz="half" idx="1"/>
          </p:nvPr>
        </p:nvSpPr>
        <p:spPr>
          <a:xfrm>
            <a:off x="685800" y="4876800"/>
            <a:ext cx="7772400" cy="1524000"/>
          </a:xfrm>
          <a:ln/>
        </p:spPr>
        <p:txBody>
          <a:bodyPr/>
          <a:lstStyle/>
          <a:p>
            <a:pPr>
              <a:lnSpc>
                <a:spcPct val="90000"/>
              </a:lnSpc>
            </a:pPr>
            <a:r>
              <a:rPr lang="en-US" altLang="en-US"/>
              <a:t>Reverse biased PN junction creates a large electric field that sweeps any injected minority carriers to their majority region.</a:t>
            </a:r>
          </a:p>
          <a:p>
            <a:pPr>
              <a:lnSpc>
                <a:spcPct val="90000"/>
              </a:lnSpc>
            </a:pPr>
            <a:r>
              <a:rPr lang="en-US" altLang="en-US"/>
              <a:t>This ability proves essential in the proper operation of a bipolar transistor. </a:t>
            </a:r>
          </a:p>
        </p:txBody>
      </p:sp>
      <p:pic>
        <p:nvPicPr>
          <p:cNvPr id="125958" name="Picture 6">
            <a:extLst>
              <a:ext uri="{FF2B5EF4-FFF2-40B4-BE49-F238E27FC236}">
                <a16:creationId xmlns:a16="http://schemas.microsoft.com/office/drawing/2014/main" id="{FB150C77-F766-480E-89F1-027DA58E6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90600"/>
            <a:ext cx="41052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11F987-6B9F-42A9-BE99-E75899AE5F4E}"/>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02FFFF9E-7CEC-45D5-A57A-060BDFB2B30E}"/>
              </a:ext>
            </a:extLst>
          </p:cNvPr>
          <p:cNvSpPr>
            <a:spLocks noGrp="1"/>
          </p:cNvSpPr>
          <p:nvPr>
            <p:ph type="sldNum" sz="quarter" idx="11"/>
          </p:nvPr>
        </p:nvSpPr>
        <p:spPr/>
        <p:txBody>
          <a:bodyPr/>
          <a:lstStyle/>
          <a:p>
            <a:fld id="{7AD611DF-A4AD-4B9A-A090-84A330702C17}" type="slidenum">
              <a:rPr lang="en-US" altLang="en-US"/>
              <a:pPr/>
              <a:t>12</a:t>
            </a:fld>
            <a:endParaRPr lang="en-US" altLang="en-US"/>
          </a:p>
        </p:txBody>
      </p:sp>
      <p:sp>
        <p:nvSpPr>
          <p:cNvPr id="14338" name="Rectangle 2">
            <a:extLst>
              <a:ext uri="{FF2B5EF4-FFF2-40B4-BE49-F238E27FC236}">
                <a16:creationId xmlns:a16="http://schemas.microsoft.com/office/drawing/2014/main" id="{F61BA1F1-629F-49D6-93FD-7D4399C1D502}"/>
              </a:ext>
            </a:extLst>
          </p:cNvPr>
          <p:cNvSpPr>
            <a:spLocks noGrp="1" noChangeArrowheads="1"/>
          </p:cNvSpPr>
          <p:nvPr>
            <p:ph type="title"/>
          </p:nvPr>
        </p:nvSpPr>
        <p:spPr>
          <a:xfrm>
            <a:off x="609600" y="152400"/>
            <a:ext cx="7772400" cy="762000"/>
          </a:xfrm>
        </p:spPr>
        <p:txBody>
          <a:bodyPr/>
          <a:lstStyle/>
          <a:p>
            <a:r>
              <a:rPr lang="en-US" altLang="en-US"/>
              <a:t>Silicon</a:t>
            </a:r>
          </a:p>
        </p:txBody>
      </p:sp>
      <p:sp>
        <p:nvSpPr>
          <p:cNvPr id="14339" name="Rectangle 3">
            <a:extLst>
              <a:ext uri="{FF2B5EF4-FFF2-40B4-BE49-F238E27FC236}">
                <a16:creationId xmlns:a16="http://schemas.microsoft.com/office/drawing/2014/main" id="{D0FD3E86-3D5F-42F3-9C9E-D781CD303BEF}"/>
              </a:ext>
            </a:extLst>
          </p:cNvPr>
          <p:cNvSpPr>
            <a:spLocks noGrp="1" noChangeArrowheads="1"/>
          </p:cNvSpPr>
          <p:nvPr>
            <p:ph type="body" sz="half" idx="1"/>
          </p:nvPr>
        </p:nvSpPr>
        <p:spPr>
          <a:xfrm>
            <a:off x="685800" y="4800600"/>
            <a:ext cx="7772400" cy="1524000"/>
          </a:xfrm>
          <a:ln/>
        </p:spPr>
        <p:txBody>
          <a:bodyPr/>
          <a:lstStyle/>
          <a:p>
            <a:r>
              <a:rPr lang="en-US" altLang="en-US"/>
              <a:t>Si has four valence electrons.  Therefore, it can form covalent bonds with four of its neighbors. </a:t>
            </a:r>
          </a:p>
          <a:p>
            <a:r>
              <a:rPr lang="en-US" altLang="en-US"/>
              <a:t>When temperature goes up, electrons in the covalent bond can become free.</a:t>
            </a:r>
            <a:r>
              <a:rPr lang="en-US" altLang="en-US" sz="1800"/>
              <a:t> </a:t>
            </a:r>
          </a:p>
        </p:txBody>
      </p:sp>
      <p:pic>
        <p:nvPicPr>
          <p:cNvPr id="14341" name="Picture 5">
            <a:extLst>
              <a:ext uri="{FF2B5EF4-FFF2-40B4-BE49-F238E27FC236}">
                <a16:creationId xmlns:a16="http://schemas.microsoft.com/office/drawing/2014/main" id="{D49691D3-E8A9-4D5B-871C-1B7C5AEA2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772400"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A07E2F2-DEE2-4659-9D7B-2D967471545E}"/>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BC0DD2DC-A2F4-4970-B9CE-E544B086DCB0}"/>
              </a:ext>
            </a:extLst>
          </p:cNvPr>
          <p:cNvSpPr>
            <a:spLocks noGrp="1"/>
          </p:cNvSpPr>
          <p:nvPr>
            <p:ph type="sldNum" sz="quarter" idx="11"/>
          </p:nvPr>
        </p:nvSpPr>
        <p:spPr/>
        <p:txBody>
          <a:bodyPr/>
          <a:lstStyle/>
          <a:p>
            <a:fld id="{59D603D9-E4DF-48D7-9966-F7D4A3360D0A}" type="slidenum">
              <a:rPr lang="en-US" altLang="en-US"/>
              <a:pPr/>
              <a:t>120</a:t>
            </a:fld>
            <a:endParaRPr lang="en-US" altLang="en-US"/>
          </a:p>
        </p:txBody>
      </p:sp>
      <p:sp>
        <p:nvSpPr>
          <p:cNvPr id="128002" name="Rectangle 2">
            <a:extLst>
              <a:ext uri="{FF2B5EF4-FFF2-40B4-BE49-F238E27FC236}">
                <a16:creationId xmlns:a16="http://schemas.microsoft.com/office/drawing/2014/main" id="{34318191-598F-425A-9226-70244EB8EEC0}"/>
              </a:ext>
            </a:extLst>
          </p:cNvPr>
          <p:cNvSpPr>
            <a:spLocks noGrp="1" noChangeArrowheads="1"/>
          </p:cNvSpPr>
          <p:nvPr>
            <p:ph type="title"/>
          </p:nvPr>
        </p:nvSpPr>
        <p:spPr/>
        <p:txBody>
          <a:bodyPr/>
          <a:lstStyle/>
          <a:p>
            <a:r>
              <a:rPr lang="en-US" altLang="en-US"/>
              <a:t>Forward Active Region</a:t>
            </a:r>
          </a:p>
        </p:txBody>
      </p:sp>
      <p:sp>
        <p:nvSpPr>
          <p:cNvPr id="128003" name="Rectangle 3">
            <a:extLst>
              <a:ext uri="{FF2B5EF4-FFF2-40B4-BE49-F238E27FC236}">
                <a16:creationId xmlns:a16="http://schemas.microsoft.com/office/drawing/2014/main" id="{3A0B9B26-6509-407E-AF4D-3A9E8B05B126}"/>
              </a:ext>
            </a:extLst>
          </p:cNvPr>
          <p:cNvSpPr>
            <a:spLocks noGrp="1" noChangeArrowheads="1"/>
          </p:cNvSpPr>
          <p:nvPr>
            <p:ph type="body" sz="half" idx="1"/>
          </p:nvPr>
        </p:nvSpPr>
        <p:spPr>
          <a:xfrm>
            <a:off x="685800" y="5181600"/>
            <a:ext cx="7772400" cy="914400"/>
          </a:xfrm>
          <a:ln/>
        </p:spPr>
        <p:txBody>
          <a:bodyPr/>
          <a:lstStyle/>
          <a:p>
            <a:r>
              <a:rPr lang="en-US" altLang="en-US"/>
              <a:t>Forward active region:  V</a:t>
            </a:r>
            <a:r>
              <a:rPr lang="en-US" altLang="en-US" baseline="-25000"/>
              <a:t>BE </a:t>
            </a:r>
            <a:r>
              <a:rPr lang="en-US" altLang="en-US"/>
              <a:t>&gt; 0, V</a:t>
            </a:r>
            <a:r>
              <a:rPr lang="en-US" altLang="en-US" baseline="-25000"/>
              <a:t>BC </a:t>
            </a:r>
            <a:r>
              <a:rPr lang="en-US" altLang="en-US"/>
              <a:t>&lt; 0.  </a:t>
            </a:r>
          </a:p>
          <a:p>
            <a:r>
              <a:rPr lang="en-US" altLang="en-US"/>
              <a:t>Figure b) presents a wrong way of modeling figure a). </a:t>
            </a:r>
          </a:p>
        </p:txBody>
      </p:sp>
      <p:pic>
        <p:nvPicPr>
          <p:cNvPr id="128006" name="Picture 6">
            <a:extLst>
              <a:ext uri="{FF2B5EF4-FFF2-40B4-BE49-F238E27FC236}">
                <a16:creationId xmlns:a16="http://schemas.microsoft.com/office/drawing/2014/main" id="{A6749F34-AEA9-42E3-B946-DFE77ABA2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868680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D9EBA452-C2BF-4F50-AC8C-715297B040AF}"/>
              </a:ext>
            </a:extLst>
          </p:cNvPr>
          <p:cNvSpPr>
            <a:spLocks noGrp="1"/>
          </p:cNvSpPr>
          <p:nvPr>
            <p:ph type="ftr" sz="quarter" idx="10"/>
          </p:nvPr>
        </p:nvSpPr>
        <p:spPr/>
        <p:txBody>
          <a:bodyPr/>
          <a:lstStyle/>
          <a:p>
            <a:r>
              <a:rPr lang="en-US" altLang="en-US"/>
              <a:t>CH4    Physics of Bipolar Transistors</a:t>
            </a:r>
          </a:p>
        </p:txBody>
      </p:sp>
      <p:sp>
        <p:nvSpPr>
          <p:cNvPr id="8" name="Slide Number Placeholder 5">
            <a:extLst>
              <a:ext uri="{FF2B5EF4-FFF2-40B4-BE49-F238E27FC236}">
                <a16:creationId xmlns:a16="http://schemas.microsoft.com/office/drawing/2014/main" id="{95EAB670-82A2-4350-9E07-FF0B894539A7}"/>
              </a:ext>
            </a:extLst>
          </p:cNvPr>
          <p:cNvSpPr>
            <a:spLocks noGrp="1"/>
          </p:cNvSpPr>
          <p:nvPr>
            <p:ph type="sldNum" sz="quarter" idx="11"/>
          </p:nvPr>
        </p:nvSpPr>
        <p:spPr/>
        <p:txBody>
          <a:bodyPr/>
          <a:lstStyle/>
          <a:p>
            <a:fld id="{FEF0CE45-CED8-485C-B227-3A9E6A13B025}" type="slidenum">
              <a:rPr lang="en-US" altLang="en-US"/>
              <a:pPr/>
              <a:t>121</a:t>
            </a:fld>
            <a:endParaRPr lang="en-US" altLang="en-US"/>
          </a:p>
        </p:txBody>
      </p:sp>
      <p:sp>
        <p:nvSpPr>
          <p:cNvPr id="129026" name="Rectangle 2">
            <a:extLst>
              <a:ext uri="{FF2B5EF4-FFF2-40B4-BE49-F238E27FC236}">
                <a16:creationId xmlns:a16="http://schemas.microsoft.com/office/drawing/2014/main" id="{AF528BC1-075D-4BFE-97CA-E7180E9898F2}"/>
              </a:ext>
            </a:extLst>
          </p:cNvPr>
          <p:cNvSpPr>
            <a:spLocks noGrp="1" noChangeArrowheads="1"/>
          </p:cNvSpPr>
          <p:nvPr>
            <p:ph type="title"/>
          </p:nvPr>
        </p:nvSpPr>
        <p:spPr/>
        <p:txBody>
          <a:bodyPr/>
          <a:lstStyle/>
          <a:p>
            <a:r>
              <a:rPr lang="en-US" altLang="en-US"/>
              <a:t>Accurate Bipolar Representation</a:t>
            </a:r>
          </a:p>
        </p:txBody>
      </p:sp>
      <p:sp>
        <p:nvSpPr>
          <p:cNvPr id="129027" name="Rectangle 3">
            <a:extLst>
              <a:ext uri="{FF2B5EF4-FFF2-40B4-BE49-F238E27FC236}">
                <a16:creationId xmlns:a16="http://schemas.microsoft.com/office/drawing/2014/main" id="{8A5A142D-29DE-4E26-B2EC-24E2BD2D6DBB}"/>
              </a:ext>
            </a:extLst>
          </p:cNvPr>
          <p:cNvSpPr>
            <a:spLocks noGrp="1" noChangeArrowheads="1"/>
          </p:cNvSpPr>
          <p:nvPr>
            <p:ph type="body" sz="half" idx="1"/>
          </p:nvPr>
        </p:nvSpPr>
        <p:spPr>
          <a:xfrm>
            <a:off x="685800" y="5689600"/>
            <a:ext cx="7772400" cy="635000"/>
          </a:xfrm>
          <a:ln/>
        </p:spPr>
        <p:txBody>
          <a:bodyPr/>
          <a:lstStyle/>
          <a:p>
            <a:r>
              <a:rPr lang="en-US" altLang="en-US"/>
              <a:t>Collector also carries current due to carrier injection from base.</a:t>
            </a:r>
          </a:p>
        </p:txBody>
      </p:sp>
      <p:grpSp>
        <p:nvGrpSpPr>
          <p:cNvPr id="129040" name="Group 16">
            <a:extLst>
              <a:ext uri="{FF2B5EF4-FFF2-40B4-BE49-F238E27FC236}">
                <a16:creationId xmlns:a16="http://schemas.microsoft.com/office/drawing/2014/main" id="{5CCA8359-05E1-40DA-9856-A2FC0692E97E}"/>
              </a:ext>
            </a:extLst>
          </p:cNvPr>
          <p:cNvGrpSpPr>
            <a:grpSpLocks/>
          </p:cNvGrpSpPr>
          <p:nvPr/>
        </p:nvGrpSpPr>
        <p:grpSpPr bwMode="auto">
          <a:xfrm>
            <a:off x="990600" y="1066800"/>
            <a:ext cx="6705600" cy="4495800"/>
            <a:chOff x="144" y="246"/>
            <a:chExt cx="6792" cy="4074"/>
          </a:xfrm>
        </p:grpSpPr>
        <p:pic>
          <p:nvPicPr>
            <p:cNvPr id="129038" name="Picture 14">
              <a:extLst>
                <a:ext uri="{FF2B5EF4-FFF2-40B4-BE49-F238E27FC236}">
                  <a16:creationId xmlns:a16="http://schemas.microsoft.com/office/drawing/2014/main" id="{9DCE3B22-2BD8-4444-A43D-17F866C0F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46"/>
              <a:ext cx="5880" cy="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39" name="Picture 15">
              <a:extLst>
                <a:ext uri="{FF2B5EF4-FFF2-40B4-BE49-F238E27FC236}">
                  <a16:creationId xmlns:a16="http://schemas.microsoft.com/office/drawing/2014/main" id="{58C1CBB1-B1F5-48B4-84EC-42A90625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104"/>
              <a:ext cx="900"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C4CAC000-2E37-417F-AEA4-A820EE3C1561}"/>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D1CA34CA-33F4-4E70-8567-5C22DF10FD64}"/>
              </a:ext>
            </a:extLst>
          </p:cNvPr>
          <p:cNvSpPr>
            <a:spLocks noGrp="1"/>
          </p:cNvSpPr>
          <p:nvPr>
            <p:ph type="sldNum" sz="quarter" idx="11"/>
          </p:nvPr>
        </p:nvSpPr>
        <p:spPr/>
        <p:txBody>
          <a:bodyPr/>
          <a:lstStyle/>
          <a:p>
            <a:fld id="{AAA2E80F-6D08-46B9-A9D1-D2205890D35C}" type="slidenum">
              <a:rPr lang="en-US" altLang="en-US"/>
              <a:pPr/>
              <a:t>122</a:t>
            </a:fld>
            <a:endParaRPr lang="en-US" altLang="en-US"/>
          </a:p>
        </p:txBody>
      </p:sp>
      <p:sp>
        <p:nvSpPr>
          <p:cNvPr id="130050" name="Rectangle 2">
            <a:extLst>
              <a:ext uri="{FF2B5EF4-FFF2-40B4-BE49-F238E27FC236}">
                <a16:creationId xmlns:a16="http://schemas.microsoft.com/office/drawing/2014/main" id="{4D62F55A-8EDC-4E7C-A1E8-EFD90B4BF262}"/>
              </a:ext>
            </a:extLst>
          </p:cNvPr>
          <p:cNvSpPr>
            <a:spLocks noGrp="1" noChangeArrowheads="1"/>
          </p:cNvSpPr>
          <p:nvPr>
            <p:ph type="title"/>
          </p:nvPr>
        </p:nvSpPr>
        <p:spPr>
          <a:xfrm>
            <a:off x="533400" y="152400"/>
            <a:ext cx="7848600" cy="762000"/>
          </a:xfrm>
        </p:spPr>
        <p:txBody>
          <a:bodyPr/>
          <a:lstStyle/>
          <a:p>
            <a:r>
              <a:rPr lang="en-US" altLang="en-US"/>
              <a:t>Carrier Transport in Base</a:t>
            </a:r>
          </a:p>
        </p:txBody>
      </p:sp>
      <p:pic>
        <p:nvPicPr>
          <p:cNvPr id="130055" name="Picture 7">
            <a:extLst>
              <a:ext uri="{FF2B5EF4-FFF2-40B4-BE49-F238E27FC236}">
                <a16:creationId xmlns:a16="http://schemas.microsoft.com/office/drawing/2014/main" id="{298B2E89-E73C-4B48-8EAC-C7970290C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839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9665112B-BF5D-461C-BD15-B0F30B44DEDA}"/>
              </a:ext>
            </a:extLst>
          </p:cNvPr>
          <p:cNvSpPr>
            <a:spLocks noGrp="1"/>
          </p:cNvSpPr>
          <p:nvPr>
            <p:ph type="ftr" sz="quarter" idx="10"/>
          </p:nvPr>
        </p:nvSpPr>
        <p:spPr/>
        <p:txBody>
          <a:bodyPr/>
          <a:lstStyle/>
          <a:p>
            <a:r>
              <a:rPr lang="en-US" altLang="en-US"/>
              <a:t>CH4    Physics of Bipolar Transistors</a:t>
            </a:r>
          </a:p>
        </p:txBody>
      </p:sp>
      <p:sp>
        <p:nvSpPr>
          <p:cNvPr id="8" name="Slide Number Placeholder 5">
            <a:extLst>
              <a:ext uri="{FF2B5EF4-FFF2-40B4-BE49-F238E27FC236}">
                <a16:creationId xmlns:a16="http://schemas.microsoft.com/office/drawing/2014/main" id="{FFC36C63-1962-4AB4-90B5-AA29B92712B2}"/>
              </a:ext>
            </a:extLst>
          </p:cNvPr>
          <p:cNvSpPr>
            <a:spLocks noGrp="1"/>
          </p:cNvSpPr>
          <p:nvPr>
            <p:ph type="sldNum" sz="quarter" idx="11"/>
          </p:nvPr>
        </p:nvSpPr>
        <p:spPr/>
        <p:txBody>
          <a:bodyPr/>
          <a:lstStyle/>
          <a:p>
            <a:fld id="{5AB6F0AB-A69C-4D2C-A6D4-8D6D075387A8}" type="slidenum">
              <a:rPr lang="en-US" altLang="en-US"/>
              <a:pPr/>
              <a:t>123</a:t>
            </a:fld>
            <a:endParaRPr lang="en-US" altLang="en-US"/>
          </a:p>
        </p:txBody>
      </p:sp>
      <p:sp>
        <p:nvSpPr>
          <p:cNvPr id="131074" name="Rectangle 2">
            <a:extLst>
              <a:ext uri="{FF2B5EF4-FFF2-40B4-BE49-F238E27FC236}">
                <a16:creationId xmlns:a16="http://schemas.microsoft.com/office/drawing/2014/main" id="{5039F53B-DFA2-4759-8255-081446717603}"/>
              </a:ext>
            </a:extLst>
          </p:cNvPr>
          <p:cNvSpPr>
            <a:spLocks noGrp="1" noChangeArrowheads="1"/>
          </p:cNvSpPr>
          <p:nvPr>
            <p:ph type="title"/>
          </p:nvPr>
        </p:nvSpPr>
        <p:spPr/>
        <p:txBody>
          <a:bodyPr/>
          <a:lstStyle/>
          <a:p>
            <a:r>
              <a:rPr lang="en-US" altLang="en-US"/>
              <a:t>Collector Current</a:t>
            </a:r>
          </a:p>
        </p:txBody>
      </p:sp>
      <p:sp>
        <p:nvSpPr>
          <p:cNvPr id="131075" name="Rectangle 3">
            <a:extLst>
              <a:ext uri="{FF2B5EF4-FFF2-40B4-BE49-F238E27FC236}">
                <a16:creationId xmlns:a16="http://schemas.microsoft.com/office/drawing/2014/main" id="{CD8E25E5-F24E-42D9-B042-801C8D50BF62}"/>
              </a:ext>
            </a:extLst>
          </p:cNvPr>
          <p:cNvSpPr>
            <a:spLocks noGrp="1" noChangeArrowheads="1"/>
          </p:cNvSpPr>
          <p:nvPr>
            <p:ph type="body" sz="half" idx="1"/>
          </p:nvPr>
        </p:nvSpPr>
        <p:spPr>
          <a:xfrm>
            <a:off x="685800" y="4724400"/>
            <a:ext cx="7848600" cy="1524000"/>
          </a:xfrm>
          <a:ln/>
        </p:spPr>
        <p:txBody>
          <a:bodyPr/>
          <a:lstStyle/>
          <a:p>
            <a:pPr>
              <a:lnSpc>
                <a:spcPct val="90000"/>
              </a:lnSpc>
            </a:pPr>
            <a:r>
              <a:rPr lang="en-US" altLang="en-US"/>
              <a:t>Applying the law of diffusion, we can determine the charge flow across the base region into the collector.</a:t>
            </a:r>
          </a:p>
          <a:p>
            <a:pPr>
              <a:lnSpc>
                <a:spcPct val="90000"/>
              </a:lnSpc>
            </a:pPr>
            <a:r>
              <a:rPr lang="en-US" altLang="en-US"/>
              <a:t>The equation above shows that the transistor is indeed a voltage-controlled element, thus a good candidate as an amplifier.</a:t>
            </a:r>
            <a:r>
              <a:rPr lang="en-US" altLang="en-US" sz="1800"/>
              <a:t> </a:t>
            </a:r>
          </a:p>
        </p:txBody>
      </p:sp>
      <p:grpSp>
        <p:nvGrpSpPr>
          <p:cNvPr id="131079" name="Group 7">
            <a:extLst>
              <a:ext uri="{FF2B5EF4-FFF2-40B4-BE49-F238E27FC236}">
                <a16:creationId xmlns:a16="http://schemas.microsoft.com/office/drawing/2014/main" id="{D01125F2-309B-4E93-82CD-1D5EEF1B57FC}"/>
              </a:ext>
            </a:extLst>
          </p:cNvPr>
          <p:cNvGrpSpPr>
            <a:grpSpLocks/>
          </p:cNvGrpSpPr>
          <p:nvPr/>
        </p:nvGrpSpPr>
        <p:grpSpPr bwMode="auto">
          <a:xfrm>
            <a:off x="1752600" y="1308100"/>
            <a:ext cx="5486400" cy="3048000"/>
            <a:chOff x="1104" y="768"/>
            <a:chExt cx="3456" cy="1920"/>
          </a:xfrm>
        </p:grpSpPr>
        <p:sp>
          <p:nvSpPr>
            <p:cNvPr id="131078" name="AutoShape 6">
              <a:extLst>
                <a:ext uri="{FF2B5EF4-FFF2-40B4-BE49-F238E27FC236}">
                  <a16:creationId xmlns:a16="http://schemas.microsoft.com/office/drawing/2014/main" id="{3D863F58-4554-4B4D-8C47-59180A5F9675}"/>
                </a:ext>
              </a:extLst>
            </p:cNvPr>
            <p:cNvSpPr>
              <a:spLocks noChangeArrowheads="1"/>
            </p:cNvSpPr>
            <p:nvPr/>
          </p:nvSpPr>
          <p:spPr bwMode="auto">
            <a:xfrm>
              <a:off x="1104" y="768"/>
              <a:ext cx="3456" cy="19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31076" name="Object 4">
              <a:extLst>
                <a:ext uri="{FF2B5EF4-FFF2-40B4-BE49-F238E27FC236}">
                  <a16:creationId xmlns:a16="http://schemas.microsoft.com/office/drawing/2014/main" id="{10CEC2F9-A6D0-484D-92D6-28A5767F1BE4}"/>
                </a:ext>
              </a:extLst>
            </p:cNvPr>
            <p:cNvGraphicFramePr>
              <a:graphicFrameLocks noChangeAspect="1"/>
            </p:cNvGraphicFramePr>
            <p:nvPr/>
          </p:nvGraphicFramePr>
          <p:xfrm>
            <a:off x="1488" y="816"/>
            <a:ext cx="2928" cy="1863"/>
          </p:xfrm>
          <a:graphic>
            <a:graphicData uri="http://schemas.openxmlformats.org/presentationml/2006/ole">
              <mc:AlternateContent xmlns:mc="http://schemas.openxmlformats.org/markup-compatibility/2006">
                <mc:Choice xmlns:v="urn:schemas-microsoft-com:vml" Requires="v">
                  <p:oleObj spid="_x0000_s36865" name="Equation" r:id="rId3" imgW="3314520" imgH="2654280" progId="Equation.3">
                    <p:embed/>
                  </p:oleObj>
                </mc:Choice>
                <mc:Fallback>
                  <p:oleObj name="Equation" r:id="rId3" imgW="3314520" imgH="2654280" progId="Equation.3">
                    <p:embed/>
                    <p:pic>
                      <p:nvPicPr>
                        <p:cNvPr id="131076" name="Object 4">
                          <a:extLst>
                            <a:ext uri="{FF2B5EF4-FFF2-40B4-BE49-F238E27FC236}">
                              <a16:creationId xmlns:a16="http://schemas.microsoft.com/office/drawing/2014/main" id="{10CEC2F9-A6D0-484D-92D6-28A5767F1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816"/>
                          <a:ext cx="2928" cy="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2F83B14-5BFA-4678-91EB-47B2BB68AA21}"/>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31838F8E-B7C6-4E50-AB0A-B9CC8F2E7E95}"/>
              </a:ext>
            </a:extLst>
          </p:cNvPr>
          <p:cNvSpPr>
            <a:spLocks noGrp="1"/>
          </p:cNvSpPr>
          <p:nvPr>
            <p:ph type="sldNum" sz="quarter" idx="11"/>
          </p:nvPr>
        </p:nvSpPr>
        <p:spPr/>
        <p:txBody>
          <a:bodyPr/>
          <a:lstStyle/>
          <a:p>
            <a:fld id="{0773A035-876F-4FCB-8C97-FC80E66AC4AB}" type="slidenum">
              <a:rPr lang="en-US" altLang="en-US"/>
              <a:pPr/>
              <a:t>124</a:t>
            </a:fld>
            <a:endParaRPr lang="en-US" altLang="en-US"/>
          </a:p>
        </p:txBody>
      </p:sp>
      <p:sp>
        <p:nvSpPr>
          <p:cNvPr id="132098" name="Rectangle 2">
            <a:extLst>
              <a:ext uri="{FF2B5EF4-FFF2-40B4-BE49-F238E27FC236}">
                <a16:creationId xmlns:a16="http://schemas.microsoft.com/office/drawing/2014/main" id="{642E1E08-E581-42E3-8E4F-07DF947DCAE2}"/>
              </a:ext>
            </a:extLst>
          </p:cNvPr>
          <p:cNvSpPr>
            <a:spLocks noGrp="1" noChangeArrowheads="1"/>
          </p:cNvSpPr>
          <p:nvPr>
            <p:ph type="title"/>
          </p:nvPr>
        </p:nvSpPr>
        <p:spPr/>
        <p:txBody>
          <a:bodyPr/>
          <a:lstStyle/>
          <a:p>
            <a:r>
              <a:rPr lang="en-US" altLang="en-US"/>
              <a:t>Parallel Combination of Transistors</a:t>
            </a:r>
          </a:p>
        </p:txBody>
      </p:sp>
      <p:sp>
        <p:nvSpPr>
          <p:cNvPr id="132099" name="Rectangle 3">
            <a:extLst>
              <a:ext uri="{FF2B5EF4-FFF2-40B4-BE49-F238E27FC236}">
                <a16:creationId xmlns:a16="http://schemas.microsoft.com/office/drawing/2014/main" id="{EB2E461F-A7AB-4EAD-A310-2B4ADC68833C}"/>
              </a:ext>
            </a:extLst>
          </p:cNvPr>
          <p:cNvSpPr>
            <a:spLocks noGrp="1" noChangeArrowheads="1"/>
          </p:cNvSpPr>
          <p:nvPr>
            <p:ph type="body" sz="half" idx="1"/>
          </p:nvPr>
        </p:nvSpPr>
        <p:spPr>
          <a:xfrm>
            <a:off x="685800" y="5473700"/>
            <a:ext cx="7772400" cy="914400"/>
          </a:xfrm>
          <a:ln/>
        </p:spPr>
        <p:txBody>
          <a:bodyPr/>
          <a:lstStyle/>
          <a:p>
            <a:pPr>
              <a:lnSpc>
                <a:spcPct val="90000"/>
              </a:lnSpc>
            </a:pPr>
            <a:r>
              <a:rPr lang="en-US" altLang="en-US"/>
              <a:t>When two transistors are put in parallel and experience the same potential across all three terminals, they can be thought of as a single transistor with twice the emitter area.</a:t>
            </a:r>
          </a:p>
        </p:txBody>
      </p:sp>
      <p:pic>
        <p:nvPicPr>
          <p:cNvPr id="132102" name="Picture 6">
            <a:extLst>
              <a:ext uri="{FF2B5EF4-FFF2-40B4-BE49-F238E27FC236}">
                <a16:creationId xmlns:a16="http://schemas.microsoft.com/office/drawing/2014/main" id="{D27A7E6B-E360-4053-937F-2C93D9CF9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5638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60EACE7-B08F-46FA-AC34-90ABAD544658}"/>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DAA6E346-D720-4F81-815D-2C06E41EAD99}"/>
              </a:ext>
            </a:extLst>
          </p:cNvPr>
          <p:cNvSpPr>
            <a:spLocks noGrp="1"/>
          </p:cNvSpPr>
          <p:nvPr>
            <p:ph type="sldNum" sz="quarter" idx="11"/>
          </p:nvPr>
        </p:nvSpPr>
        <p:spPr/>
        <p:txBody>
          <a:bodyPr/>
          <a:lstStyle/>
          <a:p>
            <a:fld id="{FDAAABEC-13DC-4629-9328-E2E4C268CD12}" type="slidenum">
              <a:rPr lang="en-US" altLang="en-US"/>
              <a:pPr/>
              <a:t>125</a:t>
            </a:fld>
            <a:endParaRPr lang="en-US" altLang="en-US"/>
          </a:p>
        </p:txBody>
      </p:sp>
      <p:sp>
        <p:nvSpPr>
          <p:cNvPr id="133122" name="Rectangle 2">
            <a:extLst>
              <a:ext uri="{FF2B5EF4-FFF2-40B4-BE49-F238E27FC236}">
                <a16:creationId xmlns:a16="http://schemas.microsoft.com/office/drawing/2014/main" id="{B844B17A-151C-4290-B7DE-1991F7D07936}"/>
              </a:ext>
            </a:extLst>
          </p:cNvPr>
          <p:cNvSpPr>
            <a:spLocks noGrp="1" noChangeArrowheads="1"/>
          </p:cNvSpPr>
          <p:nvPr>
            <p:ph type="title"/>
          </p:nvPr>
        </p:nvSpPr>
        <p:spPr/>
        <p:txBody>
          <a:bodyPr/>
          <a:lstStyle/>
          <a:p>
            <a:r>
              <a:rPr lang="en-US" altLang="en-US"/>
              <a:t>Simple Transistor Configuration</a:t>
            </a:r>
          </a:p>
        </p:txBody>
      </p:sp>
      <p:sp>
        <p:nvSpPr>
          <p:cNvPr id="133123" name="Rectangle 3">
            <a:extLst>
              <a:ext uri="{FF2B5EF4-FFF2-40B4-BE49-F238E27FC236}">
                <a16:creationId xmlns:a16="http://schemas.microsoft.com/office/drawing/2014/main" id="{1359E356-770A-4D8C-A383-DB497667B23D}"/>
              </a:ext>
            </a:extLst>
          </p:cNvPr>
          <p:cNvSpPr>
            <a:spLocks noGrp="1" noChangeArrowheads="1"/>
          </p:cNvSpPr>
          <p:nvPr>
            <p:ph type="body" sz="half" idx="1"/>
          </p:nvPr>
        </p:nvSpPr>
        <p:spPr>
          <a:xfrm>
            <a:off x="685800" y="5092700"/>
            <a:ext cx="7696200" cy="1295400"/>
          </a:xfrm>
          <a:ln/>
        </p:spPr>
        <p:txBody>
          <a:bodyPr/>
          <a:lstStyle/>
          <a:p>
            <a:pPr>
              <a:lnSpc>
                <a:spcPct val="90000"/>
              </a:lnSpc>
            </a:pPr>
            <a:r>
              <a:rPr lang="en-US" altLang="en-US"/>
              <a:t>Although a transistor is a voltage to current converter, output voltage can be obtained by inserting a load resistor at the output and allowing the controlled current to pass thru it. </a:t>
            </a:r>
          </a:p>
        </p:txBody>
      </p:sp>
      <p:pic>
        <p:nvPicPr>
          <p:cNvPr id="133127" name="Picture 7">
            <a:extLst>
              <a:ext uri="{FF2B5EF4-FFF2-40B4-BE49-F238E27FC236}">
                <a16:creationId xmlns:a16="http://schemas.microsoft.com/office/drawing/2014/main" id="{EA27D8F4-692F-4B65-BF32-AD6F3AAD8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62484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1F699-D0C7-4BE1-BFB4-C0D9511B2915}"/>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183F6871-8C2C-454D-8F2F-69F5EBF4540C}"/>
              </a:ext>
            </a:extLst>
          </p:cNvPr>
          <p:cNvSpPr>
            <a:spLocks noGrp="1"/>
          </p:cNvSpPr>
          <p:nvPr>
            <p:ph type="sldNum" sz="quarter" idx="11"/>
          </p:nvPr>
        </p:nvSpPr>
        <p:spPr/>
        <p:txBody>
          <a:bodyPr/>
          <a:lstStyle/>
          <a:p>
            <a:fld id="{6739A5AA-D023-421F-829A-C11508E1E05E}" type="slidenum">
              <a:rPr lang="en-US" altLang="en-US"/>
              <a:pPr/>
              <a:t>126</a:t>
            </a:fld>
            <a:endParaRPr lang="en-US" altLang="en-US"/>
          </a:p>
        </p:txBody>
      </p:sp>
      <p:sp>
        <p:nvSpPr>
          <p:cNvPr id="134146" name="Rectangle 2">
            <a:extLst>
              <a:ext uri="{FF2B5EF4-FFF2-40B4-BE49-F238E27FC236}">
                <a16:creationId xmlns:a16="http://schemas.microsoft.com/office/drawing/2014/main" id="{E4B09A7C-C8DD-49D0-B0DC-8FDF4495AE18}"/>
              </a:ext>
            </a:extLst>
          </p:cNvPr>
          <p:cNvSpPr>
            <a:spLocks noGrp="1" noChangeArrowheads="1"/>
          </p:cNvSpPr>
          <p:nvPr>
            <p:ph type="title"/>
          </p:nvPr>
        </p:nvSpPr>
        <p:spPr/>
        <p:txBody>
          <a:bodyPr/>
          <a:lstStyle/>
          <a:p>
            <a:r>
              <a:rPr lang="en-US" altLang="en-US"/>
              <a:t>Constant Current Source</a:t>
            </a:r>
          </a:p>
        </p:txBody>
      </p:sp>
      <p:sp>
        <p:nvSpPr>
          <p:cNvPr id="134147" name="Rectangle 3">
            <a:extLst>
              <a:ext uri="{FF2B5EF4-FFF2-40B4-BE49-F238E27FC236}">
                <a16:creationId xmlns:a16="http://schemas.microsoft.com/office/drawing/2014/main" id="{C1BF7733-7DE1-4865-B03B-8632DD8B88E0}"/>
              </a:ext>
            </a:extLst>
          </p:cNvPr>
          <p:cNvSpPr>
            <a:spLocks noGrp="1" noChangeArrowheads="1"/>
          </p:cNvSpPr>
          <p:nvPr>
            <p:ph type="body" sz="half" idx="1"/>
          </p:nvPr>
        </p:nvSpPr>
        <p:spPr>
          <a:xfrm>
            <a:off x="685800" y="5105400"/>
            <a:ext cx="7772400" cy="1219200"/>
          </a:xfrm>
          <a:ln/>
        </p:spPr>
        <p:txBody>
          <a:bodyPr/>
          <a:lstStyle/>
          <a:p>
            <a:pPr>
              <a:lnSpc>
                <a:spcPct val="90000"/>
              </a:lnSpc>
            </a:pPr>
            <a:r>
              <a:rPr lang="en-US" altLang="en-US"/>
              <a:t>Ideally, the collector current does not depend on the collector to emitter voltage.  This property allows the transistor to behave as a constant current source when its base-emitter voltage is fixed.</a:t>
            </a:r>
          </a:p>
        </p:txBody>
      </p:sp>
      <p:pic>
        <p:nvPicPr>
          <p:cNvPr id="134150" name="Picture 6">
            <a:extLst>
              <a:ext uri="{FF2B5EF4-FFF2-40B4-BE49-F238E27FC236}">
                <a16:creationId xmlns:a16="http://schemas.microsoft.com/office/drawing/2014/main" id="{E91EC767-2CE0-48EB-8BC7-CB75A3764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1200"/>
            <a:ext cx="862965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835B3E45-1D7E-4939-AB37-B1D9DF09AA24}"/>
              </a:ext>
            </a:extLst>
          </p:cNvPr>
          <p:cNvSpPr>
            <a:spLocks noGrp="1"/>
          </p:cNvSpPr>
          <p:nvPr>
            <p:ph type="ftr" sz="quarter" idx="10"/>
          </p:nvPr>
        </p:nvSpPr>
        <p:spPr/>
        <p:txBody>
          <a:bodyPr/>
          <a:lstStyle/>
          <a:p>
            <a:r>
              <a:rPr lang="en-US" altLang="en-US"/>
              <a:t>CH4    Physics of Bipolar Transistors</a:t>
            </a:r>
          </a:p>
        </p:txBody>
      </p:sp>
      <p:sp>
        <p:nvSpPr>
          <p:cNvPr id="9" name="Slide Number Placeholder 6">
            <a:extLst>
              <a:ext uri="{FF2B5EF4-FFF2-40B4-BE49-F238E27FC236}">
                <a16:creationId xmlns:a16="http://schemas.microsoft.com/office/drawing/2014/main" id="{8DDF4A58-4EC8-494E-A515-A85456C844B8}"/>
              </a:ext>
            </a:extLst>
          </p:cNvPr>
          <p:cNvSpPr>
            <a:spLocks noGrp="1"/>
          </p:cNvSpPr>
          <p:nvPr>
            <p:ph type="sldNum" sz="quarter" idx="11"/>
          </p:nvPr>
        </p:nvSpPr>
        <p:spPr/>
        <p:txBody>
          <a:bodyPr/>
          <a:lstStyle/>
          <a:p>
            <a:fld id="{7710A2B3-D67C-4FDE-ABE3-E0E75BB87C01}" type="slidenum">
              <a:rPr lang="en-US" altLang="en-US"/>
              <a:pPr/>
              <a:t>127</a:t>
            </a:fld>
            <a:endParaRPr lang="en-US" altLang="en-US"/>
          </a:p>
        </p:txBody>
      </p:sp>
      <p:sp>
        <p:nvSpPr>
          <p:cNvPr id="135170" name="Rectangle 2">
            <a:extLst>
              <a:ext uri="{FF2B5EF4-FFF2-40B4-BE49-F238E27FC236}">
                <a16:creationId xmlns:a16="http://schemas.microsoft.com/office/drawing/2014/main" id="{A4C43C09-AFCE-40B7-BDC5-BE509EEA1700}"/>
              </a:ext>
            </a:extLst>
          </p:cNvPr>
          <p:cNvSpPr>
            <a:spLocks noGrp="1" noChangeArrowheads="1"/>
          </p:cNvSpPr>
          <p:nvPr>
            <p:ph type="title"/>
          </p:nvPr>
        </p:nvSpPr>
        <p:spPr/>
        <p:txBody>
          <a:bodyPr/>
          <a:lstStyle/>
          <a:p>
            <a:r>
              <a:rPr lang="en-US" altLang="en-US"/>
              <a:t>Base Current</a:t>
            </a:r>
          </a:p>
        </p:txBody>
      </p:sp>
      <p:sp>
        <p:nvSpPr>
          <p:cNvPr id="135171" name="Rectangle 3">
            <a:extLst>
              <a:ext uri="{FF2B5EF4-FFF2-40B4-BE49-F238E27FC236}">
                <a16:creationId xmlns:a16="http://schemas.microsoft.com/office/drawing/2014/main" id="{C67C6198-5919-42DE-8522-FBC9370BBE24}"/>
              </a:ext>
            </a:extLst>
          </p:cNvPr>
          <p:cNvSpPr>
            <a:spLocks noGrp="1" noChangeArrowheads="1"/>
          </p:cNvSpPr>
          <p:nvPr>
            <p:ph type="body" sz="half" idx="1"/>
          </p:nvPr>
        </p:nvSpPr>
        <p:spPr>
          <a:xfrm>
            <a:off x="685800" y="5334000"/>
            <a:ext cx="7772400" cy="1066800"/>
          </a:xfrm>
          <a:ln/>
        </p:spPr>
        <p:txBody>
          <a:bodyPr/>
          <a:lstStyle/>
          <a:p>
            <a:r>
              <a:rPr lang="en-US" altLang="en-US"/>
              <a:t>Base current consists of two components:  1) Reverse injection of holes into the emitter and 2) recombination of holes with electrons coming from the emitter. </a:t>
            </a:r>
          </a:p>
        </p:txBody>
      </p:sp>
      <p:pic>
        <p:nvPicPr>
          <p:cNvPr id="135175" name="Picture 7">
            <a:extLst>
              <a:ext uri="{FF2B5EF4-FFF2-40B4-BE49-F238E27FC236}">
                <a16:creationId xmlns:a16="http://schemas.microsoft.com/office/drawing/2014/main" id="{E47DB250-349E-4016-BA29-928D51C8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001000" cy="321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5177" name="Group 9">
            <a:extLst>
              <a:ext uri="{FF2B5EF4-FFF2-40B4-BE49-F238E27FC236}">
                <a16:creationId xmlns:a16="http://schemas.microsoft.com/office/drawing/2014/main" id="{ED141285-7E14-42D1-A168-39C471F27A04}"/>
              </a:ext>
            </a:extLst>
          </p:cNvPr>
          <p:cNvGrpSpPr>
            <a:grpSpLocks/>
          </p:cNvGrpSpPr>
          <p:nvPr/>
        </p:nvGrpSpPr>
        <p:grpSpPr bwMode="auto">
          <a:xfrm>
            <a:off x="3657600" y="4495800"/>
            <a:ext cx="1676400" cy="685800"/>
            <a:chOff x="2640" y="2976"/>
            <a:chExt cx="864" cy="336"/>
          </a:xfrm>
        </p:grpSpPr>
        <p:sp>
          <p:nvSpPr>
            <p:cNvPr id="135176" name="AutoShape 8">
              <a:extLst>
                <a:ext uri="{FF2B5EF4-FFF2-40B4-BE49-F238E27FC236}">
                  <a16:creationId xmlns:a16="http://schemas.microsoft.com/office/drawing/2014/main" id="{F7BB9B72-7911-490D-A008-FC9D9E974797}"/>
                </a:ext>
              </a:extLst>
            </p:cNvPr>
            <p:cNvSpPr>
              <a:spLocks noChangeArrowheads="1"/>
            </p:cNvSpPr>
            <p:nvPr/>
          </p:nvSpPr>
          <p:spPr bwMode="auto">
            <a:xfrm>
              <a:off x="2640" y="2976"/>
              <a:ext cx="864"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35173" name="Object 5">
              <a:extLst>
                <a:ext uri="{FF2B5EF4-FFF2-40B4-BE49-F238E27FC236}">
                  <a16:creationId xmlns:a16="http://schemas.microsoft.com/office/drawing/2014/main" id="{53CD5FE8-F2E0-424E-8D94-9703E22B0D63}"/>
                </a:ext>
              </a:extLst>
            </p:cNvPr>
            <p:cNvGraphicFramePr>
              <a:graphicFrameLocks noChangeAspect="1"/>
            </p:cNvGraphicFramePr>
            <p:nvPr/>
          </p:nvGraphicFramePr>
          <p:xfrm>
            <a:off x="2736" y="3024"/>
            <a:ext cx="665" cy="247"/>
          </p:xfrm>
          <a:graphic>
            <a:graphicData uri="http://schemas.openxmlformats.org/presentationml/2006/ole">
              <mc:AlternateContent xmlns:mc="http://schemas.openxmlformats.org/markup-compatibility/2006">
                <mc:Choice xmlns:v="urn:schemas-microsoft-com:vml" Requires="v">
                  <p:oleObj spid="_x0000_s37889" name="Equation" r:id="rId4" imgW="888840" imgH="330120" progId="Equation.3">
                    <p:embed/>
                  </p:oleObj>
                </mc:Choice>
                <mc:Fallback>
                  <p:oleObj name="Equation" r:id="rId4" imgW="888840" imgH="330120" progId="Equation.3">
                    <p:embed/>
                    <p:pic>
                      <p:nvPicPr>
                        <p:cNvPr id="135173" name="Object 5">
                          <a:extLst>
                            <a:ext uri="{FF2B5EF4-FFF2-40B4-BE49-F238E27FC236}">
                              <a16:creationId xmlns:a16="http://schemas.microsoft.com/office/drawing/2014/main" id="{53CD5FE8-F2E0-424E-8D94-9703E22B0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3024"/>
                          <a:ext cx="66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D798DCA6-F349-4318-BA4E-F25F923AEE51}"/>
              </a:ext>
            </a:extLst>
          </p:cNvPr>
          <p:cNvSpPr>
            <a:spLocks noGrp="1"/>
          </p:cNvSpPr>
          <p:nvPr>
            <p:ph type="ftr" sz="quarter" idx="10"/>
          </p:nvPr>
        </p:nvSpPr>
        <p:spPr/>
        <p:txBody>
          <a:bodyPr/>
          <a:lstStyle/>
          <a:p>
            <a:r>
              <a:rPr lang="en-US" altLang="en-US"/>
              <a:t>CH4    Physics of Bipolar Transistors</a:t>
            </a:r>
          </a:p>
        </p:txBody>
      </p:sp>
      <p:sp>
        <p:nvSpPr>
          <p:cNvPr id="8" name="Slide Number Placeholder 5">
            <a:extLst>
              <a:ext uri="{FF2B5EF4-FFF2-40B4-BE49-F238E27FC236}">
                <a16:creationId xmlns:a16="http://schemas.microsoft.com/office/drawing/2014/main" id="{44236F48-BC27-4F3C-8622-3B4905D10CA8}"/>
              </a:ext>
            </a:extLst>
          </p:cNvPr>
          <p:cNvSpPr>
            <a:spLocks noGrp="1"/>
          </p:cNvSpPr>
          <p:nvPr>
            <p:ph type="sldNum" sz="quarter" idx="11"/>
          </p:nvPr>
        </p:nvSpPr>
        <p:spPr/>
        <p:txBody>
          <a:bodyPr/>
          <a:lstStyle/>
          <a:p>
            <a:fld id="{F6B183DF-9005-46F3-9566-F830ABA861E7}" type="slidenum">
              <a:rPr lang="en-US" altLang="en-US"/>
              <a:pPr/>
              <a:t>128</a:t>
            </a:fld>
            <a:endParaRPr lang="en-US" altLang="en-US"/>
          </a:p>
        </p:txBody>
      </p:sp>
      <p:sp>
        <p:nvSpPr>
          <p:cNvPr id="136194" name="Rectangle 2">
            <a:extLst>
              <a:ext uri="{FF2B5EF4-FFF2-40B4-BE49-F238E27FC236}">
                <a16:creationId xmlns:a16="http://schemas.microsoft.com/office/drawing/2014/main" id="{1787BE92-4D0C-4D05-B067-8EE17B8902CC}"/>
              </a:ext>
            </a:extLst>
          </p:cNvPr>
          <p:cNvSpPr>
            <a:spLocks noGrp="1" noChangeArrowheads="1"/>
          </p:cNvSpPr>
          <p:nvPr>
            <p:ph type="title"/>
          </p:nvPr>
        </p:nvSpPr>
        <p:spPr/>
        <p:txBody>
          <a:bodyPr/>
          <a:lstStyle/>
          <a:p>
            <a:r>
              <a:rPr lang="en-US" altLang="en-US"/>
              <a:t>Emitter Current</a:t>
            </a:r>
          </a:p>
        </p:txBody>
      </p:sp>
      <p:sp>
        <p:nvSpPr>
          <p:cNvPr id="136195" name="Rectangle 3">
            <a:extLst>
              <a:ext uri="{FF2B5EF4-FFF2-40B4-BE49-F238E27FC236}">
                <a16:creationId xmlns:a16="http://schemas.microsoft.com/office/drawing/2014/main" id="{A492A3F1-5E60-4AA6-9FFB-A43EDC374141}"/>
              </a:ext>
            </a:extLst>
          </p:cNvPr>
          <p:cNvSpPr>
            <a:spLocks noGrp="1" noChangeArrowheads="1"/>
          </p:cNvSpPr>
          <p:nvPr>
            <p:ph type="body" sz="half" idx="1"/>
          </p:nvPr>
        </p:nvSpPr>
        <p:spPr>
          <a:xfrm>
            <a:off x="685800" y="5410200"/>
            <a:ext cx="7772400" cy="762000"/>
          </a:xfrm>
          <a:ln/>
        </p:spPr>
        <p:txBody>
          <a:bodyPr/>
          <a:lstStyle/>
          <a:p>
            <a:r>
              <a:rPr lang="en-US" altLang="en-US"/>
              <a:t>Applying Kirchoff’s current law to the transistor, we can easily find the emitter current. </a:t>
            </a:r>
          </a:p>
        </p:txBody>
      </p:sp>
      <p:grpSp>
        <p:nvGrpSpPr>
          <p:cNvPr id="136198" name="Group 6">
            <a:extLst>
              <a:ext uri="{FF2B5EF4-FFF2-40B4-BE49-F238E27FC236}">
                <a16:creationId xmlns:a16="http://schemas.microsoft.com/office/drawing/2014/main" id="{939FDCB0-C5B5-409D-BC1C-1617C2B28C05}"/>
              </a:ext>
            </a:extLst>
          </p:cNvPr>
          <p:cNvGrpSpPr>
            <a:grpSpLocks/>
          </p:cNvGrpSpPr>
          <p:nvPr/>
        </p:nvGrpSpPr>
        <p:grpSpPr bwMode="auto">
          <a:xfrm>
            <a:off x="533400" y="1600200"/>
            <a:ext cx="8077200" cy="2971800"/>
            <a:chOff x="384" y="1008"/>
            <a:chExt cx="4752" cy="1728"/>
          </a:xfrm>
        </p:grpSpPr>
        <p:sp>
          <p:nvSpPr>
            <p:cNvPr id="136197" name="Oval 5">
              <a:extLst>
                <a:ext uri="{FF2B5EF4-FFF2-40B4-BE49-F238E27FC236}">
                  <a16:creationId xmlns:a16="http://schemas.microsoft.com/office/drawing/2014/main" id="{9B719480-D0F6-4E88-B3A5-32C1BADC6D7F}"/>
                </a:ext>
              </a:extLst>
            </p:cNvPr>
            <p:cNvSpPr>
              <a:spLocks noChangeArrowheads="1"/>
            </p:cNvSpPr>
            <p:nvPr/>
          </p:nvSpPr>
          <p:spPr bwMode="auto">
            <a:xfrm>
              <a:off x="384" y="1008"/>
              <a:ext cx="4752" cy="172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36196" name="Object 4">
              <a:extLst>
                <a:ext uri="{FF2B5EF4-FFF2-40B4-BE49-F238E27FC236}">
                  <a16:creationId xmlns:a16="http://schemas.microsoft.com/office/drawing/2014/main" id="{69EC82B2-9117-4E66-83BF-8B951DFBAC8C}"/>
                </a:ext>
              </a:extLst>
            </p:cNvPr>
            <p:cNvGraphicFramePr>
              <a:graphicFrameLocks noChangeAspect="1"/>
            </p:cNvGraphicFramePr>
            <p:nvPr/>
          </p:nvGraphicFramePr>
          <p:xfrm>
            <a:off x="2160" y="1200"/>
            <a:ext cx="1377" cy="1440"/>
          </p:xfrm>
          <a:graphic>
            <a:graphicData uri="http://schemas.openxmlformats.org/presentationml/2006/ole">
              <mc:AlternateContent xmlns:mc="http://schemas.openxmlformats.org/markup-compatibility/2006">
                <mc:Choice xmlns:v="urn:schemas-microsoft-com:vml" Requires="v">
                  <p:oleObj spid="_x0000_s38913" name="Equation" r:id="rId3" imgW="1803240" imgH="2171520" progId="Equation.3">
                    <p:embed/>
                  </p:oleObj>
                </mc:Choice>
                <mc:Fallback>
                  <p:oleObj name="Equation" r:id="rId3" imgW="1803240" imgH="2171520" progId="Equation.3">
                    <p:embed/>
                    <p:pic>
                      <p:nvPicPr>
                        <p:cNvPr id="136196" name="Object 4">
                          <a:extLst>
                            <a:ext uri="{FF2B5EF4-FFF2-40B4-BE49-F238E27FC236}">
                              <a16:creationId xmlns:a16="http://schemas.microsoft.com/office/drawing/2014/main" id="{69EC82B2-9117-4E66-83BF-8B951DFBA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200"/>
                          <a:ext cx="1377" cy="1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A3A70EB3-C46E-438C-B71C-6382667949B2}"/>
              </a:ext>
            </a:extLst>
          </p:cNvPr>
          <p:cNvSpPr>
            <a:spLocks noGrp="1"/>
          </p:cNvSpPr>
          <p:nvPr>
            <p:ph type="ftr" sz="quarter" idx="10"/>
          </p:nvPr>
        </p:nvSpPr>
        <p:spPr/>
        <p:txBody>
          <a:bodyPr/>
          <a:lstStyle/>
          <a:p>
            <a:r>
              <a:rPr lang="en-US" altLang="en-US"/>
              <a:t>CH4    Physics of Bipolar Transistors</a:t>
            </a:r>
          </a:p>
        </p:txBody>
      </p:sp>
      <p:sp>
        <p:nvSpPr>
          <p:cNvPr id="7" name="Slide Number Placeholder 5">
            <a:extLst>
              <a:ext uri="{FF2B5EF4-FFF2-40B4-BE49-F238E27FC236}">
                <a16:creationId xmlns:a16="http://schemas.microsoft.com/office/drawing/2014/main" id="{762D16C5-A037-4F1A-891A-A1F65DC560AC}"/>
              </a:ext>
            </a:extLst>
          </p:cNvPr>
          <p:cNvSpPr>
            <a:spLocks noGrp="1"/>
          </p:cNvSpPr>
          <p:nvPr>
            <p:ph type="sldNum" sz="quarter" idx="11"/>
          </p:nvPr>
        </p:nvSpPr>
        <p:spPr/>
        <p:txBody>
          <a:bodyPr/>
          <a:lstStyle/>
          <a:p>
            <a:fld id="{5528CBDE-0BA0-447E-A501-757AFF21AF44}" type="slidenum">
              <a:rPr lang="en-US" altLang="en-US"/>
              <a:pPr/>
              <a:t>129</a:t>
            </a:fld>
            <a:endParaRPr lang="en-US" altLang="en-US"/>
          </a:p>
        </p:txBody>
      </p:sp>
      <p:sp>
        <p:nvSpPr>
          <p:cNvPr id="137218" name="Rectangle 2">
            <a:extLst>
              <a:ext uri="{FF2B5EF4-FFF2-40B4-BE49-F238E27FC236}">
                <a16:creationId xmlns:a16="http://schemas.microsoft.com/office/drawing/2014/main" id="{9425BA96-DF2C-4079-8F16-E6A71CC87588}"/>
              </a:ext>
            </a:extLst>
          </p:cNvPr>
          <p:cNvSpPr>
            <a:spLocks noGrp="1" noChangeArrowheads="1"/>
          </p:cNvSpPr>
          <p:nvPr>
            <p:ph type="title"/>
          </p:nvPr>
        </p:nvSpPr>
        <p:spPr/>
        <p:txBody>
          <a:bodyPr/>
          <a:lstStyle/>
          <a:p>
            <a:r>
              <a:rPr lang="en-US" altLang="en-US"/>
              <a:t>Summary of Currents</a:t>
            </a:r>
          </a:p>
        </p:txBody>
      </p:sp>
      <p:grpSp>
        <p:nvGrpSpPr>
          <p:cNvPr id="137221" name="Group 5">
            <a:extLst>
              <a:ext uri="{FF2B5EF4-FFF2-40B4-BE49-F238E27FC236}">
                <a16:creationId xmlns:a16="http://schemas.microsoft.com/office/drawing/2014/main" id="{ABC1A4D0-22E2-4AD1-A2AE-36DFD4748410}"/>
              </a:ext>
            </a:extLst>
          </p:cNvPr>
          <p:cNvGrpSpPr>
            <a:grpSpLocks/>
          </p:cNvGrpSpPr>
          <p:nvPr/>
        </p:nvGrpSpPr>
        <p:grpSpPr bwMode="auto">
          <a:xfrm>
            <a:off x="355600" y="1676400"/>
            <a:ext cx="8458200" cy="3886200"/>
            <a:chOff x="384" y="1152"/>
            <a:chExt cx="4944" cy="2256"/>
          </a:xfrm>
        </p:grpSpPr>
        <p:sp>
          <p:nvSpPr>
            <p:cNvPr id="137220" name="Oval 4">
              <a:extLst>
                <a:ext uri="{FF2B5EF4-FFF2-40B4-BE49-F238E27FC236}">
                  <a16:creationId xmlns:a16="http://schemas.microsoft.com/office/drawing/2014/main" id="{5FFAE180-4766-4A66-9996-6D2F6A849DB5}"/>
                </a:ext>
              </a:extLst>
            </p:cNvPr>
            <p:cNvSpPr>
              <a:spLocks noChangeArrowheads="1"/>
            </p:cNvSpPr>
            <p:nvPr/>
          </p:nvSpPr>
          <p:spPr bwMode="auto">
            <a:xfrm>
              <a:off x="384" y="1152"/>
              <a:ext cx="4944" cy="22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37219" name="Object 3">
              <a:extLst>
                <a:ext uri="{FF2B5EF4-FFF2-40B4-BE49-F238E27FC236}">
                  <a16:creationId xmlns:a16="http://schemas.microsoft.com/office/drawing/2014/main" id="{9A3608D7-6F49-4144-A4E9-7F9D29E25B45}"/>
                </a:ext>
              </a:extLst>
            </p:cNvPr>
            <p:cNvGraphicFramePr>
              <a:graphicFrameLocks noChangeAspect="1"/>
            </p:cNvGraphicFramePr>
            <p:nvPr/>
          </p:nvGraphicFramePr>
          <p:xfrm>
            <a:off x="1776" y="1200"/>
            <a:ext cx="2096" cy="2160"/>
          </p:xfrm>
          <a:graphic>
            <a:graphicData uri="http://schemas.openxmlformats.org/presentationml/2006/ole">
              <mc:AlternateContent xmlns:mc="http://schemas.openxmlformats.org/markup-compatibility/2006">
                <mc:Choice xmlns:v="urn:schemas-microsoft-com:vml" Requires="v">
                  <p:oleObj spid="_x0000_s39937" name="Equation" r:id="rId3" imgW="2489040" imgH="3429000" progId="Equation.3">
                    <p:embed/>
                  </p:oleObj>
                </mc:Choice>
                <mc:Fallback>
                  <p:oleObj name="Equation" r:id="rId3" imgW="2489040" imgH="3429000" progId="Equation.3">
                    <p:embed/>
                    <p:pic>
                      <p:nvPicPr>
                        <p:cNvPr id="137219" name="Object 3">
                          <a:extLst>
                            <a:ext uri="{FF2B5EF4-FFF2-40B4-BE49-F238E27FC236}">
                              <a16:creationId xmlns:a16="http://schemas.microsoft.com/office/drawing/2014/main" id="{9A3608D7-6F49-4144-A4E9-7F9D29E25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1200"/>
                          <a:ext cx="2096" cy="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D220B0-154E-44A5-90E4-EF1A7BB7085C}"/>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FA5CCEA0-1928-4B4E-BA0C-E93520723E97}"/>
              </a:ext>
            </a:extLst>
          </p:cNvPr>
          <p:cNvSpPr>
            <a:spLocks noGrp="1"/>
          </p:cNvSpPr>
          <p:nvPr>
            <p:ph type="sldNum" sz="quarter" idx="11"/>
          </p:nvPr>
        </p:nvSpPr>
        <p:spPr/>
        <p:txBody>
          <a:bodyPr/>
          <a:lstStyle/>
          <a:p>
            <a:fld id="{7CBEA1E3-175B-4B35-86B5-5118859D36C5}" type="slidenum">
              <a:rPr lang="en-US" altLang="en-US"/>
              <a:pPr/>
              <a:t>13</a:t>
            </a:fld>
            <a:endParaRPr lang="en-US" altLang="en-US"/>
          </a:p>
        </p:txBody>
      </p:sp>
      <p:sp>
        <p:nvSpPr>
          <p:cNvPr id="15362" name="Rectangle 2">
            <a:extLst>
              <a:ext uri="{FF2B5EF4-FFF2-40B4-BE49-F238E27FC236}">
                <a16:creationId xmlns:a16="http://schemas.microsoft.com/office/drawing/2014/main" id="{246CC69B-9B18-48D9-B1EF-8289CDFF3FAF}"/>
              </a:ext>
            </a:extLst>
          </p:cNvPr>
          <p:cNvSpPr>
            <a:spLocks noGrp="1" noChangeArrowheads="1"/>
          </p:cNvSpPr>
          <p:nvPr>
            <p:ph type="title"/>
          </p:nvPr>
        </p:nvSpPr>
        <p:spPr/>
        <p:txBody>
          <a:bodyPr/>
          <a:lstStyle/>
          <a:p>
            <a:r>
              <a:rPr lang="en-US" altLang="en-US"/>
              <a:t>Electron-Hole Pair Interaction</a:t>
            </a:r>
          </a:p>
        </p:txBody>
      </p:sp>
      <p:sp>
        <p:nvSpPr>
          <p:cNvPr id="15363" name="Rectangle 3">
            <a:extLst>
              <a:ext uri="{FF2B5EF4-FFF2-40B4-BE49-F238E27FC236}">
                <a16:creationId xmlns:a16="http://schemas.microsoft.com/office/drawing/2014/main" id="{AD75273B-F996-4186-85A8-DA00ABAC04B4}"/>
              </a:ext>
            </a:extLst>
          </p:cNvPr>
          <p:cNvSpPr>
            <a:spLocks noGrp="1" noChangeArrowheads="1"/>
          </p:cNvSpPr>
          <p:nvPr>
            <p:ph type="body" sz="half" idx="1"/>
          </p:nvPr>
        </p:nvSpPr>
        <p:spPr>
          <a:xfrm>
            <a:off x="685800" y="4800600"/>
            <a:ext cx="7772400" cy="1460500"/>
          </a:xfrm>
          <a:ln/>
        </p:spPr>
        <p:txBody>
          <a:bodyPr/>
          <a:lstStyle/>
          <a:p>
            <a:r>
              <a:rPr lang="en-US" altLang="en-US"/>
              <a:t>With free electrons breaking off covalent bonds, holes are generated.</a:t>
            </a:r>
          </a:p>
          <a:p>
            <a:r>
              <a:rPr lang="en-US" altLang="en-US"/>
              <a:t>Holes can be filled by absorbing other free electrons, so effectively there is a flow of charge carriers.</a:t>
            </a:r>
          </a:p>
        </p:txBody>
      </p:sp>
      <p:pic>
        <p:nvPicPr>
          <p:cNvPr id="15365" name="Picture 5">
            <a:extLst>
              <a:ext uri="{FF2B5EF4-FFF2-40B4-BE49-F238E27FC236}">
                <a16:creationId xmlns:a16="http://schemas.microsoft.com/office/drawing/2014/main" id="{8D4E3FAD-0C8E-4F4B-9B85-FC5859985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00250"/>
            <a:ext cx="79248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3E379B-2BFF-449B-BB1B-77EE26F4A95B}"/>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0FEC4C0A-E8F6-4D7B-8A60-FBEE8CD9D85B}"/>
              </a:ext>
            </a:extLst>
          </p:cNvPr>
          <p:cNvSpPr>
            <a:spLocks noGrp="1"/>
          </p:cNvSpPr>
          <p:nvPr>
            <p:ph type="sldNum" sz="quarter" idx="11"/>
          </p:nvPr>
        </p:nvSpPr>
        <p:spPr/>
        <p:txBody>
          <a:bodyPr/>
          <a:lstStyle/>
          <a:p>
            <a:fld id="{CC7510C2-D32E-4C25-829D-41829CC27677}" type="slidenum">
              <a:rPr lang="en-US" altLang="en-US"/>
              <a:pPr/>
              <a:t>130</a:t>
            </a:fld>
            <a:endParaRPr lang="en-US" altLang="en-US"/>
          </a:p>
        </p:txBody>
      </p:sp>
      <p:sp>
        <p:nvSpPr>
          <p:cNvPr id="138242" name="Rectangle 2">
            <a:extLst>
              <a:ext uri="{FF2B5EF4-FFF2-40B4-BE49-F238E27FC236}">
                <a16:creationId xmlns:a16="http://schemas.microsoft.com/office/drawing/2014/main" id="{B84A6AFE-0D09-452A-922B-421E03C4FBEB}"/>
              </a:ext>
            </a:extLst>
          </p:cNvPr>
          <p:cNvSpPr>
            <a:spLocks noGrp="1" noChangeArrowheads="1"/>
          </p:cNvSpPr>
          <p:nvPr>
            <p:ph type="title"/>
          </p:nvPr>
        </p:nvSpPr>
        <p:spPr/>
        <p:txBody>
          <a:bodyPr/>
          <a:lstStyle/>
          <a:p>
            <a:r>
              <a:rPr lang="en-US" altLang="en-US"/>
              <a:t>Bipolar Transistor Large Signal Model</a:t>
            </a:r>
          </a:p>
        </p:txBody>
      </p:sp>
      <p:sp>
        <p:nvSpPr>
          <p:cNvPr id="138243" name="Rectangle 3">
            <a:extLst>
              <a:ext uri="{FF2B5EF4-FFF2-40B4-BE49-F238E27FC236}">
                <a16:creationId xmlns:a16="http://schemas.microsoft.com/office/drawing/2014/main" id="{A9EE24DD-C7FC-482E-947A-C6CC63E23111}"/>
              </a:ext>
            </a:extLst>
          </p:cNvPr>
          <p:cNvSpPr>
            <a:spLocks noGrp="1" noChangeArrowheads="1"/>
          </p:cNvSpPr>
          <p:nvPr>
            <p:ph type="body" sz="half" idx="1"/>
          </p:nvPr>
        </p:nvSpPr>
        <p:spPr>
          <a:xfrm>
            <a:off x="685800" y="5257800"/>
            <a:ext cx="7772400" cy="1066800"/>
          </a:xfrm>
          <a:ln/>
        </p:spPr>
        <p:txBody>
          <a:bodyPr/>
          <a:lstStyle/>
          <a:p>
            <a:r>
              <a:rPr lang="en-US" altLang="en-US"/>
              <a:t>A diode is placed between base and emitter and a voltage controlled current source is placed between the collector and emitter.</a:t>
            </a:r>
          </a:p>
        </p:txBody>
      </p:sp>
      <p:pic>
        <p:nvPicPr>
          <p:cNvPr id="138246" name="Picture 6">
            <a:extLst>
              <a:ext uri="{FF2B5EF4-FFF2-40B4-BE49-F238E27FC236}">
                <a16:creationId xmlns:a16="http://schemas.microsoft.com/office/drawing/2014/main" id="{933CB7C3-C797-4BB1-9C90-C491A0F6D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6781800"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409903-EB91-452F-B6AF-ECDF441058F8}"/>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E42F2449-8E21-4440-A67A-3852AD22A177}"/>
              </a:ext>
            </a:extLst>
          </p:cNvPr>
          <p:cNvSpPr>
            <a:spLocks noGrp="1"/>
          </p:cNvSpPr>
          <p:nvPr>
            <p:ph type="sldNum" sz="quarter" idx="11"/>
          </p:nvPr>
        </p:nvSpPr>
        <p:spPr/>
        <p:txBody>
          <a:bodyPr/>
          <a:lstStyle/>
          <a:p>
            <a:fld id="{7A41D128-90C5-4529-95E8-AD1582570CE7}" type="slidenum">
              <a:rPr lang="en-US" altLang="en-US"/>
              <a:pPr/>
              <a:t>131</a:t>
            </a:fld>
            <a:endParaRPr lang="en-US" altLang="en-US"/>
          </a:p>
        </p:txBody>
      </p:sp>
      <p:pic>
        <p:nvPicPr>
          <p:cNvPr id="139271" name="Picture 7">
            <a:extLst>
              <a:ext uri="{FF2B5EF4-FFF2-40B4-BE49-F238E27FC236}">
                <a16:creationId xmlns:a16="http://schemas.microsoft.com/office/drawing/2014/main" id="{5E931459-7BFD-419C-8F1E-8686DB9BD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04900"/>
            <a:ext cx="86868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66" name="Rectangle 2">
            <a:extLst>
              <a:ext uri="{FF2B5EF4-FFF2-40B4-BE49-F238E27FC236}">
                <a16:creationId xmlns:a16="http://schemas.microsoft.com/office/drawing/2014/main" id="{9A72D28F-165E-433D-AB44-8BA92590A026}"/>
              </a:ext>
            </a:extLst>
          </p:cNvPr>
          <p:cNvSpPr>
            <a:spLocks noGrp="1" noChangeArrowheads="1"/>
          </p:cNvSpPr>
          <p:nvPr>
            <p:ph type="title"/>
          </p:nvPr>
        </p:nvSpPr>
        <p:spPr/>
        <p:txBody>
          <a:bodyPr/>
          <a:lstStyle/>
          <a:p>
            <a:r>
              <a:rPr lang="en-US" altLang="en-US"/>
              <a:t>Example:  Maximum R</a:t>
            </a:r>
            <a:r>
              <a:rPr lang="en-US" altLang="en-US" baseline="-25000"/>
              <a:t>L</a:t>
            </a:r>
            <a:r>
              <a:rPr lang="en-US" altLang="en-US"/>
              <a:t> </a:t>
            </a:r>
          </a:p>
        </p:txBody>
      </p:sp>
      <p:sp>
        <p:nvSpPr>
          <p:cNvPr id="139267" name="Rectangle 3">
            <a:extLst>
              <a:ext uri="{FF2B5EF4-FFF2-40B4-BE49-F238E27FC236}">
                <a16:creationId xmlns:a16="http://schemas.microsoft.com/office/drawing/2014/main" id="{6CA5F9B0-E926-42A6-894F-6F803E50F6CD}"/>
              </a:ext>
            </a:extLst>
          </p:cNvPr>
          <p:cNvSpPr>
            <a:spLocks noGrp="1" noChangeArrowheads="1"/>
          </p:cNvSpPr>
          <p:nvPr>
            <p:ph type="body" sz="half" idx="1"/>
          </p:nvPr>
        </p:nvSpPr>
        <p:spPr>
          <a:xfrm>
            <a:off x="685800" y="4724400"/>
            <a:ext cx="7772400" cy="1657350"/>
          </a:xfrm>
          <a:ln/>
        </p:spPr>
        <p:txBody>
          <a:bodyPr/>
          <a:lstStyle/>
          <a:p>
            <a:pPr>
              <a:lnSpc>
                <a:spcPct val="90000"/>
              </a:lnSpc>
            </a:pPr>
            <a:r>
              <a:rPr lang="en-US" altLang="en-US"/>
              <a:t>As R</a:t>
            </a:r>
            <a:r>
              <a:rPr lang="en-US" altLang="en-US" baseline="-25000"/>
              <a:t>L </a:t>
            </a:r>
            <a:r>
              <a:rPr lang="en-US" altLang="en-US"/>
              <a:t>increases, V</a:t>
            </a:r>
            <a:r>
              <a:rPr lang="en-US" altLang="en-US" baseline="-25000"/>
              <a:t>x </a:t>
            </a:r>
            <a:r>
              <a:rPr lang="en-US" altLang="en-US"/>
              <a:t>drops and eventually forward biases the collector-base junction.  This will force the transistor out of forward active region.</a:t>
            </a:r>
          </a:p>
          <a:p>
            <a:pPr>
              <a:lnSpc>
                <a:spcPct val="90000"/>
              </a:lnSpc>
            </a:pPr>
            <a:r>
              <a:rPr lang="en-US" altLang="en-US"/>
              <a:t>Therefore, there exists a maximum tolerable collector resistance.</a:t>
            </a:r>
          </a:p>
          <a:p>
            <a:pPr>
              <a:lnSpc>
                <a:spcPct val="90000"/>
              </a:lnSpc>
            </a:pPr>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9123080-1D09-47A8-B432-EEEA5DACBC9E}"/>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952284FF-2C86-4DFD-B3E3-590CDD4E4146}"/>
              </a:ext>
            </a:extLst>
          </p:cNvPr>
          <p:cNvSpPr>
            <a:spLocks noGrp="1"/>
          </p:cNvSpPr>
          <p:nvPr>
            <p:ph type="sldNum" sz="quarter" idx="11"/>
          </p:nvPr>
        </p:nvSpPr>
        <p:spPr/>
        <p:txBody>
          <a:bodyPr/>
          <a:lstStyle/>
          <a:p>
            <a:fld id="{501BCBC0-5A2A-44C6-9B9A-63C91D205F58}" type="slidenum">
              <a:rPr lang="en-US" altLang="en-US"/>
              <a:pPr/>
              <a:t>132</a:t>
            </a:fld>
            <a:endParaRPr lang="en-US" altLang="en-US"/>
          </a:p>
        </p:txBody>
      </p:sp>
      <p:sp>
        <p:nvSpPr>
          <p:cNvPr id="140290" name="Rectangle 2">
            <a:extLst>
              <a:ext uri="{FF2B5EF4-FFF2-40B4-BE49-F238E27FC236}">
                <a16:creationId xmlns:a16="http://schemas.microsoft.com/office/drawing/2014/main" id="{52441AEC-663B-4F37-A9CD-5FC7C609A67F}"/>
              </a:ext>
            </a:extLst>
          </p:cNvPr>
          <p:cNvSpPr>
            <a:spLocks noGrp="1" noChangeArrowheads="1"/>
          </p:cNvSpPr>
          <p:nvPr>
            <p:ph type="title"/>
          </p:nvPr>
        </p:nvSpPr>
        <p:spPr/>
        <p:txBody>
          <a:bodyPr/>
          <a:lstStyle/>
          <a:p>
            <a:r>
              <a:rPr lang="en-US" altLang="en-US"/>
              <a:t>Characteristics of Bipolar Transistor </a:t>
            </a:r>
          </a:p>
        </p:txBody>
      </p:sp>
      <p:pic>
        <p:nvPicPr>
          <p:cNvPr id="140296" name="Picture 8">
            <a:extLst>
              <a:ext uri="{FF2B5EF4-FFF2-40B4-BE49-F238E27FC236}">
                <a16:creationId xmlns:a16="http://schemas.microsoft.com/office/drawing/2014/main" id="{2D9F2DFF-321C-4380-9D95-6A67CA86F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85900"/>
            <a:ext cx="89344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E27B0C3D-51DF-4661-BF50-317E2FFD8F2A}"/>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CDB36064-FC03-4DD6-B53D-2E389B136C87}"/>
              </a:ext>
            </a:extLst>
          </p:cNvPr>
          <p:cNvSpPr>
            <a:spLocks noGrp="1"/>
          </p:cNvSpPr>
          <p:nvPr>
            <p:ph type="sldNum" sz="quarter" idx="11"/>
          </p:nvPr>
        </p:nvSpPr>
        <p:spPr/>
        <p:txBody>
          <a:bodyPr/>
          <a:lstStyle/>
          <a:p>
            <a:fld id="{41213530-B192-41B1-9E01-EF9069481AC9}" type="slidenum">
              <a:rPr lang="en-US" altLang="en-US"/>
              <a:pPr/>
              <a:t>133</a:t>
            </a:fld>
            <a:endParaRPr lang="en-US" altLang="en-US"/>
          </a:p>
        </p:txBody>
      </p:sp>
      <p:sp>
        <p:nvSpPr>
          <p:cNvPr id="141314" name="Rectangle 2">
            <a:extLst>
              <a:ext uri="{FF2B5EF4-FFF2-40B4-BE49-F238E27FC236}">
                <a16:creationId xmlns:a16="http://schemas.microsoft.com/office/drawing/2014/main" id="{1936B136-0382-4F40-A441-BB4AEFFD0C8A}"/>
              </a:ext>
            </a:extLst>
          </p:cNvPr>
          <p:cNvSpPr>
            <a:spLocks noGrp="1" noChangeArrowheads="1"/>
          </p:cNvSpPr>
          <p:nvPr>
            <p:ph type="title"/>
          </p:nvPr>
        </p:nvSpPr>
        <p:spPr/>
        <p:txBody>
          <a:bodyPr/>
          <a:lstStyle/>
          <a:p>
            <a:r>
              <a:rPr lang="en-US" altLang="en-US"/>
              <a:t>Example:  IV Characteristics </a:t>
            </a:r>
          </a:p>
        </p:txBody>
      </p:sp>
      <p:pic>
        <p:nvPicPr>
          <p:cNvPr id="141319" name="Picture 7">
            <a:extLst>
              <a:ext uri="{FF2B5EF4-FFF2-40B4-BE49-F238E27FC236}">
                <a16:creationId xmlns:a16="http://schemas.microsoft.com/office/drawing/2014/main" id="{39052028-4A62-4D02-924A-5DECE4191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1066800"/>
            <a:ext cx="7134225"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FFDCAB1-8009-4185-901B-42F3B1452DDF}"/>
              </a:ext>
            </a:extLst>
          </p:cNvPr>
          <p:cNvSpPr>
            <a:spLocks noGrp="1"/>
          </p:cNvSpPr>
          <p:nvPr>
            <p:ph type="ftr" sz="quarter" idx="10"/>
          </p:nvPr>
        </p:nvSpPr>
        <p:spPr/>
        <p:txBody>
          <a:bodyPr/>
          <a:lstStyle/>
          <a:p>
            <a:r>
              <a:rPr lang="en-US" altLang="en-US"/>
              <a:t>CH4    Physics of Bipolar Transistors</a:t>
            </a:r>
          </a:p>
        </p:txBody>
      </p:sp>
      <p:sp>
        <p:nvSpPr>
          <p:cNvPr id="9" name="Slide Number Placeholder 6">
            <a:extLst>
              <a:ext uri="{FF2B5EF4-FFF2-40B4-BE49-F238E27FC236}">
                <a16:creationId xmlns:a16="http://schemas.microsoft.com/office/drawing/2014/main" id="{E8A7DE5B-D5D0-4993-AF67-9BD84715867A}"/>
              </a:ext>
            </a:extLst>
          </p:cNvPr>
          <p:cNvSpPr>
            <a:spLocks noGrp="1"/>
          </p:cNvSpPr>
          <p:nvPr>
            <p:ph type="sldNum" sz="quarter" idx="11"/>
          </p:nvPr>
        </p:nvSpPr>
        <p:spPr/>
        <p:txBody>
          <a:bodyPr/>
          <a:lstStyle/>
          <a:p>
            <a:fld id="{AECAC24D-3E01-431E-942A-2530F61F4A5D}" type="slidenum">
              <a:rPr lang="en-US" altLang="en-US"/>
              <a:pPr/>
              <a:t>134</a:t>
            </a:fld>
            <a:endParaRPr lang="en-US" altLang="en-US"/>
          </a:p>
        </p:txBody>
      </p:sp>
      <p:sp>
        <p:nvSpPr>
          <p:cNvPr id="142338" name="Rectangle 2">
            <a:extLst>
              <a:ext uri="{FF2B5EF4-FFF2-40B4-BE49-F238E27FC236}">
                <a16:creationId xmlns:a16="http://schemas.microsoft.com/office/drawing/2014/main" id="{0C5C1B9D-C919-42A4-AC68-97E74DDEDE3E}"/>
              </a:ext>
            </a:extLst>
          </p:cNvPr>
          <p:cNvSpPr>
            <a:spLocks noGrp="1" noChangeArrowheads="1"/>
          </p:cNvSpPr>
          <p:nvPr>
            <p:ph type="title"/>
          </p:nvPr>
        </p:nvSpPr>
        <p:spPr/>
        <p:txBody>
          <a:bodyPr/>
          <a:lstStyle/>
          <a:p>
            <a:r>
              <a:rPr lang="en-US" altLang="en-US"/>
              <a:t>Transconductance</a:t>
            </a:r>
          </a:p>
        </p:txBody>
      </p:sp>
      <p:sp>
        <p:nvSpPr>
          <p:cNvPr id="142339" name="Rectangle 3">
            <a:extLst>
              <a:ext uri="{FF2B5EF4-FFF2-40B4-BE49-F238E27FC236}">
                <a16:creationId xmlns:a16="http://schemas.microsoft.com/office/drawing/2014/main" id="{85CCEF01-7BA8-497A-A930-194C5641BFC1}"/>
              </a:ext>
            </a:extLst>
          </p:cNvPr>
          <p:cNvSpPr>
            <a:spLocks noGrp="1" noChangeArrowheads="1"/>
          </p:cNvSpPr>
          <p:nvPr>
            <p:ph type="body" sz="half" idx="1"/>
          </p:nvPr>
        </p:nvSpPr>
        <p:spPr>
          <a:xfrm>
            <a:off x="685800" y="5181600"/>
            <a:ext cx="7772400" cy="1219200"/>
          </a:xfrm>
          <a:ln/>
        </p:spPr>
        <p:txBody>
          <a:bodyPr/>
          <a:lstStyle/>
          <a:p>
            <a:pPr>
              <a:lnSpc>
                <a:spcPct val="90000"/>
              </a:lnSpc>
            </a:pPr>
            <a:r>
              <a:rPr lang="en-US" altLang="en-US"/>
              <a:t>Transconductance, g</a:t>
            </a:r>
            <a:r>
              <a:rPr lang="en-US" altLang="en-US" baseline="-25000"/>
              <a:t>m </a:t>
            </a:r>
            <a:r>
              <a:rPr lang="en-US" altLang="en-US"/>
              <a:t>shows a measure of how well the transistor converts voltage to current.</a:t>
            </a:r>
          </a:p>
          <a:p>
            <a:pPr>
              <a:lnSpc>
                <a:spcPct val="90000"/>
              </a:lnSpc>
            </a:pPr>
            <a:r>
              <a:rPr lang="en-US" altLang="en-US"/>
              <a:t>It will later be shown that g</a:t>
            </a:r>
            <a:r>
              <a:rPr lang="en-US" altLang="en-US" baseline="-25000"/>
              <a:t>m </a:t>
            </a:r>
            <a:r>
              <a:rPr lang="en-US" altLang="en-US"/>
              <a:t>is one of the most important parameters in circuit design. </a:t>
            </a:r>
          </a:p>
        </p:txBody>
      </p:sp>
      <p:grpSp>
        <p:nvGrpSpPr>
          <p:cNvPr id="142348" name="Group 12">
            <a:extLst>
              <a:ext uri="{FF2B5EF4-FFF2-40B4-BE49-F238E27FC236}">
                <a16:creationId xmlns:a16="http://schemas.microsoft.com/office/drawing/2014/main" id="{C967ABC2-8276-43C7-8190-E9A4118669AD}"/>
              </a:ext>
            </a:extLst>
          </p:cNvPr>
          <p:cNvGrpSpPr>
            <a:grpSpLocks/>
          </p:cNvGrpSpPr>
          <p:nvPr/>
        </p:nvGrpSpPr>
        <p:grpSpPr bwMode="auto">
          <a:xfrm>
            <a:off x="5867400" y="1371600"/>
            <a:ext cx="3048000" cy="3352800"/>
            <a:chOff x="3360" y="1216"/>
            <a:chExt cx="1440" cy="1376"/>
          </a:xfrm>
        </p:grpSpPr>
        <p:sp>
          <p:nvSpPr>
            <p:cNvPr id="142342" name="AutoShape 6">
              <a:extLst>
                <a:ext uri="{FF2B5EF4-FFF2-40B4-BE49-F238E27FC236}">
                  <a16:creationId xmlns:a16="http://schemas.microsoft.com/office/drawing/2014/main" id="{F0F15CEA-E619-4AE2-97D3-271B1DB93C62}"/>
                </a:ext>
              </a:extLst>
            </p:cNvPr>
            <p:cNvSpPr>
              <a:spLocks noChangeArrowheads="1"/>
            </p:cNvSpPr>
            <p:nvPr/>
          </p:nvSpPr>
          <p:spPr bwMode="auto">
            <a:xfrm>
              <a:off x="3360" y="1216"/>
              <a:ext cx="1440" cy="13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42341" name="Object 5">
              <a:extLst>
                <a:ext uri="{FF2B5EF4-FFF2-40B4-BE49-F238E27FC236}">
                  <a16:creationId xmlns:a16="http://schemas.microsoft.com/office/drawing/2014/main" id="{BD1344DE-131D-4CF8-842D-65F8A4FACD97}"/>
                </a:ext>
              </a:extLst>
            </p:cNvPr>
            <p:cNvGraphicFramePr>
              <a:graphicFrameLocks noChangeAspect="1"/>
            </p:cNvGraphicFramePr>
            <p:nvPr/>
          </p:nvGraphicFramePr>
          <p:xfrm>
            <a:off x="3408" y="1296"/>
            <a:ext cx="1248" cy="1194"/>
          </p:xfrm>
          <a:graphic>
            <a:graphicData uri="http://schemas.openxmlformats.org/presentationml/2006/ole">
              <mc:AlternateContent xmlns:mc="http://schemas.openxmlformats.org/markup-compatibility/2006">
                <mc:Choice xmlns:v="urn:schemas-microsoft-com:vml" Requires="v">
                  <p:oleObj spid="_x0000_s40961" name="Equation" r:id="rId3" imgW="2831760" imgH="2616120" progId="Equation.3">
                    <p:embed/>
                  </p:oleObj>
                </mc:Choice>
                <mc:Fallback>
                  <p:oleObj name="Equation" r:id="rId3" imgW="2831760" imgH="2616120" progId="Equation.3">
                    <p:embed/>
                    <p:pic>
                      <p:nvPicPr>
                        <p:cNvPr id="142341" name="Object 5">
                          <a:extLst>
                            <a:ext uri="{FF2B5EF4-FFF2-40B4-BE49-F238E27FC236}">
                              <a16:creationId xmlns:a16="http://schemas.microsoft.com/office/drawing/2014/main" id="{BD1344DE-131D-4CF8-842D-65F8A4FAC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296"/>
                          <a:ext cx="1248" cy="1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42347" name="Picture 11">
            <a:extLst>
              <a:ext uri="{FF2B5EF4-FFF2-40B4-BE49-F238E27FC236}">
                <a16:creationId xmlns:a16="http://schemas.microsoft.com/office/drawing/2014/main" id="{6A4807DC-0CA0-4FBC-A8F9-15C1B424A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447800"/>
            <a:ext cx="553402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5DAD07-43FA-44B9-B6FD-4D4BE2BCFABD}"/>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CDF9CB60-3B39-44A7-8DB8-3047BB563B20}"/>
              </a:ext>
            </a:extLst>
          </p:cNvPr>
          <p:cNvSpPr>
            <a:spLocks noGrp="1"/>
          </p:cNvSpPr>
          <p:nvPr>
            <p:ph type="sldNum" sz="quarter" idx="11"/>
          </p:nvPr>
        </p:nvSpPr>
        <p:spPr/>
        <p:txBody>
          <a:bodyPr/>
          <a:lstStyle/>
          <a:p>
            <a:fld id="{5B1B3714-E9EB-4CD9-A4AF-FE729A3FD39F}" type="slidenum">
              <a:rPr lang="en-US" altLang="en-US"/>
              <a:pPr/>
              <a:t>135</a:t>
            </a:fld>
            <a:endParaRPr lang="en-US" altLang="en-US"/>
          </a:p>
        </p:txBody>
      </p:sp>
      <p:sp>
        <p:nvSpPr>
          <p:cNvPr id="143362" name="Rectangle 2">
            <a:extLst>
              <a:ext uri="{FF2B5EF4-FFF2-40B4-BE49-F238E27FC236}">
                <a16:creationId xmlns:a16="http://schemas.microsoft.com/office/drawing/2014/main" id="{64F42F60-D615-4894-A8C9-A74B3C47B7AA}"/>
              </a:ext>
            </a:extLst>
          </p:cNvPr>
          <p:cNvSpPr>
            <a:spLocks noGrp="1" noChangeArrowheads="1"/>
          </p:cNvSpPr>
          <p:nvPr>
            <p:ph type="title"/>
          </p:nvPr>
        </p:nvSpPr>
        <p:spPr/>
        <p:txBody>
          <a:bodyPr/>
          <a:lstStyle/>
          <a:p>
            <a:r>
              <a:rPr lang="en-US" altLang="en-US"/>
              <a:t>Visualization of Transconductance</a:t>
            </a:r>
          </a:p>
        </p:txBody>
      </p:sp>
      <p:sp>
        <p:nvSpPr>
          <p:cNvPr id="143363" name="Rectangle 3">
            <a:extLst>
              <a:ext uri="{FF2B5EF4-FFF2-40B4-BE49-F238E27FC236}">
                <a16:creationId xmlns:a16="http://schemas.microsoft.com/office/drawing/2014/main" id="{3C9A4709-E87C-434E-AD33-A46C6105150E}"/>
              </a:ext>
            </a:extLst>
          </p:cNvPr>
          <p:cNvSpPr>
            <a:spLocks noGrp="1" noChangeArrowheads="1"/>
          </p:cNvSpPr>
          <p:nvPr>
            <p:ph type="body" sz="half" idx="1"/>
          </p:nvPr>
        </p:nvSpPr>
        <p:spPr>
          <a:xfrm>
            <a:off x="685800" y="5473700"/>
            <a:ext cx="7772400" cy="914400"/>
          </a:xfrm>
          <a:ln/>
        </p:spPr>
        <p:txBody>
          <a:bodyPr/>
          <a:lstStyle/>
          <a:p>
            <a:r>
              <a:rPr lang="en-US" altLang="en-US"/>
              <a:t>g</a:t>
            </a:r>
            <a:r>
              <a:rPr lang="en-US" altLang="en-US" baseline="-25000"/>
              <a:t>m</a:t>
            </a:r>
            <a:r>
              <a:rPr lang="en-US" altLang="en-US"/>
              <a:t> can be visualized as the slope of I</a:t>
            </a:r>
            <a:r>
              <a:rPr lang="en-US" altLang="en-US" baseline="-25000"/>
              <a:t>C </a:t>
            </a:r>
            <a:r>
              <a:rPr lang="en-US" altLang="en-US"/>
              <a:t>versus V</a:t>
            </a:r>
            <a:r>
              <a:rPr lang="en-US" altLang="en-US" baseline="-25000"/>
              <a:t>BE.</a:t>
            </a:r>
          </a:p>
          <a:p>
            <a:r>
              <a:rPr lang="en-US" altLang="en-US"/>
              <a:t>A large I</a:t>
            </a:r>
            <a:r>
              <a:rPr lang="en-US" altLang="en-US" baseline="-25000"/>
              <a:t>C </a:t>
            </a:r>
            <a:r>
              <a:rPr lang="en-US" altLang="en-US"/>
              <a:t>has a large slope and therefore a large g</a:t>
            </a:r>
            <a:r>
              <a:rPr lang="en-US" altLang="en-US" baseline="-25000"/>
              <a:t>m.</a:t>
            </a:r>
            <a:r>
              <a:rPr lang="en-US" altLang="en-US"/>
              <a:t> </a:t>
            </a:r>
          </a:p>
        </p:txBody>
      </p:sp>
      <p:pic>
        <p:nvPicPr>
          <p:cNvPr id="143366" name="Picture 6">
            <a:extLst>
              <a:ext uri="{FF2B5EF4-FFF2-40B4-BE49-F238E27FC236}">
                <a16:creationId xmlns:a16="http://schemas.microsoft.com/office/drawing/2014/main" id="{066AA530-4A40-479A-BEF2-C8BB893E6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5843588"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22DF7C-0EFD-4B18-B1B1-49260BDDF2DA}"/>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A126A120-814F-4E0C-867E-D3042F67D4AD}"/>
              </a:ext>
            </a:extLst>
          </p:cNvPr>
          <p:cNvSpPr>
            <a:spLocks noGrp="1"/>
          </p:cNvSpPr>
          <p:nvPr>
            <p:ph type="sldNum" sz="quarter" idx="11"/>
          </p:nvPr>
        </p:nvSpPr>
        <p:spPr/>
        <p:txBody>
          <a:bodyPr/>
          <a:lstStyle/>
          <a:p>
            <a:fld id="{FAB1CBB4-E1DE-4E52-9AD8-7A1486A55ECE}" type="slidenum">
              <a:rPr lang="en-US" altLang="en-US"/>
              <a:pPr/>
              <a:t>136</a:t>
            </a:fld>
            <a:endParaRPr lang="en-US" altLang="en-US"/>
          </a:p>
        </p:txBody>
      </p:sp>
      <p:sp>
        <p:nvSpPr>
          <p:cNvPr id="144386" name="Rectangle 2">
            <a:extLst>
              <a:ext uri="{FF2B5EF4-FFF2-40B4-BE49-F238E27FC236}">
                <a16:creationId xmlns:a16="http://schemas.microsoft.com/office/drawing/2014/main" id="{855D28B0-8BE1-4ECC-95F7-62AB05BD1B11}"/>
              </a:ext>
            </a:extLst>
          </p:cNvPr>
          <p:cNvSpPr>
            <a:spLocks noGrp="1" noChangeArrowheads="1"/>
          </p:cNvSpPr>
          <p:nvPr>
            <p:ph type="title"/>
          </p:nvPr>
        </p:nvSpPr>
        <p:spPr/>
        <p:txBody>
          <a:bodyPr/>
          <a:lstStyle/>
          <a:p>
            <a:r>
              <a:rPr lang="en-US" altLang="en-US"/>
              <a:t>Transconductance and Area</a:t>
            </a:r>
          </a:p>
        </p:txBody>
      </p:sp>
      <p:sp>
        <p:nvSpPr>
          <p:cNvPr id="144387" name="Rectangle 3">
            <a:extLst>
              <a:ext uri="{FF2B5EF4-FFF2-40B4-BE49-F238E27FC236}">
                <a16:creationId xmlns:a16="http://schemas.microsoft.com/office/drawing/2014/main" id="{50F52B84-3B29-4EB1-BE8A-D0AB1055C422}"/>
              </a:ext>
            </a:extLst>
          </p:cNvPr>
          <p:cNvSpPr>
            <a:spLocks noGrp="1" noChangeArrowheads="1"/>
          </p:cNvSpPr>
          <p:nvPr>
            <p:ph type="body" sz="half" idx="1"/>
          </p:nvPr>
        </p:nvSpPr>
        <p:spPr>
          <a:xfrm>
            <a:off x="685800" y="5207000"/>
            <a:ext cx="7772400" cy="1219200"/>
          </a:xfrm>
          <a:ln/>
        </p:spPr>
        <p:txBody>
          <a:bodyPr/>
          <a:lstStyle/>
          <a:p>
            <a:r>
              <a:rPr lang="en-US" altLang="en-US"/>
              <a:t>When the area of a transistor is increased by n, I</a:t>
            </a:r>
            <a:r>
              <a:rPr lang="en-US" altLang="en-US" baseline="-25000"/>
              <a:t>S </a:t>
            </a:r>
            <a:r>
              <a:rPr lang="en-US" altLang="en-US"/>
              <a:t> increases by n.  For a </a:t>
            </a:r>
            <a:r>
              <a:rPr lang="en-US" altLang="en-US" u="sng"/>
              <a:t>constant</a:t>
            </a:r>
            <a:r>
              <a:rPr lang="en-US" altLang="en-US"/>
              <a:t> V</a:t>
            </a:r>
            <a:r>
              <a:rPr lang="en-US" altLang="en-US" baseline="-25000"/>
              <a:t>BE, </a:t>
            </a:r>
            <a:r>
              <a:rPr lang="en-US" altLang="en-US"/>
              <a:t>I</a:t>
            </a:r>
            <a:r>
              <a:rPr lang="en-US" altLang="en-US" baseline="-25000"/>
              <a:t>C </a:t>
            </a:r>
            <a:r>
              <a:rPr lang="en-US" altLang="en-US"/>
              <a:t>and hence g</a:t>
            </a:r>
            <a:r>
              <a:rPr lang="en-US" altLang="en-US" baseline="-25000"/>
              <a:t>m </a:t>
            </a:r>
            <a:r>
              <a:rPr lang="en-US" altLang="en-US"/>
              <a:t>increases by a factor of n.</a:t>
            </a:r>
            <a:endParaRPr lang="en-US" altLang="en-US" sz="1800"/>
          </a:p>
        </p:txBody>
      </p:sp>
      <p:pic>
        <p:nvPicPr>
          <p:cNvPr id="144390" name="Picture 6">
            <a:extLst>
              <a:ext uri="{FF2B5EF4-FFF2-40B4-BE49-F238E27FC236}">
                <a16:creationId xmlns:a16="http://schemas.microsoft.com/office/drawing/2014/main" id="{DB9BBCA0-3D8F-4796-BD18-6B2B5D8B5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600200"/>
            <a:ext cx="90582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A4181E5-97F6-47B3-9E06-926046362844}"/>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E1612B12-0197-4138-B207-F7DA803C871E}"/>
              </a:ext>
            </a:extLst>
          </p:cNvPr>
          <p:cNvSpPr>
            <a:spLocks noGrp="1"/>
          </p:cNvSpPr>
          <p:nvPr>
            <p:ph type="sldNum" sz="quarter" idx="11"/>
          </p:nvPr>
        </p:nvSpPr>
        <p:spPr/>
        <p:txBody>
          <a:bodyPr/>
          <a:lstStyle/>
          <a:p>
            <a:fld id="{9DCD3ABB-CBAF-47BB-A607-873C3DCF2D3B}" type="slidenum">
              <a:rPr lang="en-US" altLang="en-US"/>
              <a:pPr/>
              <a:t>137</a:t>
            </a:fld>
            <a:endParaRPr lang="en-US" altLang="en-US"/>
          </a:p>
        </p:txBody>
      </p:sp>
      <p:sp>
        <p:nvSpPr>
          <p:cNvPr id="145410" name="Rectangle 2">
            <a:extLst>
              <a:ext uri="{FF2B5EF4-FFF2-40B4-BE49-F238E27FC236}">
                <a16:creationId xmlns:a16="http://schemas.microsoft.com/office/drawing/2014/main" id="{9E15CC6C-602E-46F2-B611-EE4746CA2773}"/>
              </a:ext>
            </a:extLst>
          </p:cNvPr>
          <p:cNvSpPr>
            <a:spLocks noGrp="1" noChangeArrowheads="1"/>
          </p:cNvSpPr>
          <p:nvPr>
            <p:ph type="title"/>
          </p:nvPr>
        </p:nvSpPr>
        <p:spPr/>
        <p:txBody>
          <a:bodyPr/>
          <a:lstStyle/>
          <a:p>
            <a:r>
              <a:rPr lang="en-US" altLang="en-US"/>
              <a:t>Transconductance and I</a:t>
            </a:r>
            <a:r>
              <a:rPr lang="en-US" altLang="en-US" baseline="-25000"/>
              <a:t>c </a:t>
            </a:r>
            <a:r>
              <a:rPr lang="en-US" altLang="en-US"/>
              <a:t> </a:t>
            </a:r>
            <a:r>
              <a:rPr lang="en-US" altLang="en-US" baseline="-25000"/>
              <a:t> </a:t>
            </a:r>
            <a:r>
              <a:rPr lang="en-US" altLang="en-US"/>
              <a:t> </a:t>
            </a:r>
          </a:p>
        </p:txBody>
      </p:sp>
      <p:sp>
        <p:nvSpPr>
          <p:cNvPr id="145411" name="Rectangle 3">
            <a:extLst>
              <a:ext uri="{FF2B5EF4-FFF2-40B4-BE49-F238E27FC236}">
                <a16:creationId xmlns:a16="http://schemas.microsoft.com/office/drawing/2014/main" id="{77CFE81B-D1C0-4314-A03A-1D6FC344DEB6}"/>
              </a:ext>
            </a:extLst>
          </p:cNvPr>
          <p:cNvSpPr>
            <a:spLocks noGrp="1" noChangeArrowheads="1"/>
          </p:cNvSpPr>
          <p:nvPr>
            <p:ph type="body" sz="half" idx="1"/>
          </p:nvPr>
        </p:nvSpPr>
        <p:spPr>
          <a:xfrm>
            <a:off x="685800" y="5257800"/>
            <a:ext cx="7772400" cy="1066800"/>
          </a:xfrm>
          <a:ln/>
        </p:spPr>
        <p:txBody>
          <a:bodyPr/>
          <a:lstStyle/>
          <a:p>
            <a:pPr>
              <a:lnSpc>
                <a:spcPct val="90000"/>
              </a:lnSpc>
            </a:pPr>
            <a:r>
              <a:rPr lang="en-US" altLang="en-US"/>
              <a:t>The figure above shows that for a given V</a:t>
            </a:r>
            <a:r>
              <a:rPr lang="en-US" altLang="en-US" baseline="-25000"/>
              <a:t>BE </a:t>
            </a:r>
            <a:r>
              <a:rPr lang="en-US" altLang="en-US"/>
              <a:t>swing, the current excursion around I</a:t>
            </a:r>
            <a:r>
              <a:rPr lang="en-US" altLang="en-US" baseline="-25000"/>
              <a:t>C2 </a:t>
            </a:r>
            <a:r>
              <a:rPr lang="en-US" altLang="en-US"/>
              <a:t>is larger than it would be around I</a:t>
            </a:r>
            <a:r>
              <a:rPr lang="en-US" altLang="en-US" baseline="-25000"/>
              <a:t>C1</a:t>
            </a:r>
            <a:r>
              <a:rPr lang="en-US" altLang="en-US"/>
              <a:t>.</a:t>
            </a:r>
            <a:r>
              <a:rPr lang="en-US" altLang="en-US" baseline="-25000"/>
              <a:t>  </a:t>
            </a:r>
            <a:r>
              <a:rPr lang="en-US" altLang="en-US"/>
              <a:t>This is because g</a:t>
            </a:r>
            <a:r>
              <a:rPr lang="en-US" altLang="en-US" baseline="-25000"/>
              <a:t>m </a:t>
            </a:r>
            <a:r>
              <a:rPr lang="en-US" altLang="en-US"/>
              <a:t>is larger I</a:t>
            </a:r>
            <a:r>
              <a:rPr lang="en-US" altLang="en-US" baseline="-25000"/>
              <a:t>C2</a:t>
            </a:r>
            <a:r>
              <a:rPr lang="en-US" altLang="en-US"/>
              <a:t>.</a:t>
            </a:r>
            <a:endParaRPr lang="en-US" altLang="en-US" baseline="-25000"/>
          </a:p>
        </p:txBody>
      </p:sp>
      <p:pic>
        <p:nvPicPr>
          <p:cNvPr id="145415" name="Picture 7">
            <a:extLst>
              <a:ext uri="{FF2B5EF4-FFF2-40B4-BE49-F238E27FC236}">
                <a16:creationId xmlns:a16="http://schemas.microsoft.com/office/drawing/2014/main" id="{D64A7564-A31F-49BA-8E2F-578992AE4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046163"/>
            <a:ext cx="5538787" cy="413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F5E8D3E-04BF-4ABB-9855-333334A73436}"/>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CC9582EC-0E60-4DF7-BB8C-7FDDE37513EE}"/>
              </a:ext>
            </a:extLst>
          </p:cNvPr>
          <p:cNvSpPr>
            <a:spLocks noGrp="1"/>
          </p:cNvSpPr>
          <p:nvPr>
            <p:ph type="sldNum" sz="quarter" idx="11"/>
          </p:nvPr>
        </p:nvSpPr>
        <p:spPr/>
        <p:txBody>
          <a:bodyPr/>
          <a:lstStyle/>
          <a:p>
            <a:fld id="{02D3E4DA-33A2-4999-98FC-6DF61598B7E3}" type="slidenum">
              <a:rPr lang="en-US" altLang="en-US"/>
              <a:pPr/>
              <a:t>138</a:t>
            </a:fld>
            <a:endParaRPr lang="en-US" altLang="en-US"/>
          </a:p>
        </p:txBody>
      </p:sp>
      <p:sp>
        <p:nvSpPr>
          <p:cNvPr id="146434" name="Rectangle 2">
            <a:extLst>
              <a:ext uri="{FF2B5EF4-FFF2-40B4-BE49-F238E27FC236}">
                <a16:creationId xmlns:a16="http://schemas.microsoft.com/office/drawing/2014/main" id="{480383AD-B918-409A-9A54-928CBB327BAD}"/>
              </a:ext>
            </a:extLst>
          </p:cNvPr>
          <p:cNvSpPr>
            <a:spLocks noGrp="1" noChangeArrowheads="1"/>
          </p:cNvSpPr>
          <p:nvPr>
            <p:ph type="title"/>
          </p:nvPr>
        </p:nvSpPr>
        <p:spPr/>
        <p:txBody>
          <a:bodyPr/>
          <a:lstStyle/>
          <a:p>
            <a:r>
              <a:rPr lang="en-US" altLang="en-US"/>
              <a:t>Small-Signal Model:  Derivation</a:t>
            </a:r>
          </a:p>
        </p:txBody>
      </p:sp>
      <p:sp>
        <p:nvSpPr>
          <p:cNvPr id="146435" name="Rectangle 3">
            <a:extLst>
              <a:ext uri="{FF2B5EF4-FFF2-40B4-BE49-F238E27FC236}">
                <a16:creationId xmlns:a16="http://schemas.microsoft.com/office/drawing/2014/main" id="{DE6B337E-B7B7-40BA-8009-E0B8B144E9F0}"/>
              </a:ext>
            </a:extLst>
          </p:cNvPr>
          <p:cNvSpPr>
            <a:spLocks noGrp="1" noChangeArrowheads="1"/>
          </p:cNvSpPr>
          <p:nvPr>
            <p:ph type="body" sz="half" idx="1"/>
          </p:nvPr>
        </p:nvSpPr>
        <p:spPr>
          <a:xfrm>
            <a:off x="685800" y="4673600"/>
            <a:ext cx="7772400" cy="1689100"/>
          </a:xfrm>
          <a:ln/>
        </p:spPr>
        <p:txBody>
          <a:bodyPr/>
          <a:lstStyle/>
          <a:p>
            <a:r>
              <a:rPr lang="en-US" altLang="en-US"/>
              <a:t>Small signal model is derived by perturbing voltage difference every two terminals while fixing the third terminal  and analyzing the change in current of all three terminals.  We then represent these changes with controlled sources or resistors.</a:t>
            </a:r>
          </a:p>
        </p:txBody>
      </p:sp>
      <p:pic>
        <p:nvPicPr>
          <p:cNvPr id="146439" name="Picture 7">
            <a:extLst>
              <a:ext uri="{FF2B5EF4-FFF2-40B4-BE49-F238E27FC236}">
                <a16:creationId xmlns:a16="http://schemas.microsoft.com/office/drawing/2014/main" id="{DFB0E53F-A8E6-46A2-B1A7-6EEC2C198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371600"/>
            <a:ext cx="88201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719C3AB-3DE6-4DD5-8ED2-97959897471E}"/>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9925A676-B8D5-4615-813B-E5917689D4E0}"/>
              </a:ext>
            </a:extLst>
          </p:cNvPr>
          <p:cNvSpPr>
            <a:spLocks noGrp="1"/>
          </p:cNvSpPr>
          <p:nvPr>
            <p:ph type="sldNum" sz="quarter" idx="11"/>
          </p:nvPr>
        </p:nvSpPr>
        <p:spPr/>
        <p:txBody>
          <a:bodyPr/>
          <a:lstStyle/>
          <a:p>
            <a:fld id="{5272C935-7707-4A95-9B40-3566071661F2}" type="slidenum">
              <a:rPr lang="en-US" altLang="en-US"/>
              <a:pPr/>
              <a:t>139</a:t>
            </a:fld>
            <a:endParaRPr lang="en-US" altLang="en-US"/>
          </a:p>
        </p:txBody>
      </p:sp>
      <p:sp>
        <p:nvSpPr>
          <p:cNvPr id="147458" name="Rectangle 2">
            <a:extLst>
              <a:ext uri="{FF2B5EF4-FFF2-40B4-BE49-F238E27FC236}">
                <a16:creationId xmlns:a16="http://schemas.microsoft.com/office/drawing/2014/main" id="{8D86EF6D-8694-4D34-8E0C-815CDF3E07B0}"/>
              </a:ext>
            </a:extLst>
          </p:cNvPr>
          <p:cNvSpPr>
            <a:spLocks noGrp="1" noChangeArrowheads="1"/>
          </p:cNvSpPr>
          <p:nvPr>
            <p:ph type="title"/>
          </p:nvPr>
        </p:nvSpPr>
        <p:spPr/>
        <p:txBody>
          <a:bodyPr/>
          <a:lstStyle/>
          <a:p>
            <a:r>
              <a:rPr lang="en-US" altLang="en-US"/>
              <a:t>Small-Signal Model:  V</a:t>
            </a:r>
            <a:r>
              <a:rPr lang="en-US" altLang="en-US" baseline="-25000"/>
              <a:t>BE </a:t>
            </a:r>
            <a:r>
              <a:rPr lang="en-US" altLang="en-US"/>
              <a:t>Change</a:t>
            </a:r>
          </a:p>
        </p:txBody>
      </p:sp>
      <p:pic>
        <p:nvPicPr>
          <p:cNvPr id="147463" name="Picture 7">
            <a:extLst>
              <a:ext uri="{FF2B5EF4-FFF2-40B4-BE49-F238E27FC236}">
                <a16:creationId xmlns:a16="http://schemas.microsoft.com/office/drawing/2014/main" id="{37D32A22-7AB3-4CCF-A34C-F1C9F30A1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888682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8F8E303-B39A-4FA8-94F6-091F3D0B46BC}"/>
              </a:ext>
            </a:extLst>
          </p:cNvPr>
          <p:cNvSpPr>
            <a:spLocks noGrp="1"/>
          </p:cNvSpPr>
          <p:nvPr>
            <p:ph type="ftr" sz="quarter" idx="10"/>
          </p:nvPr>
        </p:nvSpPr>
        <p:spPr/>
        <p:txBody>
          <a:bodyPr/>
          <a:lstStyle/>
          <a:p>
            <a:r>
              <a:rPr lang="en-US" altLang="en-US"/>
              <a:t>CH2    Basic Physics of Semiconductors </a:t>
            </a:r>
          </a:p>
        </p:txBody>
      </p:sp>
      <p:sp>
        <p:nvSpPr>
          <p:cNvPr id="7" name="Slide Number Placeholder 6">
            <a:extLst>
              <a:ext uri="{FF2B5EF4-FFF2-40B4-BE49-F238E27FC236}">
                <a16:creationId xmlns:a16="http://schemas.microsoft.com/office/drawing/2014/main" id="{FD227D21-D1B4-4BC5-8FE2-8AEC8A1FD422}"/>
              </a:ext>
            </a:extLst>
          </p:cNvPr>
          <p:cNvSpPr>
            <a:spLocks noGrp="1"/>
          </p:cNvSpPr>
          <p:nvPr>
            <p:ph type="sldNum" sz="quarter" idx="11"/>
          </p:nvPr>
        </p:nvSpPr>
        <p:spPr/>
        <p:txBody>
          <a:bodyPr/>
          <a:lstStyle/>
          <a:p>
            <a:fld id="{D832747E-1543-4C43-B71F-1E56C8EBEF87}" type="slidenum">
              <a:rPr lang="en-US" altLang="en-US"/>
              <a:pPr/>
              <a:t>14</a:t>
            </a:fld>
            <a:endParaRPr lang="en-US" altLang="en-US"/>
          </a:p>
        </p:txBody>
      </p:sp>
      <p:sp>
        <p:nvSpPr>
          <p:cNvPr id="16390" name="Oval 6">
            <a:extLst>
              <a:ext uri="{FF2B5EF4-FFF2-40B4-BE49-F238E27FC236}">
                <a16:creationId xmlns:a16="http://schemas.microsoft.com/office/drawing/2014/main" id="{AE2EE532-0CDC-47BC-B039-71F31945E796}"/>
              </a:ext>
            </a:extLst>
          </p:cNvPr>
          <p:cNvSpPr>
            <a:spLocks noChangeArrowheads="1"/>
          </p:cNvSpPr>
          <p:nvPr/>
        </p:nvSpPr>
        <p:spPr bwMode="auto">
          <a:xfrm>
            <a:off x="762000" y="1371600"/>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6" name="Rectangle 2">
            <a:extLst>
              <a:ext uri="{FF2B5EF4-FFF2-40B4-BE49-F238E27FC236}">
                <a16:creationId xmlns:a16="http://schemas.microsoft.com/office/drawing/2014/main" id="{C6905440-C398-4698-AE9A-A7B02E480F13}"/>
              </a:ext>
            </a:extLst>
          </p:cNvPr>
          <p:cNvSpPr>
            <a:spLocks noGrp="1" noChangeArrowheads="1"/>
          </p:cNvSpPr>
          <p:nvPr>
            <p:ph type="title"/>
          </p:nvPr>
        </p:nvSpPr>
        <p:spPr/>
        <p:txBody>
          <a:bodyPr/>
          <a:lstStyle/>
          <a:p>
            <a:r>
              <a:rPr lang="en-US" altLang="en-US"/>
              <a:t>Free Electron Density at a Given Temperature </a:t>
            </a:r>
          </a:p>
        </p:txBody>
      </p:sp>
      <p:sp>
        <p:nvSpPr>
          <p:cNvPr id="16387" name="Rectangle 3">
            <a:extLst>
              <a:ext uri="{FF2B5EF4-FFF2-40B4-BE49-F238E27FC236}">
                <a16:creationId xmlns:a16="http://schemas.microsoft.com/office/drawing/2014/main" id="{0183C4BB-1EAD-45AC-8E2D-177929B21EEA}"/>
              </a:ext>
            </a:extLst>
          </p:cNvPr>
          <p:cNvSpPr>
            <a:spLocks noGrp="1" noChangeArrowheads="1"/>
          </p:cNvSpPr>
          <p:nvPr>
            <p:ph type="body" sz="half" idx="1"/>
          </p:nvPr>
        </p:nvSpPr>
        <p:spPr>
          <a:xfrm>
            <a:off x="762000" y="4495800"/>
            <a:ext cx="7700963" cy="1828800"/>
          </a:xfrm>
          <a:ln/>
        </p:spPr>
        <p:txBody>
          <a:bodyPr/>
          <a:lstStyle/>
          <a:p>
            <a:r>
              <a:rPr lang="en-US" altLang="en-US" i="1"/>
              <a:t>E</a:t>
            </a:r>
            <a:r>
              <a:rPr lang="en-US" altLang="en-US" i="1" baseline="-25000"/>
              <a:t>g</a:t>
            </a:r>
            <a:r>
              <a:rPr lang="en-US" altLang="en-US"/>
              <a:t>, or bandgap energy determines how much effort is needed to break off an electron from its covalent bond.</a:t>
            </a:r>
          </a:p>
          <a:p>
            <a:r>
              <a:rPr lang="en-US" altLang="en-US"/>
              <a:t>There exists an exponential relationship between the free-electron density and bandgap energy.</a:t>
            </a:r>
          </a:p>
        </p:txBody>
      </p:sp>
      <p:graphicFrame>
        <p:nvGraphicFramePr>
          <p:cNvPr id="16388" name="Object 4">
            <a:extLst>
              <a:ext uri="{FF2B5EF4-FFF2-40B4-BE49-F238E27FC236}">
                <a16:creationId xmlns:a16="http://schemas.microsoft.com/office/drawing/2014/main" id="{854B35B6-0587-4606-9563-555B557ED5B5}"/>
              </a:ext>
            </a:extLst>
          </p:cNvPr>
          <p:cNvGraphicFramePr>
            <a:graphicFrameLocks noChangeAspect="1"/>
          </p:cNvGraphicFramePr>
          <p:nvPr/>
        </p:nvGraphicFramePr>
        <p:xfrm>
          <a:off x="1981200" y="1752600"/>
          <a:ext cx="5092700" cy="2133600"/>
        </p:xfrm>
        <a:graphic>
          <a:graphicData uri="http://schemas.openxmlformats.org/presentationml/2006/ole">
            <mc:AlternateContent xmlns:mc="http://schemas.openxmlformats.org/markup-compatibility/2006">
              <mc:Choice xmlns:v="urn:schemas-microsoft-com:vml" Requires="v">
                <p:oleObj spid="_x0000_s1025" name="Equation" r:id="rId3" imgW="5092560" imgH="2209680" progId="Equation.3">
                  <p:embed/>
                </p:oleObj>
              </mc:Choice>
              <mc:Fallback>
                <p:oleObj name="Equation" r:id="rId3" imgW="5092560" imgH="2209680" progId="Equation.3">
                  <p:embed/>
                  <p:pic>
                    <p:nvPicPr>
                      <p:cNvPr id="16388" name="Object 4">
                        <a:extLst>
                          <a:ext uri="{FF2B5EF4-FFF2-40B4-BE49-F238E27FC236}">
                            <a16:creationId xmlns:a16="http://schemas.microsoft.com/office/drawing/2014/main" id="{854B35B6-0587-4606-9563-555B557ED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52600"/>
                        <a:ext cx="50927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A2BFA1-27AF-4173-91B3-B0C9E781EB72}"/>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BB6C4004-4BD5-47E6-8A87-B4F1E2019274}"/>
              </a:ext>
            </a:extLst>
          </p:cNvPr>
          <p:cNvSpPr>
            <a:spLocks noGrp="1"/>
          </p:cNvSpPr>
          <p:nvPr>
            <p:ph type="sldNum" sz="quarter" idx="11"/>
          </p:nvPr>
        </p:nvSpPr>
        <p:spPr/>
        <p:txBody>
          <a:bodyPr/>
          <a:lstStyle/>
          <a:p>
            <a:fld id="{064276E0-6507-42C2-9933-B6E1324B8FE3}" type="slidenum">
              <a:rPr lang="en-US" altLang="en-US"/>
              <a:pPr/>
              <a:t>140</a:t>
            </a:fld>
            <a:endParaRPr lang="en-US" altLang="en-US"/>
          </a:p>
        </p:txBody>
      </p:sp>
      <p:sp>
        <p:nvSpPr>
          <p:cNvPr id="148482" name="Rectangle 2">
            <a:extLst>
              <a:ext uri="{FF2B5EF4-FFF2-40B4-BE49-F238E27FC236}">
                <a16:creationId xmlns:a16="http://schemas.microsoft.com/office/drawing/2014/main" id="{62B8902E-CEF3-4CA5-8798-2724BC943E40}"/>
              </a:ext>
            </a:extLst>
          </p:cNvPr>
          <p:cNvSpPr>
            <a:spLocks noGrp="1" noChangeArrowheads="1"/>
          </p:cNvSpPr>
          <p:nvPr>
            <p:ph type="title"/>
          </p:nvPr>
        </p:nvSpPr>
        <p:spPr/>
        <p:txBody>
          <a:bodyPr/>
          <a:lstStyle/>
          <a:p>
            <a:r>
              <a:rPr lang="en-US" altLang="en-US"/>
              <a:t>Small-Signal Model:  V</a:t>
            </a:r>
            <a:r>
              <a:rPr lang="en-US" altLang="en-US" baseline="-25000"/>
              <a:t>CE </a:t>
            </a:r>
            <a:r>
              <a:rPr lang="en-US" altLang="en-US"/>
              <a:t>Change</a:t>
            </a:r>
          </a:p>
        </p:txBody>
      </p:sp>
      <p:sp>
        <p:nvSpPr>
          <p:cNvPr id="148483" name="Rectangle 3">
            <a:extLst>
              <a:ext uri="{FF2B5EF4-FFF2-40B4-BE49-F238E27FC236}">
                <a16:creationId xmlns:a16="http://schemas.microsoft.com/office/drawing/2014/main" id="{44748641-47DD-4185-AE76-71AF4BCF151A}"/>
              </a:ext>
            </a:extLst>
          </p:cNvPr>
          <p:cNvSpPr>
            <a:spLocks noGrp="1" noChangeArrowheads="1"/>
          </p:cNvSpPr>
          <p:nvPr>
            <p:ph type="body" sz="half" idx="1"/>
          </p:nvPr>
        </p:nvSpPr>
        <p:spPr>
          <a:xfrm>
            <a:off x="685800" y="4826000"/>
            <a:ext cx="7772400" cy="1517650"/>
          </a:xfrm>
          <a:ln/>
        </p:spPr>
        <p:txBody>
          <a:bodyPr/>
          <a:lstStyle/>
          <a:p>
            <a:r>
              <a:rPr lang="en-US" altLang="en-US"/>
              <a:t>Ideally, V</a:t>
            </a:r>
            <a:r>
              <a:rPr lang="en-US" altLang="en-US" baseline="-25000"/>
              <a:t>CE </a:t>
            </a:r>
            <a:r>
              <a:rPr lang="en-US" altLang="en-US"/>
              <a:t>has no effect on the collector current.  Thus, it will not contribute to the small signal model.</a:t>
            </a:r>
          </a:p>
          <a:p>
            <a:r>
              <a:rPr lang="en-US" altLang="en-US"/>
              <a:t>It can be shown that V</a:t>
            </a:r>
            <a:r>
              <a:rPr lang="en-US" altLang="en-US" baseline="-25000"/>
              <a:t>CB </a:t>
            </a:r>
            <a:r>
              <a:rPr lang="en-US" altLang="en-US"/>
              <a:t>has no effect on the small signal model, either.</a:t>
            </a:r>
          </a:p>
        </p:txBody>
      </p:sp>
      <p:pic>
        <p:nvPicPr>
          <p:cNvPr id="148486" name="Picture 6">
            <a:extLst>
              <a:ext uri="{FF2B5EF4-FFF2-40B4-BE49-F238E27FC236}">
                <a16:creationId xmlns:a16="http://schemas.microsoft.com/office/drawing/2014/main" id="{ADB144AB-9DCF-4B80-BF6C-94F6BB516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8991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17AC40F-C6A2-40CF-99F3-64B7DF14D877}"/>
              </a:ext>
            </a:extLst>
          </p:cNvPr>
          <p:cNvSpPr>
            <a:spLocks noGrp="1"/>
          </p:cNvSpPr>
          <p:nvPr>
            <p:ph type="ftr" sz="quarter" idx="10"/>
          </p:nvPr>
        </p:nvSpPr>
        <p:spPr/>
        <p:txBody>
          <a:bodyPr/>
          <a:lstStyle/>
          <a:p>
            <a:r>
              <a:rPr lang="en-US" altLang="en-US"/>
              <a:t>CH4    Physics of Bipolar Transistors</a:t>
            </a:r>
          </a:p>
        </p:txBody>
      </p:sp>
      <p:sp>
        <p:nvSpPr>
          <p:cNvPr id="9" name="Slide Number Placeholder 6">
            <a:extLst>
              <a:ext uri="{FF2B5EF4-FFF2-40B4-BE49-F238E27FC236}">
                <a16:creationId xmlns:a16="http://schemas.microsoft.com/office/drawing/2014/main" id="{5F1DC5D5-DFC4-4B15-AC49-E06E90BB2E7D}"/>
              </a:ext>
            </a:extLst>
          </p:cNvPr>
          <p:cNvSpPr>
            <a:spLocks noGrp="1"/>
          </p:cNvSpPr>
          <p:nvPr>
            <p:ph type="sldNum" sz="quarter" idx="11"/>
          </p:nvPr>
        </p:nvSpPr>
        <p:spPr/>
        <p:txBody>
          <a:bodyPr/>
          <a:lstStyle/>
          <a:p>
            <a:fld id="{768BB2D7-C0DE-471F-8716-25D8C7F1D3EA}" type="slidenum">
              <a:rPr lang="en-US" altLang="en-US"/>
              <a:pPr/>
              <a:t>141</a:t>
            </a:fld>
            <a:endParaRPr lang="en-US" altLang="en-US"/>
          </a:p>
        </p:txBody>
      </p:sp>
      <p:pic>
        <p:nvPicPr>
          <p:cNvPr id="149513" name="Picture 9">
            <a:extLst>
              <a:ext uri="{FF2B5EF4-FFF2-40B4-BE49-F238E27FC236}">
                <a16:creationId xmlns:a16="http://schemas.microsoft.com/office/drawing/2014/main" id="{ED4BB42C-3D14-435A-B9D6-DC9BD86EF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07720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506" name="Rectangle 2">
            <a:extLst>
              <a:ext uri="{FF2B5EF4-FFF2-40B4-BE49-F238E27FC236}">
                <a16:creationId xmlns:a16="http://schemas.microsoft.com/office/drawing/2014/main" id="{B1858353-70A8-492A-B33F-A024445E811C}"/>
              </a:ext>
            </a:extLst>
          </p:cNvPr>
          <p:cNvSpPr>
            <a:spLocks noGrp="1" noChangeArrowheads="1"/>
          </p:cNvSpPr>
          <p:nvPr>
            <p:ph type="title"/>
          </p:nvPr>
        </p:nvSpPr>
        <p:spPr/>
        <p:txBody>
          <a:bodyPr/>
          <a:lstStyle/>
          <a:p>
            <a:r>
              <a:rPr lang="en-US" altLang="en-US"/>
              <a:t>Small Signal Example I</a:t>
            </a:r>
          </a:p>
        </p:txBody>
      </p:sp>
      <p:sp>
        <p:nvSpPr>
          <p:cNvPr id="149507" name="Rectangle 3">
            <a:extLst>
              <a:ext uri="{FF2B5EF4-FFF2-40B4-BE49-F238E27FC236}">
                <a16:creationId xmlns:a16="http://schemas.microsoft.com/office/drawing/2014/main" id="{DF27920E-D6F8-4650-9F74-FCAD7098B365}"/>
              </a:ext>
            </a:extLst>
          </p:cNvPr>
          <p:cNvSpPr>
            <a:spLocks noGrp="1" noChangeArrowheads="1"/>
          </p:cNvSpPr>
          <p:nvPr>
            <p:ph type="body" sz="half" idx="1"/>
          </p:nvPr>
        </p:nvSpPr>
        <p:spPr>
          <a:xfrm>
            <a:off x="685800" y="5181600"/>
            <a:ext cx="7772400" cy="1219200"/>
          </a:xfrm>
          <a:ln/>
        </p:spPr>
        <p:txBody>
          <a:bodyPr/>
          <a:lstStyle/>
          <a:p>
            <a:r>
              <a:rPr lang="en-US" altLang="en-US"/>
              <a:t>Here, small signal parameters are calculated from DC operating point and are used to calculate the change in collector current due to a change in V</a:t>
            </a:r>
            <a:r>
              <a:rPr lang="en-US" altLang="en-US" baseline="-25000"/>
              <a:t>BE</a:t>
            </a:r>
            <a:r>
              <a:rPr lang="en-US" altLang="en-US"/>
              <a:t>.</a:t>
            </a:r>
          </a:p>
        </p:txBody>
      </p:sp>
      <p:grpSp>
        <p:nvGrpSpPr>
          <p:cNvPr id="149514" name="Group 10">
            <a:extLst>
              <a:ext uri="{FF2B5EF4-FFF2-40B4-BE49-F238E27FC236}">
                <a16:creationId xmlns:a16="http://schemas.microsoft.com/office/drawing/2014/main" id="{76EBD512-9B82-4979-8C17-D19957FA151D}"/>
              </a:ext>
            </a:extLst>
          </p:cNvPr>
          <p:cNvGrpSpPr>
            <a:grpSpLocks/>
          </p:cNvGrpSpPr>
          <p:nvPr/>
        </p:nvGrpSpPr>
        <p:grpSpPr bwMode="auto">
          <a:xfrm>
            <a:off x="2895600" y="3124200"/>
            <a:ext cx="3200400" cy="1981200"/>
            <a:chOff x="3744" y="1344"/>
            <a:chExt cx="1440" cy="1056"/>
          </a:xfrm>
        </p:grpSpPr>
        <p:sp>
          <p:nvSpPr>
            <p:cNvPr id="149510" name="AutoShape 6">
              <a:extLst>
                <a:ext uri="{FF2B5EF4-FFF2-40B4-BE49-F238E27FC236}">
                  <a16:creationId xmlns:a16="http://schemas.microsoft.com/office/drawing/2014/main" id="{C2A3C26C-4EA0-47FE-BAF6-E0B88FFE8B0F}"/>
                </a:ext>
              </a:extLst>
            </p:cNvPr>
            <p:cNvSpPr>
              <a:spLocks noChangeArrowheads="1"/>
            </p:cNvSpPr>
            <p:nvPr/>
          </p:nvSpPr>
          <p:spPr bwMode="auto">
            <a:xfrm>
              <a:off x="3744" y="1344"/>
              <a:ext cx="1440"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49509" name="Object 5">
              <a:extLst>
                <a:ext uri="{FF2B5EF4-FFF2-40B4-BE49-F238E27FC236}">
                  <a16:creationId xmlns:a16="http://schemas.microsoft.com/office/drawing/2014/main" id="{C2FFE3C9-3664-4649-943C-B71C94F82F02}"/>
                </a:ext>
              </a:extLst>
            </p:cNvPr>
            <p:cNvGraphicFramePr>
              <a:graphicFrameLocks noChangeAspect="1"/>
            </p:cNvGraphicFramePr>
            <p:nvPr/>
          </p:nvGraphicFramePr>
          <p:xfrm>
            <a:off x="3888" y="1392"/>
            <a:ext cx="1104" cy="944"/>
          </p:xfrm>
          <a:graphic>
            <a:graphicData uri="http://schemas.openxmlformats.org/presentationml/2006/ole">
              <mc:AlternateContent xmlns:mc="http://schemas.openxmlformats.org/markup-compatibility/2006">
                <mc:Choice xmlns:v="urn:schemas-microsoft-com:vml" Requires="v">
                  <p:oleObj spid="_x0000_s41985" name="Equation" r:id="rId4" imgW="2082600" imgH="1676160" progId="Equation.3">
                    <p:embed/>
                  </p:oleObj>
                </mc:Choice>
                <mc:Fallback>
                  <p:oleObj name="Equation" r:id="rId4" imgW="2082600" imgH="1676160" progId="Equation.3">
                    <p:embed/>
                    <p:pic>
                      <p:nvPicPr>
                        <p:cNvPr id="149509" name="Object 5">
                          <a:extLst>
                            <a:ext uri="{FF2B5EF4-FFF2-40B4-BE49-F238E27FC236}">
                              <a16:creationId xmlns:a16="http://schemas.microsoft.com/office/drawing/2014/main" id="{C2FFE3C9-3664-4649-943C-B71C94F82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392"/>
                          <a:ext cx="1104" cy="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01FD5BA7-E42D-4C74-A517-E18D3FEB1EFE}"/>
              </a:ext>
            </a:extLst>
          </p:cNvPr>
          <p:cNvSpPr>
            <a:spLocks noGrp="1"/>
          </p:cNvSpPr>
          <p:nvPr>
            <p:ph type="ftr" sz="quarter" idx="10"/>
          </p:nvPr>
        </p:nvSpPr>
        <p:spPr/>
        <p:txBody>
          <a:bodyPr/>
          <a:lstStyle/>
          <a:p>
            <a:r>
              <a:rPr lang="en-US" altLang="en-US"/>
              <a:t>CH4    Physics of Bipolar Transistors</a:t>
            </a:r>
          </a:p>
        </p:txBody>
      </p:sp>
      <p:sp>
        <p:nvSpPr>
          <p:cNvPr id="8" name="Slide Number Placeholder 6">
            <a:extLst>
              <a:ext uri="{FF2B5EF4-FFF2-40B4-BE49-F238E27FC236}">
                <a16:creationId xmlns:a16="http://schemas.microsoft.com/office/drawing/2014/main" id="{8B4F516F-DDE7-4662-AA21-03A977F9D56C}"/>
              </a:ext>
            </a:extLst>
          </p:cNvPr>
          <p:cNvSpPr>
            <a:spLocks noGrp="1"/>
          </p:cNvSpPr>
          <p:nvPr>
            <p:ph type="sldNum" sz="quarter" idx="11"/>
          </p:nvPr>
        </p:nvSpPr>
        <p:spPr/>
        <p:txBody>
          <a:bodyPr/>
          <a:lstStyle/>
          <a:p>
            <a:fld id="{3F84D6BD-AEB9-4118-BFD4-C9E93963ED52}" type="slidenum">
              <a:rPr lang="en-US" altLang="en-US"/>
              <a:pPr/>
              <a:t>142</a:t>
            </a:fld>
            <a:endParaRPr lang="en-US" altLang="en-US"/>
          </a:p>
        </p:txBody>
      </p:sp>
      <p:grpSp>
        <p:nvGrpSpPr>
          <p:cNvPr id="150546" name="Group 18">
            <a:extLst>
              <a:ext uri="{FF2B5EF4-FFF2-40B4-BE49-F238E27FC236}">
                <a16:creationId xmlns:a16="http://schemas.microsoft.com/office/drawing/2014/main" id="{80D5CE7A-9B90-4A27-8345-A0ED7ADAEDFF}"/>
              </a:ext>
            </a:extLst>
          </p:cNvPr>
          <p:cNvGrpSpPr>
            <a:grpSpLocks/>
          </p:cNvGrpSpPr>
          <p:nvPr/>
        </p:nvGrpSpPr>
        <p:grpSpPr bwMode="auto">
          <a:xfrm>
            <a:off x="0" y="1524000"/>
            <a:ext cx="8991600" cy="3005138"/>
            <a:chOff x="0" y="960"/>
            <a:chExt cx="5664" cy="1893"/>
          </a:xfrm>
        </p:grpSpPr>
        <p:pic>
          <p:nvPicPr>
            <p:cNvPr id="150545" name="Picture 17">
              <a:extLst>
                <a:ext uri="{FF2B5EF4-FFF2-40B4-BE49-F238E27FC236}">
                  <a16:creationId xmlns:a16="http://schemas.microsoft.com/office/drawing/2014/main" id="{3B6DC32E-8927-4632-BFD3-06F37BC4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
              <a:ext cx="2928" cy="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44" name="Picture 16">
              <a:extLst>
                <a:ext uri="{FF2B5EF4-FFF2-40B4-BE49-F238E27FC236}">
                  <a16:creationId xmlns:a16="http://schemas.microsoft.com/office/drawing/2014/main" id="{CAFB16E6-09EE-400F-A57B-392F3C56F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1240"/>
              <a:ext cx="2544" cy="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0530" name="Rectangle 2">
            <a:extLst>
              <a:ext uri="{FF2B5EF4-FFF2-40B4-BE49-F238E27FC236}">
                <a16:creationId xmlns:a16="http://schemas.microsoft.com/office/drawing/2014/main" id="{CBD7FB05-042B-4EA0-8F9D-19BFFA6EA8A6}"/>
              </a:ext>
            </a:extLst>
          </p:cNvPr>
          <p:cNvSpPr>
            <a:spLocks noGrp="1" noChangeArrowheads="1"/>
          </p:cNvSpPr>
          <p:nvPr>
            <p:ph type="title"/>
          </p:nvPr>
        </p:nvSpPr>
        <p:spPr/>
        <p:txBody>
          <a:bodyPr/>
          <a:lstStyle/>
          <a:p>
            <a:r>
              <a:rPr lang="en-US" altLang="en-US"/>
              <a:t>Small Signal Example II</a:t>
            </a:r>
          </a:p>
        </p:txBody>
      </p:sp>
      <p:sp>
        <p:nvSpPr>
          <p:cNvPr id="150531" name="Rectangle 3">
            <a:extLst>
              <a:ext uri="{FF2B5EF4-FFF2-40B4-BE49-F238E27FC236}">
                <a16:creationId xmlns:a16="http://schemas.microsoft.com/office/drawing/2014/main" id="{26493FB9-4617-4E6D-ABCB-3BDF2B349058}"/>
              </a:ext>
            </a:extLst>
          </p:cNvPr>
          <p:cNvSpPr>
            <a:spLocks noGrp="1" noChangeArrowheads="1"/>
          </p:cNvSpPr>
          <p:nvPr>
            <p:ph type="body" sz="half" idx="1"/>
          </p:nvPr>
        </p:nvSpPr>
        <p:spPr>
          <a:xfrm>
            <a:off x="685800" y="5410200"/>
            <a:ext cx="7772400" cy="990600"/>
          </a:xfrm>
          <a:ln/>
        </p:spPr>
        <p:txBody>
          <a:bodyPr/>
          <a:lstStyle/>
          <a:p>
            <a:pPr>
              <a:lnSpc>
                <a:spcPct val="90000"/>
              </a:lnSpc>
            </a:pPr>
            <a:r>
              <a:rPr lang="en-US" altLang="en-US"/>
              <a:t>In this example, a resistor is placed between the power supply and collector, therefore, providing an output voltage.</a:t>
            </a:r>
          </a:p>
          <a:p>
            <a:pPr>
              <a:lnSpc>
                <a:spcPct val="90000"/>
              </a:lnSpc>
              <a:buFont typeface="Wingdings" panose="05000000000000000000" pitchFamily="2" charset="2"/>
              <a:buNone/>
            </a:pPr>
            <a:endParaRPr lang="en-US" altLang="en-US"/>
          </a:p>
          <a:p>
            <a:pPr>
              <a:lnSpc>
                <a:spcPct val="90000"/>
              </a:lnSpc>
              <a:buFont typeface="Wingdings" panose="05000000000000000000" pitchFamily="2" charset="2"/>
              <a:buNone/>
            </a:pPr>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98CE6703-0647-44BB-A9ED-C50AC610D772}"/>
              </a:ext>
            </a:extLst>
          </p:cNvPr>
          <p:cNvSpPr>
            <a:spLocks noGrp="1"/>
          </p:cNvSpPr>
          <p:nvPr>
            <p:ph type="ftr" sz="quarter" idx="10"/>
          </p:nvPr>
        </p:nvSpPr>
        <p:spPr/>
        <p:txBody>
          <a:bodyPr/>
          <a:lstStyle/>
          <a:p>
            <a:r>
              <a:rPr lang="en-US" altLang="en-US"/>
              <a:t>CH4    Physics of Bipolar Transistors</a:t>
            </a:r>
          </a:p>
        </p:txBody>
      </p:sp>
      <p:sp>
        <p:nvSpPr>
          <p:cNvPr id="6" name="Slide Number Placeholder 4">
            <a:extLst>
              <a:ext uri="{FF2B5EF4-FFF2-40B4-BE49-F238E27FC236}">
                <a16:creationId xmlns:a16="http://schemas.microsoft.com/office/drawing/2014/main" id="{DA05E8A4-A712-47BB-8488-2DEBDAEDD2F4}"/>
              </a:ext>
            </a:extLst>
          </p:cNvPr>
          <p:cNvSpPr>
            <a:spLocks noGrp="1"/>
          </p:cNvSpPr>
          <p:nvPr>
            <p:ph type="sldNum" sz="quarter" idx="11"/>
          </p:nvPr>
        </p:nvSpPr>
        <p:spPr/>
        <p:txBody>
          <a:bodyPr/>
          <a:lstStyle/>
          <a:p>
            <a:fld id="{C02C7D39-04DA-46AA-B7FA-76DAAFE29604}" type="slidenum">
              <a:rPr lang="en-US" altLang="en-US"/>
              <a:pPr/>
              <a:t>143</a:t>
            </a:fld>
            <a:endParaRPr lang="en-US" altLang="en-US"/>
          </a:p>
        </p:txBody>
      </p:sp>
      <p:sp>
        <p:nvSpPr>
          <p:cNvPr id="151559" name="Rectangle 7">
            <a:extLst>
              <a:ext uri="{FF2B5EF4-FFF2-40B4-BE49-F238E27FC236}">
                <a16:creationId xmlns:a16="http://schemas.microsoft.com/office/drawing/2014/main" id="{0BEECBDC-7EB0-45BB-A6A8-5F9839E9778E}"/>
              </a:ext>
            </a:extLst>
          </p:cNvPr>
          <p:cNvSpPr>
            <a:spLocks noChangeArrowheads="1"/>
          </p:cNvSpPr>
          <p:nvPr/>
        </p:nvSpPr>
        <p:spPr bwMode="auto">
          <a:xfrm>
            <a:off x="1219200" y="2362200"/>
            <a:ext cx="66294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54" name="Rectangle 2">
            <a:extLst>
              <a:ext uri="{FF2B5EF4-FFF2-40B4-BE49-F238E27FC236}">
                <a16:creationId xmlns:a16="http://schemas.microsoft.com/office/drawing/2014/main" id="{7E2F41C7-4EC1-4358-B252-45FD138E5510}"/>
              </a:ext>
            </a:extLst>
          </p:cNvPr>
          <p:cNvSpPr>
            <a:spLocks noGrp="1" noChangeArrowheads="1"/>
          </p:cNvSpPr>
          <p:nvPr>
            <p:ph type="title"/>
          </p:nvPr>
        </p:nvSpPr>
        <p:spPr/>
        <p:txBody>
          <a:bodyPr/>
          <a:lstStyle/>
          <a:p>
            <a:r>
              <a:rPr lang="en-US" altLang="en-US"/>
              <a:t>AC Ground</a:t>
            </a:r>
          </a:p>
        </p:txBody>
      </p:sp>
      <p:sp>
        <p:nvSpPr>
          <p:cNvPr id="151555" name="Rectangle 3">
            <a:extLst>
              <a:ext uri="{FF2B5EF4-FFF2-40B4-BE49-F238E27FC236}">
                <a16:creationId xmlns:a16="http://schemas.microsoft.com/office/drawing/2014/main" id="{06D86CC7-01DB-4040-B46A-FC9B991B1BF0}"/>
              </a:ext>
            </a:extLst>
          </p:cNvPr>
          <p:cNvSpPr>
            <a:spLocks noGrp="1" noChangeArrowheads="1"/>
          </p:cNvSpPr>
          <p:nvPr>
            <p:ph type="body" idx="1"/>
          </p:nvPr>
        </p:nvSpPr>
        <p:spPr>
          <a:xfrm>
            <a:off x="1219200" y="2362200"/>
            <a:ext cx="6629400" cy="1371600"/>
          </a:xfrm>
          <a:ln/>
        </p:spPr>
        <p:txBody>
          <a:bodyPr/>
          <a:lstStyle/>
          <a:p>
            <a:r>
              <a:rPr lang="en-US" altLang="en-US"/>
              <a:t>Since the power supply voltage does not vary with time, it is regarded as a ground in small-signal analysis.</a:t>
            </a:r>
          </a:p>
          <a:p>
            <a:pPr>
              <a:buFont typeface="Wingdings" panose="05000000000000000000" pitchFamily="2" charset="2"/>
              <a:buNone/>
            </a:pPr>
            <a:endParaRPr lang="en-US"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CE343D-5010-4242-9C0E-46D1E2A3850F}"/>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95B52F9E-339B-48EE-AA5A-CF4E5C59C96B}"/>
              </a:ext>
            </a:extLst>
          </p:cNvPr>
          <p:cNvSpPr>
            <a:spLocks noGrp="1"/>
          </p:cNvSpPr>
          <p:nvPr>
            <p:ph type="sldNum" sz="quarter" idx="11"/>
          </p:nvPr>
        </p:nvSpPr>
        <p:spPr/>
        <p:txBody>
          <a:bodyPr/>
          <a:lstStyle/>
          <a:p>
            <a:fld id="{4797C6C4-84DC-439F-8725-FCE52B125BC1}" type="slidenum">
              <a:rPr lang="en-US" altLang="en-US"/>
              <a:pPr/>
              <a:t>144</a:t>
            </a:fld>
            <a:endParaRPr lang="en-US" altLang="en-US"/>
          </a:p>
        </p:txBody>
      </p:sp>
      <p:sp>
        <p:nvSpPr>
          <p:cNvPr id="152578" name="Rectangle 2">
            <a:extLst>
              <a:ext uri="{FF2B5EF4-FFF2-40B4-BE49-F238E27FC236}">
                <a16:creationId xmlns:a16="http://schemas.microsoft.com/office/drawing/2014/main" id="{14905EDB-4AF6-430B-894C-B8D59282D7FE}"/>
              </a:ext>
            </a:extLst>
          </p:cNvPr>
          <p:cNvSpPr>
            <a:spLocks noGrp="1" noChangeArrowheads="1"/>
          </p:cNvSpPr>
          <p:nvPr>
            <p:ph type="title"/>
          </p:nvPr>
        </p:nvSpPr>
        <p:spPr/>
        <p:txBody>
          <a:bodyPr/>
          <a:lstStyle/>
          <a:p>
            <a:r>
              <a:rPr lang="en-US" altLang="en-US"/>
              <a:t>Early Effect</a:t>
            </a:r>
          </a:p>
        </p:txBody>
      </p:sp>
      <p:sp>
        <p:nvSpPr>
          <p:cNvPr id="152579" name="Rectangle 3">
            <a:extLst>
              <a:ext uri="{FF2B5EF4-FFF2-40B4-BE49-F238E27FC236}">
                <a16:creationId xmlns:a16="http://schemas.microsoft.com/office/drawing/2014/main" id="{070B24FA-7D8B-4893-8FC8-3433912942E9}"/>
              </a:ext>
            </a:extLst>
          </p:cNvPr>
          <p:cNvSpPr>
            <a:spLocks noGrp="1" noChangeArrowheads="1"/>
          </p:cNvSpPr>
          <p:nvPr>
            <p:ph type="body" sz="half" idx="1"/>
          </p:nvPr>
        </p:nvSpPr>
        <p:spPr>
          <a:xfrm>
            <a:off x="685800" y="4584700"/>
            <a:ext cx="7772400" cy="1828800"/>
          </a:xfrm>
          <a:ln/>
        </p:spPr>
        <p:txBody>
          <a:bodyPr/>
          <a:lstStyle/>
          <a:p>
            <a:pPr>
              <a:lnSpc>
                <a:spcPct val="90000"/>
              </a:lnSpc>
            </a:pPr>
            <a:r>
              <a:rPr lang="en-US" altLang="en-US"/>
              <a:t>The claim that collector current does not depend on V</a:t>
            </a:r>
            <a:r>
              <a:rPr lang="en-US" altLang="en-US" baseline="-25000"/>
              <a:t>CE</a:t>
            </a:r>
            <a:r>
              <a:rPr lang="en-US" altLang="en-US"/>
              <a:t> is not accurate.</a:t>
            </a:r>
          </a:p>
          <a:p>
            <a:pPr>
              <a:lnSpc>
                <a:spcPct val="90000"/>
              </a:lnSpc>
            </a:pPr>
            <a:r>
              <a:rPr lang="en-US" altLang="en-US"/>
              <a:t>As V</a:t>
            </a:r>
            <a:r>
              <a:rPr lang="en-US" altLang="en-US" baseline="-25000"/>
              <a:t>CE </a:t>
            </a:r>
            <a:r>
              <a:rPr lang="en-US" altLang="en-US"/>
              <a:t>increases, the depletion region between base and collector increases. Therefore, the effective base width decreases, which leads to an increase in the collector current. </a:t>
            </a:r>
          </a:p>
        </p:txBody>
      </p:sp>
      <p:pic>
        <p:nvPicPr>
          <p:cNvPr id="152583" name="Picture 7">
            <a:extLst>
              <a:ext uri="{FF2B5EF4-FFF2-40B4-BE49-F238E27FC236}">
                <a16:creationId xmlns:a16="http://schemas.microsoft.com/office/drawing/2014/main" id="{D28988A5-9AB2-4A11-BEF2-8BDEB3F53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066800"/>
            <a:ext cx="835342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4554CD-3106-4391-A16B-60D506D659C1}"/>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1AC09CB0-68A3-4AF5-ACFA-8F8BEA2A709F}"/>
              </a:ext>
            </a:extLst>
          </p:cNvPr>
          <p:cNvSpPr>
            <a:spLocks noGrp="1"/>
          </p:cNvSpPr>
          <p:nvPr>
            <p:ph type="sldNum" sz="quarter" idx="11"/>
          </p:nvPr>
        </p:nvSpPr>
        <p:spPr/>
        <p:txBody>
          <a:bodyPr/>
          <a:lstStyle/>
          <a:p>
            <a:fld id="{BED415AD-F9F5-4EAC-926D-09194F54E1CF}" type="slidenum">
              <a:rPr lang="en-US" altLang="en-US"/>
              <a:pPr/>
              <a:t>145</a:t>
            </a:fld>
            <a:endParaRPr lang="en-US" altLang="en-US"/>
          </a:p>
        </p:txBody>
      </p:sp>
      <p:sp>
        <p:nvSpPr>
          <p:cNvPr id="153602" name="Rectangle 2">
            <a:extLst>
              <a:ext uri="{FF2B5EF4-FFF2-40B4-BE49-F238E27FC236}">
                <a16:creationId xmlns:a16="http://schemas.microsoft.com/office/drawing/2014/main" id="{C1762A83-ADF8-4966-AA93-A72BC9598F3C}"/>
              </a:ext>
            </a:extLst>
          </p:cNvPr>
          <p:cNvSpPr>
            <a:spLocks noGrp="1" noChangeArrowheads="1"/>
          </p:cNvSpPr>
          <p:nvPr>
            <p:ph type="title"/>
          </p:nvPr>
        </p:nvSpPr>
        <p:spPr/>
        <p:txBody>
          <a:bodyPr/>
          <a:lstStyle/>
          <a:p>
            <a:r>
              <a:rPr lang="en-US" altLang="en-US"/>
              <a:t>Early Effect Illustration  </a:t>
            </a:r>
          </a:p>
        </p:txBody>
      </p:sp>
      <p:sp>
        <p:nvSpPr>
          <p:cNvPr id="153603" name="Rectangle 3">
            <a:extLst>
              <a:ext uri="{FF2B5EF4-FFF2-40B4-BE49-F238E27FC236}">
                <a16:creationId xmlns:a16="http://schemas.microsoft.com/office/drawing/2014/main" id="{C86BFC37-A894-4565-8291-CA066991C502}"/>
              </a:ext>
            </a:extLst>
          </p:cNvPr>
          <p:cNvSpPr>
            <a:spLocks noGrp="1" noChangeArrowheads="1"/>
          </p:cNvSpPr>
          <p:nvPr>
            <p:ph type="body" sz="half" idx="1"/>
          </p:nvPr>
        </p:nvSpPr>
        <p:spPr>
          <a:xfrm>
            <a:off x="685800" y="5164138"/>
            <a:ext cx="7772400" cy="1173162"/>
          </a:xfrm>
          <a:ln/>
        </p:spPr>
        <p:txBody>
          <a:bodyPr/>
          <a:lstStyle/>
          <a:p>
            <a:r>
              <a:rPr lang="en-US" altLang="en-US"/>
              <a:t>With Early effect, collector current becomes larger than usual and a function of V</a:t>
            </a:r>
            <a:r>
              <a:rPr lang="en-US" altLang="en-US" baseline="-25000"/>
              <a:t>CE</a:t>
            </a:r>
            <a:r>
              <a:rPr lang="en-US" altLang="en-US" sz="1800" baseline="-25000"/>
              <a:t>.</a:t>
            </a:r>
            <a:endParaRPr lang="en-US" altLang="en-US" sz="1800"/>
          </a:p>
        </p:txBody>
      </p:sp>
      <p:pic>
        <p:nvPicPr>
          <p:cNvPr id="153610" name="Picture 10">
            <a:extLst>
              <a:ext uri="{FF2B5EF4-FFF2-40B4-BE49-F238E27FC236}">
                <a16:creationId xmlns:a16="http://schemas.microsoft.com/office/drawing/2014/main" id="{5960FE8D-A70A-40CC-8096-DA6DF21E7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628775"/>
            <a:ext cx="88963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363F0660-AC5D-4C41-BB31-0AC053B73FFC}"/>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B2988622-EF2C-455E-8401-C83652CB3959}"/>
              </a:ext>
            </a:extLst>
          </p:cNvPr>
          <p:cNvSpPr>
            <a:spLocks noGrp="1"/>
          </p:cNvSpPr>
          <p:nvPr>
            <p:ph type="sldNum" sz="quarter" idx="11"/>
          </p:nvPr>
        </p:nvSpPr>
        <p:spPr/>
        <p:txBody>
          <a:bodyPr/>
          <a:lstStyle/>
          <a:p>
            <a:fld id="{42158E2E-8A9C-4D61-994F-FE223F7A83D9}" type="slidenum">
              <a:rPr lang="en-US" altLang="en-US"/>
              <a:pPr/>
              <a:t>146</a:t>
            </a:fld>
            <a:endParaRPr lang="en-US" altLang="en-US"/>
          </a:p>
        </p:txBody>
      </p:sp>
      <p:sp>
        <p:nvSpPr>
          <p:cNvPr id="154626" name="Rectangle 2">
            <a:extLst>
              <a:ext uri="{FF2B5EF4-FFF2-40B4-BE49-F238E27FC236}">
                <a16:creationId xmlns:a16="http://schemas.microsoft.com/office/drawing/2014/main" id="{518E4459-61CA-4C94-8CCA-B1D650DC67D7}"/>
              </a:ext>
            </a:extLst>
          </p:cNvPr>
          <p:cNvSpPr>
            <a:spLocks noGrp="1" noChangeArrowheads="1"/>
          </p:cNvSpPr>
          <p:nvPr>
            <p:ph type="title"/>
          </p:nvPr>
        </p:nvSpPr>
        <p:spPr/>
        <p:txBody>
          <a:bodyPr/>
          <a:lstStyle/>
          <a:p>
            <a:r>
              <a:rPr lang="en-US" altLang="en-US"/>
              <a:t>Early Effect Representation</a:t>
            </a:r>
          </a:p>
        </p:txBody>
      </p:sp>
      <p:pic>
        <p:nvPicPr>
          <p:cNvPr id="154631" name="Picture 7">
            <a:extLst>
              <a:ext uri="{FF2B5EF4-FFF2-40B4-BE49-F238E27FC236}">
                <a16:creationId xmlns:a16="http://schemas.microsoft.com/office/drawing/2014/main" id="{0080A8F7-13A7-404F-9E95-71113449E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6850"/>
            <a:ext cx="83820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18B9441-2310-4586-900E-46ACBAAC6BB7}"/>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1E596958-4DF4-4BF3-B679-A815DB19381D}"/>
              </a:ext>
            </a:extLst>
          </p:cNvPr>
          <p:cNvSpPr>
            <a:spLocks noGrp="1"/>
          </p:cNvSpPr>
          <p:nvPr>
            <p:ph type="sldNum" sz="quarter" idx="11"/>
          </p:nvPr>
        </p:nvSpPr>
        <p:spPr/>
        <p:txBody>
          <a:bodyPr/>
          <a:lstStyle/>
          <a:p>
            <a:fld id="{CCAAF985-F8C0-488D-A1A4-5C9C66CA2143}" type="slidenum">
              <a:rPr lang="en-US" altLang="en-US"/>
              <a:pPr/>
              <a:t>147</a:t>
            </a:fld>
            <a:endParaRPr lang="en-US" altLang="en-US"/>
          </a:p>
        </p:txBody>
      </p:sp>
      <p:sp>
        <p:nvSpPr>
          <p:cNvPr id="155650" name="Rectangle 2">
            <a:extLst>
              <a:ext uri="{FF2B5EF4-FFF2-40B4-BE49-F238E27FC236}">
                <a16:creationId xmlns:a16="http://schemas.microsoft.com/office/drawing/2014/main" id="{A8998968-6EF2-47A1-9519-6AFEE2849FD1}"/>
              </a:ext>
            </a:extLst>
          </p:cNvPr>
          <p:cNvSpPr>
            <a:spLocks noGrp="1" noChangeArrowheads="1"/>
          </p:cNvSpPr>
          <p:nvPr>
            <p:ph type="title"/>
          </p:nvPr>
        </p:nvSpPr>
        <p:spPr/>
        <p:txBody>
          <a:bodyPr/>
          <a:lstStyle/>
          <a:p>
            <a:r>
              <a:rPr lang="en-US" altLang="en-US"/>
              <a:t>Early Effect and Large-Signal Model</a:t>
            </a:r>
          </a:p>
        </p:txBody>
      </p:sp>
      <p:sp>
        <p:nvSpPr>
          <p:cNvPr id="155651" name="Rectangle 3">
            <a:extLst>
              <a:ext uri="{FF2B5EF4-FFF2-40B4-BE49-F238E27FC236}">
                <a16:creationId xmlns:a16="http://schemas.microsoft.com/office/drawing/2014/main" id="{0C7F62C9-70F2-4C08-A85E-D80AE0923B85}"/>
              </a:ext>
            </a:extLst>
          </p:cNvPr>
          <p:cNvSpPr>
            <a:spLocks noGrp="1" noChangeArrowheads="1"/>
          </p:cNvSpPr>
          <p:nvPr>
            <p:ph type="body" sz="half" idx="1"/>
          </p:nvPr>
        </p:nvSpPr>
        <p:spPr>
          <a:xfrm>
            <a:off x="685800" y="4889500"/>
            <a:ext cx="7772400" cy="1460500"/>
          </a:xfrm>
          <a:ln/>
        </p:spPr>
        <p:txBody>
          <a:bodyPr/>
          <a:lstStyle/>
          <a:p>
            <a:r>
              <a:rPr lang="en-US" altLang="en-US"/>
              <a:t>Early effect can be accounted for in large-signal model by simply changing the collector current with a correction factor.  </a:t>
            </a:r>
          </a:p>
          <a:p>
            <a:r>
              <a:rPr lang="en-US" altLang="en-US"/>
              <a:t>In this mode, base current does not change.</a:t>
            </a:r>
          </a:p>
        </p:txBody>
      </p:sp>
      <p:pic>
        <p:nvPicPr>
          <p:cNvPr id="155654" name="Picture 6">
            <a:extLst>
              <a:ext uri="{FF2B5EF4-FFF2-40B4-BE49-F238E27FC236}">
                <a16:creationId xmlns:a16="http://schemas.microsoft.com/office/drawing/2014/main" id="{B3CA43A9-3CFB-419D-908D-92ACE2AAB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076325"/>
            <a:ext cx="753427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0E46C378-F7FD-4D24-A4F3-167969FD94BA}"/>
              </a:ext>
            </a:extLst>
          </p:cNvPr>
          <p:cNvSpPr>
            <a:spLocks noGrp="1"/>
          </p:cNvSpPr>
          <p:nvPr>
            <p:ph type="ftr" sz="quarter" idx="10"/>
          </p:nvPr>
        </p:nvSpPr>
        <p:spPr/>
        <p:txBody>
          <a:bodyPr/>
          <a:lstStyle/>
          <a:p>
            <a:r>
              <a:rPr lang="en-US" altLang="en-US"/>
              <a:t>CH4    Physics of Bipolar Transistors</a:t>
            </a:r>
          </a:p>
        </p:txBody>
      </p:sp>
      <p:sp>
        <p:nvSpPr>
          <p:cNvPr id="8" name="Slide Number Placeholder 6">
            <a:extLst>
              <a:ext uri="{FF2B5EF4-FFF2-40B4-BE49-F238E27FC236}">
                <a16:creationId xmlns:a16="http://schemas.microsoft.com/office/drawing/2014/main" id="{D948224E-C6A3-48AD-A70B-EB241F8760ED}"/>
              </a:ext>
            </a:extLst>
          </p:cNvPr>
          <p:cNvSpPr>
            <a:spLocks noGrp="1"/>
          </p:cNvSpPr>
          <p:nvPr>
            <p:ph type="sldNum" sz="quarter" idx="11"/>
          </p:nvPr>
        </p:nvSpPr>
        <p:spPr/>
        <p:txBody>
          <a:bodyPr/>
          <a:lstStyle/>
          <a:p>
            <a:fld id="{E4A377A3-FEB1-4B8D-A015-247365A19C74}" type="slidenum">
              <a:rPr lang="en-US" altLang="en-US"/>
              <a:pPr/>
              <a:t>148</a:t>
            </a:fld>
            <a:endParaRPr lang="en-US" altLang="en-US"/>
          </a:p>
        </p:txBody>
      </p:sp>
      <p:sp>
        <p:nvSpPr>
          <p:cNvPr id="156674" name="Rectangle 2">
            <a:extLst>
              <a:ext uri="{FF2B5EF4-FFF2-40B4-BE49-F238E27FC236}">
                <a16:creationId xmlns:a16="http://schemas.microsoft.com/office/drawing/2014/main" id="{E4744679-62C9-40FC-8939-41DD6A2D91BA}"/>
              </a:ext>
            </a:extLst>
          </p:cNvPr>
          <p:cNvSpPr>
            <a:spLocks noGrp="1" noChangeArrowheads="1"/>
          </p:cNvSpPr>
          <p:nvPr>
            <p:ph type="title"/>
          </p:nvPr>
        </p:nvSpPr>
        <p:spPr>
          <a:xfrm>
            <a:off x="609600" y="0"/>
            <a:ext cx="7848600" cy="914400"/>
          </a:xfrm>
        </p:spPr>
        <p:txBody>
          <a:bodyPr/>
          <a:lstStyle/>
          <a:p>
            <a:r>
              <a:rPr lang="en-US" altLang="en-US"/>
              <a:t>Early Effect and Small-Signal Model</a:t>
            </a:r>
          </a:p>
        </p:txBody>
      </p:sp>
      <p:grpSp>
        <p:nvGrpSpPr>
          <p:cNvPr id="156685" name="Group 13">
            <a:extLst>
              <a:ext uri="{FF2B5EF4-FFF2-40B4-BE49-F238E27FC236}">
                <a16:creationId xmlns:a16="http://schemas.microsoft.com/office/drawing/2014/main" id="{C1E186FA-976F-4E6F-8C74-FF6BFFC88154}"/>
              </a:ext>
            </a:extLst>
          </p:cNvPr>
          <p:cNvGrpSpPr>
            <a:grpSpLocks/>
          </p:cNvGrpSpPr>
          <p:nvPr/>
        </p:nvGrpSpPr>
        <p:grpSpPr bwMode="auto">
          <a:xfrm>
            <a:off x="2679700" y="4873625"/>
            <a:ext cx="3810000" cy="1374775"/>
            <a:chOff x="1728" y="2832"/>
            <a:chExt cx="2112" cy="722"/>
          </a:xfrm>
        </p:grpSpPr>
        <p:sp>
          <p:nvSpPr>
            <p:cNvPr id="156681" name="AutoShape 9">
              <a:extLst>
                <a:ext uri="{FF2B5EF4-FFF2-40B4-BE49-F238E27FC236}">
                  <a16:creationId xmlns:a16="http://schemas.microsoft.com/office/drawing/2014/main" id="{89039045-3ECB-47F6-9B3D-0B099A08162D}"/>
                </a:ext>
              </a:extLst>
            </p:cNvPr>
            <p:cNvSpPr>
              <a:spLocks noChangeArrowheads="1"/>
            </p:cNvSpPr>
            <p:nvPr/>
          </p:nvSpPr>
          <p:spPr bwMode="auto">
            <a:xfrm>
              <a:off x="1728" y="2832"/>
              <a:ext cx="2112"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56679" name="Object 7">
              <a:extLst>
                <a:ext uri="{FF2B5EF4-FFF2-40B4-BE49-F238E27FC236}">
                  <a16:creationId xmlns:a16="http://schemas.microsoft.com/office/drawing/2014/main" id="{38C63DD0-4273-4FC4-B0F0-0C73A819343A}"/>
                </a:ext>
              </a:extLst>
            </p:cNvPr>
            <p:cNvGraphicFramePr>
              <a:graphicFrameLocks noChangeAspect="1"/>
            </p:cNvGraphicFramePr>
            <p:nvPr/>
          </p:nvGraphicFramePr>
          <p:xfrm>
            <a:off x="1824" y="2880"/>
            <a:ext cx="1920" cy="674"/>
          </p:xfrm>
          <a:graphic>
            <a:graphicData uri="http://schemas.openxmlformats.org/presentationml/2006/ole">
              <mc:AlternateContent xmlns:mc="http://schemas.openxmlformats.org/markup-compatibility/2006">
                <mc:Choice xmlns:v="urn:schemas-microsoft-com:vml" Requires="v">
                  <p:oleObj spid="_x0000_s43009" name="Equation" r:id="rId3" imgW="3365280" imgH="1180800" progId="Equation.3">
                    <p:embed/>
                  </p:oleObj>
                </mc:Choice>
                <mc:Fallback>
                  <p:oleObj name="Equation" r:id="rId3" imgW="3365280" imgH="1180800" progId="Equation.3">
                    <p:embed/>
                    <p:pic>
                      <p:nvPicPr>
                        <p:cNvPr id="156679" name="Object 7">
                          <a:extLst>
                            <a:ext uri="{FF2B5EF4-FFF2-40B4-BE49-F238E27FC236}">
                              <a16:creationId xmlns:a16="http://schemas.microsoft.com/office/drawing/2014/main" id="{38C63DD0-4273-4FC4-B0F0-0C73A8193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880"/>
                          <a:ext cx="1920"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56684" name="Picture 12">
            <a:extLst>
              <a:ext uri="{FF2B5EF4-FFF2-40B4-BE49-F238E27FC236}">
                <a16:creationId xmlns:a16="http://schemas.microsoft.com/office/drawing/2014/main" id="{E204A29D-DA22-42A2-9D69-9D46D8AFB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8" y="1733550"/>
            <a:ext cx="86963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08917F-E05B-4C90-ACB8-BA1BDA2F4D23}"/>
              </a:ext>
            </a:extLst>
          </p:cNvPr>
          <p:cNvSpPr>
            <a:spLocks noGrp="1"/>
          </p:cNvSpPr>
          <p:nvPr>
            <p:ph type="ftr" sz="quarter" idx="10"/>
          </p:nvPr>
        </p:nvSpPr>
        <p:spPr/>
        <p:txBody>
          <a:bodyPr/>
          <a:lstStyle/>
          <a:p>
            <a:r>
              <a:rPr lang="en-US" altLang="en-US"/>
              <a:t>CH4    Physics of Bipolar Transistors</a:t>
            </a:r>
          </a:p>
        </p:txBody>
      </p:sp>
      <p:sp>
        <p:nvSpPr>
          <p:cNvPr id="5" name="Slide Number Placeholder 4">
            <a:extLst>
              <a:ext uri="{FF2B5EF4-FFF2-40B4-BE49-F238E27FC236}">
                <a16:creationId xmlns:a16="http://schemas.microsoft.com/office/drawing/2014/main" id="{EC2F5E2E-F572-4143-A878-26C6DDA8EFFE}"/>
              </a:ext>
            </a:extLst>
          </p:cNvPr>
          <p:cNvSpPr>
            <a:spLocks noGrp="1"/>
          </p:cNvSpPr>
          <p:nvPr>
            <p:ph type="sldNum" sz="quarter" idx="11"/>
          </p:nvPr>
        </p:nvSpPr>
        <p:spPr/>
        <p:txBody>
          <a:bodyPr/>
          <a:lstStyle/>
          <a:p>
            <a:fld id="{53F2FD6D-8345-491D-BCCB-2DE9EC01D58F}" type="slidenum">
              <a:rPr lang="en-US" altLang="en-US"/>
              <a:pPr/>
              <a:t>149</a:t>
            </a:fld>
            <a:endParaRPr lang="en-US" altLang="en-US"/>
          </a:p>
        </p:txBody>
      </p:sp>
      <p:sp>
        <p:nvSpPr>
          <p:cNvPr id="157698" name="Rectangle 2">
            <a:extLst>
              <a:ext uri="{FF2B5EF4-FFF2-40B4-BE49-F238E27FC236}">
                <a16:creationId xmlns:a16="http://schemas.microsoft.com/office/drawing/2014/main" id="{DBB6F243-4621-4F33-8070-712815F4E41E}"/>
              </a:ext>
            </a:extLst>
          </p:cNvPr>
          <p:cNvSpPr>
            <a:spLocks noGrp="1" noChangeArrowheads="1"/>
          </p:cNvSpPr>
          <p:nvPr>
            <p:ph type="title"/>
          </p:nvPr>
        </p:nvSpPr>
        <p:spPr/>
        <p:txBody>
          <a:bodyPr/>
          <a:lstStyle/>
          <a:p>
            <a:r>
              <a:rPr lang="en-US" altLang="en-US"/>
              <a:t>Summary of Ideas</a:t>
            </a:r>
          </a:p>
        </p:txBody>
      </p:sp>
      <p:pic>
        <p:nvPicPr>
          <p:cNvPr id="157703" name="Picture 7">
            <a:extLst>
              <a:ext uri="{FF2B5EF4-FFF2-40B4-BE49-F238E27FC236}">
                <a16:creationId xmlns:a16="http://schemas.microsoft.com/office/drawing/2014/main" id="{5FAAD94E-AE71-42A5-90F9-FEBA49197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0"/>
            <a:ext cx="6477000"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E432DC-7589-4D0E-BCB2-DFA19C6AC59B}"/>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E21035E5-01A9-4ECC-B209-FE5E137C9762}"/>
              </a:ext>
            </a:extLst>
          </p:cNvPr>
          <p:cNvSpPr>
            <a:spLocks noGrp="1"/>
          </p:cNvSpPr>
          <p:nvPr>
            <p:ph type="sldNum" sz="quarter" idx="11"/>
          </p:nvPr>
        </p:nvSpPr>
        <p:spPr/>
        <p:txBody>
          <a:bodyPr/>
          <a:lstStyle/>
          <a:p>
            <a:fld id="{C831CB0A-F8FD-4C95-BA49-95C10F75F105}" type="slidenum">
              <a:rPr lang="en-US" altLang="en-US"/>
              <a:pPr/>
              <a:t>15</a:t>
            </a:fld>
            <a:endParaRPr lang="en-US" altLang="en-US"/>
          </a:p>
        </p:txBody>
      </p:sp>
      <p:sp>
        <p:nvSpPr>
          <p:cNvPr id="17410" name="Rectangle 2">
            <a:extLst>
              <a:ext uri="{FF2B5EF4-FFF2-40B4-BE49-F238E27FC236}">
                <a16:creationId xmlns:a16="http://schemas.microsoft.com/office/drawing/2014/main" id="{9D912D22-3275-4820-8E17-9755454ABA22}"/>
              </a:ext>
            </a:extLst>
          </p:cNvPr>
          <p:cNvSpPr>
            <a:spLocks noGrp="1" noChangeArrowheads="1"/>
          </p:cNvSpPr>
          <p:nvPr>
            <p:ph type="title"/>
          </p:nvPr>
        </p:nvSpPr>
        <p:spPr/>
        <p:txBody>
          <a:bodyPr/>
          <a:lstStyle/>
          <a:p>
            <a:r>
              <a:rPr lang="en-US" altLang="en-US"/>
              <a:t>Doping (N type)</a:t>
            </a:r>
          </a:p>
        </p:txBody>
      </p:sp>
      <p:sp>
        <p:nvSpPr>
          <p:cNvPr id="17411" name="Rectangle 3">
            <a:extLst>
              <a:ext uri="{FF2B5EF4-FFF2-40B4-BE49-F238E27FC236}">
                <a16:creationId xmlns:a16="http://schemas.microsoft.com/office/drawing/2014/main" id="{5B3A1096-5EE4-4DBD-A601-867FA0974CED}"/>
              </a:ext>
            </a:extLst>
          </p:cNvPr>
          <p:cNvSpPr>
            <a:spLocks noGrp="1" noChangeArrowheads="1"/>
          </p:cNvSpPr>
          <p:nvPr>
            <p:ph type="body" sz="half" idx="1"/>
          </p:nvPr>
        </p:nvSpPr>
        <p:spPr>
          <a:xfrm>
            <a:off x="609600" y="4648200"/>
            <a:ext cx="7772400" cy="1676400"/>
          </a:xfrm>
          <a:ln/>
        </p:spPr>
        <p:txBody>
          <a:bodyPr/>
          <a:lstStyle/>
          <a:p>
            <a:pPr>
              <a:lnSpc>
                <a:spcPct val="90000"/>
              </a:lnSpc>
            </a:pPr>
            <a:r>
              <a:rPr lang="en-US" altLang="en-US"/>
              <a:t>Pure Si can be doped with other elements to change its electrical properties.</a:t>
            </a:r>
          </a:p>
          <a:p>
            <a:pPr>
              <a:lnSpc>
                <a:spcPct val="90000"/>
              </a:lnSpc>
            </a:pPr>
            <a:r>
              <a:rPr lang="en-US" altLang="en-US"/>
              <a:t>For example, if Si is doped with P (phosphorous), then it has more electrons, or becomes type N (electron).</a:t>
            </a:r>
            <a:r>
              <a:rPr lang="en-US" altLang="en-US" sz="1800"/>
              <a:t> </a:t>
            </a:r>
          </a:p>
        </p:txBody>
      </p:sp>
      <p:pic>
        <p:nvPicPr>
          <p:cNvPr id="17413" name="Picture 5">
            <a:extLst>
              <a:ext uri="{FF2B5EF4-FFF2-40B4-BE49-F238E27FC236}">
                <a16:creationId xmlns:a16="http://schemas.microsoft.com/office/drawing/2014/main" id="{430806A9-2BC5-4D5E-B327-F3582855F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524000"/>
            <a:ext cx="3314700" cy="231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AF270DE-4629-4CA2-B471-03CA2757B06B}"/>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FCD31274-198B-474D-BBA7-EF1CB286E41C}"/>
              </a:ext>
            </a:extLst>
          </p:cNvPr>
          <p:cNvSpPr>
            <a:spLocks noGrp="1"/>
          </p:cNvSpPr>
          <p:nvPr>
            <p:ph type="sldNum" sz="quarter" idx="11"/>
          </p:nvPr>
        </p:nvSpPr>
        <p:spPr/>
        <p:txBody>
          <a:bodyPr/>
          <a:lstStyle/>
          <a:p>
            <a:fld id="{C28BE80D-5CC0-4CFA-A36E-49753AEAA180}" type="slidenum">
              <a:rPr lang="en-US" altLang="en-US"/>
              <a:pPr/>
              <a:t>150</a:t>
            </a:fld>
            <a:endParaRPr lang="en-US" altLang="en-US"/>
          </a:p>
        </p:txBody>
      </p:sp>
      <p:sp>
        <p:nvSpPr>
          <p:cNvPr id="158722" name="Rectangle 2">
            <a:extLst>
              <a:ext uri="{FF2B5EF4-FFF2-40B4-BE49-F238E27FC236}">
                <a16:creationId xmlns:a16="http://schemas.microsoft.com/office/drawing/2014/main" id="{086A6C40-C6DA-4376-8506-7D719DA89029}"/>
              </a:ext>
            </a:extLst>
          </p:cNvPr>
          <p:cNvSpPr>
            <a:spLocks noGrp="1" noChangeArrowheads="1"/>
          </p:cNvSpPr>
          <p:nvPr>
            <p:ph type="title"/>
          </p:nvPr>
        </p:nvSpPr>
        <p:spPr/>
        <p:txBody>
          <a:bodyPr/>
          <a:lstStyle/>
          <a:p>
            <a:r>
              <a:rPr lang="en-US" altLang="en-US"/>
              <a:t>Bipolar Transistor in Saturation</a:t>
            </a:r>
          </a:p>
        </p:txBody>
      </p:sp>
      <p:sp>
        <p:nvSpPr>
          <p:cNvPr id="158723" name="Rectangle 3">
            <a:extLst>
              <a:ext uri="{FF2B5EF4-FFF2-40B4-BE49-F238E27FC236}">
                <a16:creationId xmlns:a16="http://schemas.microsoft.com/office/drawing/2014/main" id="{EB0ABFF4-0AD7-49B9-AD5F-3AC309C4B62B}"/>
              </a:ext>
            </a:extLst>
          </p:cNvPr>
          <p:cNvSpPr>
            <a:spLocks noGrp="1" noChangeArrowheads="1"/>
          </p:cNvSpPr>
          <p:nvPr>
            <p:ph type="body" sz="half" idx="1"/>
          </p:nvPr>
        </p:nvSpPr>
        <p:spPr>
          <a:xfrm>
            <a:off x="685800" y="5257800"/>
            <a:ext cx="7772400" cy="1066800"/>
          </a:xfrm>
          <a:ln/>
        </p:spPr>
        <p:txBody>
          <a:bodyPr/>
          <a:lstStyle/>
          <a:p>
            <a:r>
              <a:rPr lang="en-US" altLang="en-US"/>
              <a:t>When collector voltage drops below base voltage and forward biases the collector-base junction, base current increases and decreases the current gain factor, </a:t>
            </a:r>
            <a:r>
              <a:rPr lang="en-US" altLang="en-US">
                <a:sym typeface="Symbol" panose="05050102010706020507" pitchFamily="18" charset="2"/>
              </a:rPr>
              <a:t></a:t>
            </a:r>
            <a:r>
              <a:rPr lang="en-US" altLang="en-US"/>
              <a:t>.</a:t>
            </a:r>
          </a:p>
        </p:txBody>
      </p:sp>
      <p:pic>
        <p:nvPicPr>
          <p:cNvPr id="158726" name="Picture 6">
            <a:extLst>
              <a:ext uri="{FF2B5EF4-FFF2-40B4-BE49-F238E27FC236}">
                <a16:creationId xmlns:a16="http://schemas.microsoft.com/office/drawing/2014/main" id="{B57BFEAC-C3C6-43C0-BDF5-43A9CAD24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66850"/>
            <a:ext cx="8839200"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856E729-268C-46B7-BB34-B0D9E2EE9F86}"/>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23F7E809-F446-43D0-84C5-DCA1CCB60851}"/>
              </a:ext>
            </a:extLst>
          </p:cNvPr>
          <p:cNvSpPr>
            <a:spLocks noGrp="1"/>
          </p:cNvSpPr>
          <p:nvPr>
            <p:ph type="sldNum" sz="quarter" idx="11"/>
          </p:nvPr>
        </p:nvSpPr>
        <p:spPr/>
        <p:txBody>
          <a:bodyPr/>
          <a:lstStyle/>
          <a:p>
            <a:fld id="{B6EE8397-FA2D-4EA5-B8FA-C54DED619639}" type="slidenum">
              <a:rPr lang="en-US" altLang="en-US"/>
              <a:pPr/>
              <a:t>151</a:t>
            </a:fld>
            <a:endParaRPr lang="en-US" altLang="en-US"/>
          </a:p>
        </p:txBody>
      </p:sp>
      <p:sp>
        <p:nvSpPr>
          <p:cNvPr id="159746" name="Rectangle 2">
            <a:extLst>
              <a:ext uri="{FF2B5EF4-FFF2-40B4-BE49-F238E27FC236}">
                <a16:creationId xmlns:a16="http://schemas.microsoft.com/office/drawing/2014/main" id="{9775BA4F-0428-414D-A58B-3FE2CE39C81B}"/>
              </a:ext>
            </a:extLst>
          </p:cNvPr>
          <p:cNvSpPr>
            <a:spLocks noGrp="1" noChangeArrowheads="1"/>
          </p:cNvSpPr>
          <p:nvPr>
            <p:ph type="title"/>
          </p:nvPr>
        </p:nvSpPr>
        <p:spPr/>
        <p:txBody>
          <a:bodyPr/>
          <a:lstStyle/>
          <a:p>
            <a:r>
              <a:rPr lang="en-US" altLang="en-US"/>
              <a:t>Large-Signal Model for Saturation Region</a:t>
            </a:r>
          </a:p>
        </p:txBody>
      </p:sp>
      <p:pic>
        <p:nvPicPr>
          <p:cNvPr id="159752" name="Picture 8">
            <a:extLst>
              <a:ext uri="{FF2B5EF4-FFF2-40B4-BE49-F238E27FC236}">
                <a16:creationId xmlns:a16="http://schemas.microsoft.com/office/drawing/2014/main" id="{2FB6B6A9-FE07-43C1-AFB9-C921D9BC1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897063"/>
            <a:ext cx="8834437" cy="320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BB84E5-44F6-48C9-B035-16CA34C4E7FD}"/>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767974D7-82F7-49F7-BCE1-9848C1030A92}"/>
              </a:ext>
            </a:extLst>
          </p:cNvPr>
          <p:cNvSpPr>
            <a:spLocks noGrp="1"/>
          </p:cNvSpPr>
          <p:nvPr>
            <p:ph type="sldNum" sz="quarter" idx="11"/>
          </p:nvPr>
        </p:nvSpPr>
        <p:spPr/>
        <p:txBody>
          <a:bodyPr/>
          <a:lstStyle/>
          <a:p>
            <a:fld id="{DA02C32D-4F37-4380-A00D-F0160208397B}" type="slidenum">
              <a:rPr lang="en-US" altLang="en-US"/>
              <a:pPr/>
              <a:t>152</a:t>
            </a:fld>
            <a:endParaRPr lang="en-US" altLang="en-US"/>
          </a:p>
        </p:txBody>
      </p:sp>
      <p:sp>
        <p:nvSpPr>
          <p:cNvPr id="160770" name="Rectangle 2">
            <a:extLst>
              <a:ext uri="{FF2B5EF4-FFF2-40B4-BE49-F238E27FC236}">
                <a16:creationId xmlns:a16="http://schemas.microsoft.com/office/drawing/2014/main" id="{EC01857E-F29D-40EA-B8B2-91072DF44B58}"/>
              </a:ext>
            </a:extLst>
          </p:cNvPr>
          <p:cNvSpPr>
            <a:spLocks noGrp="1" noChangeArrowheads="1"/>
          </p:cNvSpPr>
          <p:nvPr>
            <p:ph type="title"/>
          </p:nvPr>
        </p:nvSpPr>
        <p:spPr/>
        <p:txBody>
          <a:bodyPr/>
          <a:lstStyle/>
          <a:p>
            <a:r>
              <a:rPr lang="en-US" altLang="en-US"/>
              <a:t>Overall I/V Characteristics </a:t>
            </a:r>
          </a:p>
        </p:txBody>
      </p:sp>
      <p:sp>
        <p:nvSpPr>
          <p:cNvPr id="160771" name="Rectangle 3">
            <a:extLst>
              <a:ext uri="{FF2B5EF4-FFF2-40B4-BE49-F238E27FC236}">
                <a16:creationId xmlns:a16="http://schemas.microsoft.com/office/drawing/2014/main" id="{86CC23DF-5155-46F6-9C7B-565266C30B15}"/>
              </a:ext>
            </a:extLst>
          </p:cNvPr>
          <p:cNvSpPr>
            <a:spLocks noGrp="1" noChangeArrowheads="1"/>
          </p:cNvSpPr>
          <p:nvPr>
            <p:ph type="body" sz="half" idx="1"/>
          </p:nvPr>
        </p:nvSpPr>
        <p:spPr>
          <a:xfrm>
            <a:off x="685800" y="5638800"/>
            <a:ext cx="7772400" cy="685800"/>
          </a:xfrm>
          <a:ln/>
        </p:spPr>
        <p:txBody>
          <a:bodyPr/>
          <a:lstStyle/>
          <a:p>
            <a:r>
              <a:rPr lang="en-US" altLang="en-US"/>
              <a:t>The speed of the BJT also drops in saturation.</a:t>
            </a:r>
          </a:p>
        </p:txBody>
      </p:sp>
      <p:pic>
        <p:nvPicPr>
          <p:cNvPr id="160774" name="Picture 6">
            <a:extLst>
              <a:ext uri="{FF2B5EF4-FFF2-40B4-BE49-F238E27FC236}">
                <a16:creationId xmlns:a16="http://schemas.microsoft.com/office/drawing/2014/main" id="{9294674A-461D-4021-B1C4-53F114E30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398303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636B4B0-C31D-4F4D-8271-65A31D205C1E}"/>
              </a:ext>
            </a:extLst>
          </p:cNvPr>
          <p:cNvSpPr>
            <a:spLocks noGrp="1"/>
          </p:cNvSpPr>
          <p:nvPr>
            <p:ph type="ftr" sz="quarter" idx="10"/>
          </p:nvPr>
        </p:nvSpPr>
        <p:spPr/>
        <p:txBody>
          <a:bodyPr/>
          <a:lstStyle/>
          <a:p>
            <a:r>
              <a:rPr lang="en-US" altLang="en-US"/>
              <a:t>CH4    Physics of Bipolar Transistors</a:t>
            </a:r>
          </a:p>
        </p:txBody>
      </p:sp>
      <p:sp>
        <p:nvSpPr>
          <p:cNvPr id="9" name="Slide Number Placeholder 6">
            <a:extLst>
              <a:ext uri="{FF2B5EF4-FFF2-40B4-BE49-F238E27FC236}">
                <a16:creationId xmlns:a16="http://schemas.microsoft.com/office/drawing/2014/main" id="{6B58F352-BB1A-4C02-B975-F198331FF1B6}"/>
              </a:ext>
            </a:extLst>
          </p:cNvPr>
          <p:cNvSpPr>
            <a:spLocks noGrp="1"/>
          </p:cNvSpPr>
          <p:nvPr>
            <p:ph type="sldNum" sz="quarter" idx="11"/>
          </p:nvPr>
        </p:nvSpPr>
        <p:spPr/>
        <p:txBody>
          <a:bodyPr/>
          <a:lstStyle/>
          <a:p>
            <a:fld id="{86606499-7DC4-48D3-A1C2-9546A0A5084C}" type="slidenum">
              <a:rPr lang="en-US" altLang="en-US"/>
              <a:pPr/>
              <a:t>153</a:t>
            </a:fld>
            <a:endParaRPr lang="en-US" altLang="en-US"/>
          </a:p>
        </p:txBody>
      </p:sp>
      <p:pic>
        <p:nvPicPr>
          <p:cNvPr id="161803" name="Picture 11">
            <a:extLst>
              <a:ext uri="{FF2B5EF4-FFF2-40B4-BE49-F238E27FC236}">
                <a16:creationId xmlns:a16="http://schemas.microsoft.com/office/drawing/2014/main" id="{1AC1DCC2-5804-4484-B94A-E82093A79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74725"/>
            <a:ext cx="7772400" cy="304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794" name="Rectangle 2">
            <a:extLst>
              <a:ext uri="{FF2B5EF4-FFF2-40B4-BE49-F238E27FC236}">
                <a16:creationId xmlns:a16="http://schemas.microsoft.com/office/drawing/2014/main" id="{AAC2A250-603F-4BBD-A0F0-5C81CC629F1B}"/>
              </a:ext>
            </a:extLst>
          </p:cNvPr>
          <p:cNvSpPr>
            <a:spLocks noGrp="1" noChangeArrowheads="1"/>
          </p:cNvSpPr>
          <p:nvPr>
            <p:ph type="title"/>
          </p:nvPr>
        </p:nvSpPr>
        <p:spPr/>
        <p:txBody>
          <a:bodyPr/>
          <a:lstStyle/>
          <a:p>
            <a:r>
              <a:rPr lang="en-US" altLang="en-US"/>
              <a:t>Example:  Acceptable V</a:t>
            </a:r>
            <a:r>
              <a:rPr lang="en-US" altLang="en-US" baseline="-25000"/>
              <a:t>CC </a:t>
            </a:r>
            <a:r>
              <a:rPr lang="en-US" altLang="en-US"/>
              <a:t>Region</a:t>
            </a:r>
          </a:p>
        </p:txBody>
      </p:sp>
      <p:sp>
        <p:nvSpPr>
          <p:cNvPr id="161795" name="Rectangle 3">
            <a:extLst>
              <a:ext uri="{FF2B5EF4-FFF2-40B4-BE49-F238E27FC236}">
                <a16:creationId xmlns:a16="http://schemas.microsoft.com/office/drawing/2014/main" id="{9A0AF42C-8979-4CC6-A0E3-EB75E9CEFA72}"/>
              </a:ext>
            </a:extLst>
          </p:cNvPr>
          <p:cNvSpPr>
            <a:spLocks noGrp="1" noChangeArrowheads="1"/>
          </p:cNvSpPr>
          <p:nvPr>
            <p:ph type="body" sz="half" idx="1"/>
          </p:nvPr>
        </p:nvSpPr>
        <p:spPr>
          <a:xfrm>
            <a:off x="685800" y="4673600"/>
            <a:ext cx="7772400" cy="1752600"/>
          </a:xfrm>
          <a:ln/>
        </p:spPr>
        <p:txBody>
          <a:bodyPr/>
          <a:lstStyle/>
          <a:p>
            <a:r>
              <a:rPr lang="en-US" altLang="en-US"/>
              <a:t>In order to keep BJT at least in soft saturation region, the collector voltage must not fall below the base voltage by more than 400mV.</a:t>
            </a:r>
          </a:p>
          <a:p>
            <a:r>
              <a:rPr lang="en-US" altLang="en-US"/>
              <a:t>A linear relationship can be derived for V</a:t>
            </a:r>
            <a:r>
              <a:rPr lang="en-US" altLang="en-US" baseline="-25000"/>
              <a:t>CC </a:t>
            </a:r>
            <a:r>
              <a:rPr lang="en-US" altLang="en-US"/>
              <a:t>and R</a:t>
            </a:r>
            <a:r>
              <a:rPr lang="en-US" altLang="en-US" baseline="-25000"/>
              <a:t>C </a:t>
            </a:r>
            <a:r>
              <a:rPr lang="en-US" altLang="en-US"/>
              <a:t>and an acceptable region can be chosen.</a:t>
            </a:r>
          </a:p>
        </p:txBody>
      </p:sp>
      <p:grpSp>
        <p:nvGrpSpPr>
          <p:cNvPr id="161799" name="Group 7">
            <a:extLst>
              <a:ext uri="{FF2B5EF4-FFF2-40B4-BE49-F238E27FC236}">
                <a16:creationId xmlns:a16="http://schemas.microsoft.com/office/drawing/2014/main" id="{44ED9C27-021E-4FFC-A981-C75CD152D362}"/>
              </a:ext>
            </a:extLst>
          </p:cNvPr>
          <p:cNvGrpSpPr>
            <a:grpSpLocks/>
          </p:cNvGrpSpPr>
          <p:nvPr/>
        </p:nvGrpSpPr>
        <p:grpSpPr bwMode="auto">
          <a:xfrm>
            <a:off x="2413000" y="3962400"/>
            <a:ext cx="4114800" cy="609600"/>
            <a:chOff x="1728" y="2352"/>
            <a:chExt cx="2208" cy="336"/>
          </a:xfrm>
        </p:grpSpPr>
        <p:sp>
          <p:nvSpPr>
            <p:cNvPr id="161798" name="AutoShape 6">
              <a:extLst>
                <a:ext uri="{FF2B5EF4-FFF2-40B4-BE49-F238E27FC236}">
                  <a16:creationId xmlns:a16="http://schemas.microsoft.com/office/drawing/2014/main" id="{B00E4B74-C4AE-4996-B554-7E267D559F11}"/>
                </a:ext>
              </a:extLst>
            </p:cNvPr>
            <p:cNvSpPr>
              <a:spLocks noChangeArrowheads="1"/>
            </p:cNvSpPr>
            <p:nvPr/>
          </p:nvSpPr>
          <p:spPr bwMode="auto">
            <a:xfrm>
              <a:off x="1728" y="2352"/>
              <a:ext cx="2208"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61797" name="Object 5">
              <a:extLst>
                <a:ext uri="{FF2B5EF4-FFF2-40B4-BE49-F238E27FC236}">
                  <a16:creationId xmlns:a16="http://schemas.microsoft.com/office/drawing/2014/main" id="{19365E15-EBE0-4DB3-92CE-131D7237994C}"/>
                </a:ext>
              </a:extLst>
            </p:cNvPr>
            <p:cNvGraphicFramePr>
              <a:graphicFrameLocks noChangeAspect="1"/>
            </p:cNvGraphicFramePr>
            <p:nvPr/>
          </p:nvGraphicFramePr>
          <p:xfrm>
            <a:off x="1920" y="2400"/>
            <a:ext cx="1901" cy="192"/>
          </p:xfrm>
          <a:graphic>
            <a:graphicData uri="http://schemas.openxmlformats.org/presentationml/2006/ole">
              <mc:AlternateContent xmlns:mc="http://schemas.openxmlformats.org/markup-compatibility/2006">
                <mc:Choice xmlns:v="urn:schemas-microsoft-com:vml" Requires="v">
                  <p:oleObj spid="_x0000_s44033" name="Equation" r:id="rId4" imgW="3429000" imgH="380880" progId="Equation.3">
                    <p:embed/>
                  </p:oleObj>
                </mc:Choice>
                <mc:Fallback>
                  <p:oleObj name="Equation" r:id="rId4" imgW="3429000" imgH="380880" progId="Equation.3">
                    <p:embed/>
                    <p:pic>
                      <p:nvPicPr>
                        <p:cNvPr id="161797" name="Object 5">
                          <a:extLst>
                            <a:ext uri="{FF2B5EF4-FFF2-40B4-BE49-F238E27FC236}">
                              <a16:creationId xmlns:a16="http://schemas.microsoft.com/office/drawing/2014/main" id="{19365E15-EBE0-4DB3-92CE-131D72379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2400"/>
                          <a:ext cx="1901"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5AD592-5C47-452A-9346-C7FD5F82FBE2}"/>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860EB778-7445-434B-872B-C6F02594D239}"/>
              </a:ext>
            </a:extLst>
          </p:cNvPr>
          <p:cNvSpPr>
            <a:spLocks noGrp="1"/>
          </p:cNvSpPr>
          <p:nvPr>
            <p:ph type="sldNum" sz="quarter" idx="11"/>
          </p:nvPr>
        </p:nvSpPr>
        <p:spPr/>
        <p:txBody>
          <a:bodyPr/>
          <a:lstStyle/>
          <a:p>
            <a:fld id="{4244D711-784F-4435-A9F6-AE1E7DAADF5B}" type="slidenum">
              <a:rPr lang="en-US" altLang="en-US"/>
              <a:pPr/>
              <a:t>154</a:t>
            </a:fld>
            <a:endParaRPr lang="en-US" altLang="en-US"/>
          </a:p>
        </p:txBody>
      </p:sp>
      <p:sp>
        <p:nvSpPr>
          <p:cNvPr id="162818" name="Rectangle 2">
            <a:extLst>
              <a:ext uri="{FF2B5EF4-FFF2-40B4-BE49-F238E27FC236}">
                <a16:creationId xmlns:a16="http://schemas.microsoft.com/office/drawing/2014/main" id="{5A0698EC-9173-4AC5-9795-CA9E91355EE7}"/>
              </a:ext>
            </a:extLst>
          </p:cNvPr>
          <p:cNvSpPr>
            <a:spLocks noGrp="1" noChangeArrowheads="1"/>
          </p:cNvSpPr>
          <p:nvPr>
            <p:ph type="title"/>
          </p:nvPr>
        </p:nvSpPr>
        <p:spPr/>
        <p:txBody>
          <a:bodyPr/>
          <a:lstStyle/>
          <a:p>
            <a:r>
              <a:rPr lang="en-US" altLang="en-US"/>
              <a:t>Deep Saturation</a:t>
            </a:r>
          </a:p>
        </p:txBody>
      </p:sp>
      <p:sp>
        <p:nvSpPr>
          <p:cNvPr id="162819" name="Rectangle 3">
            <a:extLst>
              <a:ext uri="{FF2B5EF4-FFF2-40B4-BE49-F238E27FC236}">
                <a16:creationId xmlns:a16="http://schemas.microsoft.com/office/drawing/2014/main" id="{BD74B67A-DC99-4755-B975-DFBE9C9D1333}"/>
              </a:ext>
            </a:extLst>
          </p:cNvPr>
          <p:cNvSpPr>
            <a:spLocks noGrp="1" noChangeArrowheads="1"/>
          </p:cNvSpPr>
          <p:nvPr>
            <p:ph type="body" sz="half" idx="1"/>
          </p:nvPr>
        </p:nvSpPr>
        <p:spPr>
          <a:xfrm>
            <a:off x="685800" y="5435600"/>
            <a:ext cx="7696200" cy="914400"/>
          </a:xfrm>
          <a:ln/>
        </p:spPr>
        <p:txBody>
          <a:bodyPr/>
          <a:lstStyle/>
          <a:p>
            <a:r>
              <a:rPr lang="en-US" altLang="en-US"/>
              <a:t>In deep saturation region, the transistor loses its voltage-controlled current capability and V</a:t>
            </a:r>
            <a:r>
              <a:rPr lang="en-US" altLang="en-US" baseline="-25000"/>
              <a:t>CE</a:t>
            </a:r>
            <a:r>
              <a:rPr lang="en-US" altLang="en-US"/>
              <a:t> becomes constant.</a:t>
            </a:r>
            <a:r>
              <a:rPr lang="en-US" altLang="en-US" sz="1800"/>
              <a:t> </a:t>
            </a:r>
          </a:p>
        </p:txBody>
      </p:sp>
      <p:pic>
        <p:nvPicPr>
          <p:cNvPr id="162825" name="Picture 9">
            <a:extLst>
              <a:ext uri="{FF2B5EF4-FFF2-40B4-BE49-F238E27FC236}">
                <a16:creationId xmlns:a16="http://schemas.microsoft.com/office/drawing/2014/main" id="{F7344810-F99D-4F00-B359-40D3E4E8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752600"/>
            <a:ext cx="7010400"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4B1051F-C222-4D2C-92BD-4E561E15918D}"/>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59C85BA9-75A4-400F-B240-795339597614}"/>
              </a:ext>
            </a:extLst>
          </p:cNvPr>
          <p:cNvSpPr>
            <a:spLocks noGrp="1"/>
          </p:cNvSpPr>
          <p:nvPr>
            <p:ph type="sldNum" sz="quarter" idx="11"/>
          </p:nvPr>
        </p:nvSpPr>
        <p:spPr/>
        <p:txBody>
          <a:bodyPr/>
          <a:lstStyle/>
          <a:p>
            <a:fld id="{E79D7D77-58B7-4D03-85C0-A74F43905AAC}" type="slidenum">
              <a:rPr lang="en-US" altLang="en-US"/>
              <a:pPr/>
              <a:t>155</a:t>
            </a:fld>
            <a:endParaRPr lang="en-US" altLang="en-US"/>
          </a:p>
        </p:txBody>
      </p:sp>
      <p:sp>
        <p:nvSpPr>
          <p:cNvPr id="163842" name="Rectangle 2">
            <a:extLst>
              <a:ext uri="{FF2B5EF4-FFF2-40B4-BE49-F238E27FC236}">
                <a16:creationId xmlns:a16="http://schemas.microsoft.com/office/drawing/2014/main" id="{B556DD0C-2F54-4FC0-89C3-A9388A8F1895}"/>
              </a:ext>
            </a:extLst>
          </p:cNvPr>
          <p:cNvSpPr>
            <a:spLocks noGrp="1" noChangeArrowheads="1"/>
          </p:cNvSpPr>
          <p:nvPr>
            <p:ph type="title"/>
          </p:nvPr>
        </p:nvSpPr>
        <p:spPr/>
        <p:txBody>
          <a:bodyPr/>
          <a:lstStyle/>
          <a:p>
            <a:r>
              <a:rPr lang="en-US" altLang="en-US"/>
              <a:t>PNP Transistor</a:t>
            </a:r>
          </a:p>
        </p:txBody>
      </p:sp>
      <p:sp>
        <p:nvSpPr>
          <p:cNvPr id="163843" name="Rectangle 3">
            <a:extLst>
              <a:ext uri="{FF2B5EF4-FFF2-40B4-BE49-F238E27FC236}">
                <a16:creationId xmlns:a16="http://schemas.microsoft.com/office/drawing/2014/main" id="{470BB697-3C20-404F-B914-9486E3CD03CC}"/>
              </a:ext>
            </a:extLst>
          </p:cNvPr>
          <p:cNvSpPr>
            <a:spLocks noGrp="1" noChangeArrowheads="1"/>
          </p:cNvSpPr>
          <p:nvPr>
            <p:ph type="body" sz="half" idx="1"/>
          </p:nvPr>
        </p:nvSpPr>
        <p:spPr>
          <a:xfrm>
            <a:off x="685800" y="4762500"/>
            <a:ext cx="7772400" cy="1676400"/>
          </a:xfrm>
          <a:ln/>
        </p:spPr>
        <p:txBody>
          <a:bodyPr/>
          <a:lstStyle/>
          <a:p>
            <a:pPr>
              <a:lnSpc>
                <a:spcPct val="90000"/>
              </a:lnSpc>
            </a:pPr>
            <a:r>
              <a:rPr lang="en-US" altLang="en-US"/>
              <a:t>With the polarities of emitter, collector, and base reversed, a PNP transistor is formed.</a:t>
            </a:r>
          </a:p>
          <a:p>
            <a:pPr>
              <a:lnSpc>
                <a:spcPct val="90000"/>
              </a:lnSpc>
            </a:pPr>
            <a:r>
              <a:rPr lang="en-US" altLang="en-US"/>
              <a:t>All the principles that applied to NPN's also apply to PNP’s, with the exception that emitter is at a higher potential than base and base at a higher potential than collector.</a:t>
            </a:r>
          </a:p>
        </p:txBody>
      </p:sp>
      <p:pic>
        <p:nvPicPr>
          <p:cNvPr id="163846" name="Picture 6">
            <a:extLst>
              <a:ext uri="{FF2B5EF4-FFF2-40B4-BE49-F238E27FC236}">
                <a16:creationId xmlns:a16="http://schemas.microsoft.com/office/drawing/2014/main" id="{31D6FB55-695F-4890-BC39-4458F5F57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28700"/>
            <a:ext cx="65532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6161E0-E46D-4F99-89F5-FD456FCF9746}"/>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6144D47E-7897-421E-9CB8-DA01C88CB3BE}"/>
              </a:ext>
            </a:extLst>
          </p:cNvPr>
          <p:cNvSpPr>
            <a:spLocks noGrp="1"/>
          </p:cNvSpPr>
          <p:nvPr>
            <p:ph type="sldNum" sz="quarter" idx="11"/>
          </p:nvPr>
        </p:nvSpPr>
        <p:spPr/>
        <p:txBody>
          <a:bodyPr/>
          <a:lstStyle/>
          <a:p>
            <a:fld id="{DE59950A-D922-4E4E-8719-F826612725EE}" type="slidenum">
              <a:rPr lang="en-US" altLang="en-US"/>
              <a:pPr/>
              <a:t>156</a:t>
            </a:fld>
            <a:endParaRPr lang="en-US" altLang="en-US"/>
          </a:p>
        </p:txBody>
      </p:sp>
      <p:sp>
        <p:nvSpPr>
          <p:cNvPr id="164866" name="Rectangle 2">
            <a:extLst>
              <a:ext uri="{FF2B5EF4-FFF2-40B4-BE49-F238E27FC236}">
                <a16:creationId xmlns:a16="http://schemas.microsoft.com/office/drawing/2014/main" id="{C8923B09-37AC-458A-AD83-6CBBE53B1661}"/>
              </a:ext>
            </a:extLst>
          </p:cNvPr>
          <p:cNvSpPr>
            <a:spLocks noGrp="1" noChangeArrowheads="1"/>
          </p:cNvSpPr>
          <p:nvPr>
            <p:ph type="title"/>
          </p:nvPr>
        </p:nvSpPr>
        <p:spPr/>
        <p:txBody>
          <a:bodyPr/>
          <a:lstStyle/>
          <a:p>
            <a:r>
              <a:rPr lang="en-US" altLang="en-US" sz="2000"/>
              <a:t>A Comparison between NPN and PNP Transistors</a:t>
            </a:r>
          </a:p>
        </p:txBody>
      </p:sp>
      <p:sp>
        <p:nvSpPr>
          <p:cNvPr id="164867" name="Rectangle 3">
            <a:extLst>
              <a:ext uri="{FF2B5EF4-FFF2-40B4-BE49-F238E27FC236}">
                <a16:creationId xmlns:a16="http://schemas.microsoft.com/office/drawing/2014/main" id="{876828FF-9BB4-4214-9326-E2820392AF82}"/>
              </a:ext>
            </a:extLst>
          </p:cNvPr>
          <p:cNvSpPr>
            <a:spLocks noGrp="1" noChangeArrowheads="1"/>
          </p:cNvSpPr>
          <p:nvPr>
            <p:ph type="body" sz="half" idx="1"/>
          </p:nvPr>
        </p:nvSpPr>
        <p:spPr>
          <a:xfrm>
            <a:off x="685800" y="5473700"/>
            <a:ext cx="7772400" cy="852488"/>
          </a:xfrm>
          <a:ln/>
        </p:spPr>
        <p:txBody>
          <a:bodyPr/>
          <a:lstStyle/>
          <a:p>
            <a:pPr>
              <a:lnSpc>
                <a:spcPct val="90000"/>
              </a:lnSpc>
            </a:pPr>
            <a:r>
              <a:rPr lang="en-US" altLang="en-US"/>
              <a:t>The figure above summarizes the direction of current flow and operation regions for both the NPN and PNP BJT’s.</a:t>
            </a:r>
          </a:p>
        </p:txBody>
      </p:sp>
      <p:pic>
        <p:nvPicPr>
          <p:cNvPr id="164873" name="Picture 9">
            <a:extLst>
              <a:ext uri="{FF2B5EF4-FFF2-40B4-BE49-F238E27FC236}">
                <a16:creationId xmlns:a16="http://schemas.microsoft.com/office/drawing/2014/main" id="{EB28EEA8-F1F1-4247-8317-DD51B8339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33475"/>
            <a:ext cx="86106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a:extLst>
              <a:ext uri="{FF2B5EF4-FFF2-40B4-BE49-F238E27FC236}">
                <a16:creationId xmlns:a16="http://schemas.microsoft.com/office/drawing/2014/main" id="{CDD91DD3-1B4D-4392-BEEE-B63D425ED3F5}"/>
              </a:ext>
            </a:extLst>
          </p:cNvPr>
          <p:cNvSpPr>
            <a:spLocks noGrp="1"/>
          </p:cNvSpPr>
          <p:nvPr>
            <p:ph type="ftr" sz="quarter" idx="10"/>
          </p:nvPr>
        </p:nvSpPr>
        <p:spPr/>
        <p:txBody>
          <a:bodyPr/>
          <a:lstStyle/>
          <a:p>
            <a:r>
              <a:rPr lang="en-US" altLang="en-US"/>
              <a:t>CH4    Physics of Bipolar Transistors</a:t>
            </a:r>
          </a:p>
        </p:txBody>
      </p:sp>
      <p:sp>
        <p:nvSpPr>
          <p:cNvPr id="12" name="Slide Number Placeholder 4">
            <a:extLst>
              <a:ext uri="{FF2B5EF4-FFF2-40B4-BE49-F238E27FC236}">
                <a16:creationId xmlns:a16="http://schemas.microsoft.com/office/drawing/2014/main" id="{8B9D2838-3903-4E69-918F-94275E420C15}"/>
              </a:ext>
            </a:extLst>
          </p:cNvPr>
          <p:cNvSpPr>
            <a:spLocks noGrp="1"/>
          </p:cNvSpPr>
          <p:nvPr>
            <p:ph type="sldNum" sz="quarter" idx="11"/>
          </p:nvPr>
        </p:nvSpPr>
        <p:spPr/>
        <p:txBody>
          <a:bodyPr/>
          <a:lstStyle/>
          <a:p>
            <a:fld id="{5F0AE373-F6A2-4D55-9C61-6E52AAD1D13F}" type="slidenum">
              <a:rPr lang="en-US" altLang="en-US"/>
              <a:pPr/>
              <a:t>157</a:t>
            </a:fld>
            <a:endParaRPr lang="en-US" altLang="en-US"/>
          </a:p>
        </p:txBody>
      </p:sp>
      <p:sp>
        <p:nvSpPr>
          <p:cNvPr id="165890" name="Rectangle 2">
            <a:extLst>
              <a:ext uri="{FF2B5EF4-FFF2-40B4-BE49-F238E27FC236}">
                <a16:creationId xmlns:a16="http://schemas.microsoft.com/office/drawing/2014/main" id="{AE67C453-A01A-46BE-824F-60EBCDE67F78}"/>
              </a:ext>
            </a:extLst>
          </p:cNvPr>
          <p:cNvSpPr>
            <a:spLocks noGrp="1" noChangeArrowheads="1"/>
          </p:cNvSpPr>
          <p:nvPr>
            <p:ph type="title"/>
          </p:nvPr>
        </p:nvSpPr>
        <p:spPr>
          <a:xfrm>
            <a:off x="609600" y="228600"/>
            <a:ext cx="7848600" cy="685800"/>
          </a:xfrm>
        </p:spPr>
        <p:txBody>
          <a:bodyPr/>
          <a:lstStyle/>
          <a:p>
            <a:r>
              <a:rPr lang="en-US" altLang="en-US"/>
              <a:t>PNP Equations</a:t>
            </a:r>
          </a:p>
        </p:txBody>
      </p:sp>
      <p:grpSp>
        <p:nvGrpSpPr>
          <p:cNvPr id="165900" name="Group 12">
            <a:extLst>
              <a:ext uri="{FF2B5EF4-FFF2-40B4-BE49-F238E27FC236}">
                <a16:creationId xmlns:a16="http://schemas.microsoft.com/office/drawing/2014/main" id="{34D97702-FD34-44BC-BC10-0D9D0B003490}"/>
              </a:ext>
            </a:extLst>
          </p:cNvPr>
          <p:cNvGrpSpPr>
            <a:grpSpLocks/>
          </p:cNvGrpSpPr>
          <p:nvPr/>
        </p:nvGrpSpPr>
        <p:grpSpPr bwMode="auto">
          <a:xfrm>
            <a:off x="914400" y="1752600"/>
            <a:ext cx="6553200" cy="3505200"/>
            <a:chOff x="576" y="1104"/>
            <a:chExt cx="4128" cy="2208"/>
          </a:xfrm>
        </p:grpSpPr>
        <p:grpSp>
          <p:nvGrpSpPr>
            <p:cNvPr id="165898" name="Group 10">
              <a:extLst>
                <a:ext uri="{FF2B5EF4-FFF2-40B4-BE49-F238E27FC236}">
                  <a16:creationId xmlns:a16="http://schemas.microsoft.com/office/drawing/2014/main" id="{34CB0A56-772D-48CB-ADA6-B8F22715AEE4}"/>
                </a:ext>
              </a:extLst>
            </p:cNvPr>
            <p:cNvGrpSpPr>
              <a:grpSpLocks/>
            </p:cNvGrpSpPr>
            <p:nvPr/>
          </p:nvGrpSpPr>
          <p:grpSpPr bwMode="auto">
            <a:xfrm>
              <a:off x="2304" y="1104"/>
              <a:ext cx="2400" cy="2208"/>
              <a:chOff x="1920" y="1392"/>
              <a:chExt cx="1920" cy="1824"/>
            </a:xfrm>
          </p:grpSpPr>
          <p:sp>
            <p:nvSpPr>
              <p:cNvPr id="165896" name="AutoShape 8">
                <a:extLst>
                  <a:ext uri="{FF2B5EF4-FFF2-40B4-BE49-F238E27FC236}">
                    <a16:creationId xmlns:a16="http://schemas.microsoft.com/office/drawing/2014/main" id="{B11CDAD2-146D-4237-9ADD-754C5286CA2A}"/>
                  </a:ext>
                </a:extLst>
              </p:cNvPr>
              <p:cNvSpPr>
                <a:spLocks noChangeArrowheads="1"/>
              </p:cNvSpPr>
              <p:nvPr/>
            </p:nvSpPr>
            <p:spPr bwMode="auto">
              <a:xfrm>
                <a:off x="1920" y="1392"/>
                <a:ext cx="1920" cy="18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65891" name="Object 3">
                <a:extLst>
                  <a:ext uri="{FF2B5EF4-FFF2-40B4-BE49-F238E27FC236}">
                    <a16:creationId xmlns:a16="http://schemas.microsoft.com/office/drawing/2014/main" id="{4579B875-A4A3-4F3C-87BD-F19746942B63}"/>
                  </a:ext>
                </a:extLst>
              </p:cNvPr>
              <p:cNvGraphicFramePr>
                <a:graphicFrameLocks noChangeAspect="1"/>
              </p:cNvGraphicFramePr>
              <p:nvPr/>
            </p:nvGraphicFramePr>
            <p:xfrm>
              <a:off x="2112" y="1392"/>
              <a:ext cx="1632" cy="1764"/>
            </p:xfrm>
            <a:graphic>
              <a:graphicData uri="http://schemas.openxmlformats.org/presentationml/2006/ole">
                <mc:AlternateContent xmlns:mc="http://schemas.openxmlformats.org/markup-compatibility/2006">
                  <mc:Choice xmlns:v="urn:schemas-microsoft-com:vml" Requires="v">
                    <p:oleObj spid="_x0000_s45057" name="Equation" r:id="rId3" imgW="3213000" imgH="3504960" progId="Equation.3">
                      <p:embed/>
                    </p:oleObj>
                  </mc:Choice>
                  <mc:Fallback>
                    <p:oleObj name="Equation" r:id="rId3" imgW="3213000" imgH="3504960" progId="Equation.3">
                      <p:embed/>
                      <p:pic>
                        <p:nvPicPr>
                          <p:cNvPr id="165891" name="Object 3">
                            <a:extLst>
                              <a:ext uri="{FF2B5EF4-FFF2-40B4-BE49-F238E27FC236}">
                                <a16:creationId xmlns:a16="http://schemas.microsoft.com/office/drawing/2014/main" id="{4579B875-A4A3-4F3C-87BD-F19746942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1392"/>
                            <a:ext cx="1632" cy="1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5899" name="Group 11">
              <a:extLst>
                <a:ext uri="{FF2B5EF4-FFF2-40B4-BE49-F238E27FC236}">
                  <a16:creationId xmlns:a16="http://schemas.microsoft.com/office/drawing/2014/main" id="{57B66FA0-0703-4F89-911F-5AA22FB6850B}"/>
                </a:ext>
              </a:extLst>
            </p:cNvPr>
            <p:cNvGrpSpPr>
              <a:grpSpLocks/>
            </p:cNvGrpSpPr>
            <p:nvPr/>
          </p:nvGrpSpPr>
          <p:grpSpPr bwMode="auto">
            <a:xfrm>
              <a:off x="576" y="2832"/>
              <a:ext cx="1200" cy="336"/>
              <a:chOff x="576" y="2832"/>
              <a:chExt cx="1056" cy="288"/>
            </a:xfrm>
          </p:grpSpPr>
          <p:sp>
            <p:nvSpPr>
              <p:cNvPr id="165895" name="AutoShape 7">
                <a:extLst>
                  <a:ext uri="{FF2B5EF4-FFF2-40B4-BE49-F238E27FC236}">
                    <a16:creationId xmlns:a16="http://schemas.microsoft.com/office/drawing/2014/main" id="{07A4DD6A-2897-4C17-97CA-621DC027EC5F}"/>
                  </a:ext>
                </a:extLst>
              </p:cNvPr>
              <p:cNvSpPr>
                <a:spLocks noChangeArrowheads="1"/>
              </p:cNvSpPr>
              <p:nvPr/>
            </p:nvSpPr>
            <p:spPr bwMode="auto">
              <a:xfrm>
                <a:off x="576" y="2832"/>
                <a:ext cx="1056" cy="2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892" name="Text Box 4">
                <a:extLst>
                  <a:ext uri="{FF2B5EF4-FFF2-40B4-BE49-F238E27FC236}">
                    <a16:creationId xmlns:a16="http://schemas.microsoft.com/office/drawing/2014/main" id="{A036DC05-EB29-4484-9B14-0DA3C6EE2CFD}"/>
                  </a:ext>
                </a:extLst>
              </p:cNvPr>
              <p:cNvSpPr txBox="1">
                <a:spLocks noChangeArrowheads="1"/>
              </p:cNvSpPr>
              <p:nvPr/>
            </p:nvSpPr>
            <p:spPr bwMode="auto">
              <a:xfrm>
                <a:off x="576" y="2832"/>
                <a:ext cx="1056"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2000" i="1"/>
                  <a:t>  </a:t>
                </a:r>
                <a:r>
                  <a:rPr lang="en-US" altLang="en-US" i="1"/>
                  <a:t>Early Effect</a:t>
                </a:r>
              </a:p>
            </p:txBody>
          </p:sp>
        </p:grpSp>
        <p:sp>
          <p:nvSpPr>
            <p:cNvPr id="165897" name="AutoShape 9">
              <a:extLst>
                <a:ext uri="{FF2B5EF4-FFF2-40B4-BE49-F238E27FC236}">
                  <a16:creationId xmlns:a16="http://schemas.microsoft.com/office/drawing/2014/main" id="{037990FC-D063-4900-89EA-3C40100B4279}"/>
                </a:ext>
              </a:extLst>
            </p:cNvPr>
            <p:cNvSpPr>
              <a:spLocks noChangeArrowheads="1"/>
            </p:cNvSpPr>
            <p:nvPr/>
          </p:nvSpPr>
          <p:spPr bwMode="auto">
            <a:xfrm>
              <a:off x="1920" y="2928"/>
              <a:ext cx="288" cy="144"/>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F728BAA5-DE4A-4E2D-B136-F8F54C688F08}"/>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60204506-DBBF-49BB-9223-4D16A2EF9717}"/>
              </a:ext>
            </a:extLst>
          </p:cNvPr>
          <p:cNvSpPr>
            <a:spLocks noGrp="1"/>
          </p:cNvSpPr>
          <p:nvPr>
            <p:ph type="sldNum" sz="quarter" idx="11"/>
          </p:nvPr>
        </p:nvSpPr>
        <p:spPr/>
        <p:txBody>
          <a:bodyPr/>
          <a:lstStyle/>
          <a:p>
            <a:fld id="{A8FE9791-8B73-4A2E-B79A-32C4F58B5A52}" type="slidenum">
              <a:rPr lang="en-US" altLang="en-US"/>
              <a:pPr/>
              <a:t>158</a:t>
            </a:fld>
            <a:endParaRPr lang="en-US" altLang="en-US"/>
          </a:p>
        </p:txBody>
      </p:sp>
      <p:sp>
        <p:nvSpPr>
          <p:cNvPr id="166914" name="Rectangle 2">
            <a:extLst>
              <a:ext uri="{FF2B5EF4-FFF2-40B4-BE49-F238E27FC236}">
                <a16:creationId xmlns:a16="http://schemas.microsoft.com/office/drawing/2014/main" id="{832636E4-FE2E-4AB5-AB77-43DF4FCE17D1}"/>
              </a:ext>
            </a:extLst>
          </p:cNvPr>
          <p:cNvSpPr>
            <a:spLocks noGrp="1" noChangeArrowheads="1"/>
          </p:cNvSpPr>
          <p:nvPr>
            <p:ph type="title"/>
          </p:nvPr>
        </p:nvSpPr>
        <p:spPr/>
        <p:txBody>
          <a:bodyPr/>
          <a:lstStyle/>
          <a:p>
            <a:r>
              <a:rPr lang="en-US" altLang="en-US"/>
              <a:t>Large Signal Model for PNP</a:t>
            </a:r>
          </a:p>
        </p:txBody>
      </p:sp>
      <p:pic>
        <p:nvPicPr>
          <p:cNvPr id="166919" name="Picture 7">
            <a:extLst>
              <a:ext uri="{FF2B5EF4-FFF2-40B4-BE49-F238E27FC236}">
                <a16:creationId xmlns:a16="http://schemas.microsoft.com/office/drawing/2014/main" id="{5B48EF89-F167-49CD-94E2-3D6E83F1F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2961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38D9676-9711-41B3-A21E-050EC104DAC1}"/>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A9443D98-725A-48E7-904B-730FC0F29F40}"/>
              </a:ext>
            </a:extLst>
          </p:cNvPr>
          <p:cNvSpPr>
            <a:spLocks noGrp="1"/>
          </p:cNvSpPr>
          <p:nvPr>
            <p:ph type="sldNum" sz="quarter" idx="11"/>
          </p:nvPr>
        </p:nvSpPr>
        <p:spPr/>
        <p:txBody>
          <a:bodyPr/>
          <a:lstStyle/>
          <a:p>
            <a:fld id="{6B0B047F-318F-4E0F-9D6D-525B7F0906DC}" type="slidenum">
              <a:rPr lang="en-US" altLang="en-US"/>
              <a:pPr/>
              <a:t>159</a:t>
            </a:fld>
            <a:endParaRPr lang="en-US" altLang="en-US"/>
          </a:p>
        </p:txBody>
      </p:sp>
      <p:sp>
        <p:nvSpPr>
          <p:cNvPr id="167938" name="Rectangle 2">
            <a:extLst>
              <a:ext uri="{FF2B5EF4-FFF2-40B4-BE49-F238E27FC236}">
                <a16:creationId xmlns:a16="http://schemas.microsoft.com/office/drawing/2014/main" id="{B9B082E3-F3CE-4D37-A3C0-9791752FB02A}"/>
              </a:ext>
            </a:extLst>
          </p:cNvPr>
          <p:cNvSpPr>
            <a:spLocks noGrp="1" noChangeArrowheads="1"/>
          </p:cNvSpPr>
          <p:nvPr>
            <p:ph type="title"/>
          </p:nvPr>
        </p:nvSpPr>
        <p:spPr/>
        <p:txBody>
          <a:bodyPr/>
          <a:lstStyle/>
          <a:p>
            <a:r>
              <a:rPr lang="en-US" altLang="en-US"/>
              <a:t>PNP Biasing</a:t>
            </a:r>
          </a:p>
        </p:txBody>
      </p:sp>
      <p:sp>
        <p:nvSpPr>
          <p:cNvPr id="167939" name="Rectangle 3">
            <a:extLst>
              <a:ext uri="{FF2B5EF4-FFF2-40B4-BE49-F238E27FC236}">
                <a16:creationId xmlns:a16="http://schemas.microsoft.com/office/drawing/2014/main" id="{EC8483F0-8130-42EB-AB4F-6F762621334E}"/>
              </a:ext>
            </a:extLst>
          </p:cNvPr>
          <p:cNvSpPr>
            <a:spLocks noGrp="1" noChangeArrowheads="1"/>
          </p:cNvSpPr>
          <p:nvPr>
            <p:ph type="body" sz="half" idx="1"/>
          </p:nvPr>
        </p:nvSpPr>
        <p:spPr>
          <a:xfrm>
            <a:off x="685800" y="5486400"/>
            <a:ext cx="7772400" cy="838200"/>
          </a:xfrm>
          <a:ln/>
        </p:spPr>
        <p:txBody>
          <a:bodyPr/>
          <a:lstStyle/>
          <a:p>
            <a:r>
              <a:rPr lang="en-US" altLang="en-US"/>
              <a:t>Note that the emitter is at a higher potential than both the base and collector.</a:t>
            </a:r>
          </a:p>
        </p:txBody>
      </p:sp>
      <p:pic>
        <p:nvPicPr>
          <p:cNvPr id="167941" name="Picture 5">
            <a:extLst>
              <a:ext uri="{FF2B5EF4-FFF2-40B4-BE49-F238E27FC236}">
                <a16:creationId xmlns:a16="http://schemas.microsoft.com/office/drawing/2014/main" id="{3E897F96-0968-4C90-91E0-3F34F9A15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81175"/>
            <a:ext cx="584835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EA8947-7CD1-4151-88CA-9D82AE704F16}"/>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0D83F256-20FB-4EBE-B6CB-51C40CCDC838}"/>
              </a:ext>
            </a:extLst>
          </p:cNvPr>
          <p:cNvSpPr>
            <a:spLocks noGrp="1"/>
          </p:cNvSpPr>
          <p:nvPr>
            <p:ph type="sldNum" sz="quarter" idx="11"/>
          </p:nvPr>
        </p:nvSpPr>
        <p:spPr/>
        <p:txBody>
          <a:bodyPr/>
          <a:lstStyle/>
          <a:p>
            <a:fld id="{E57B86D9-5545-4F1B-8272-A40E3F2BFE97}" type="slidenum">
              <a:rPr lang="en-US" altLang="en-US"/>
              <a:pPr/>
              <a:t>16</a:t>
            </a:fld>
            <a:endParaRPr lang="en-US" altLang="en-US"/>
          </a:p>
        </p:txBody>
      </p:sp>
      <p:sp>
        <p:nvSpPr>
          <p:cNvPr id="18434" name="Rectangle 2">
            <a:extLst>
              <a:ext uri="{FF2B5EF4-FFF2-40B4-BE49-F238E27FC236}">
                <a16:creationId xmlns:a16="http://schemas.microsoft.com/office/drawing/2014/main" id="{109302B9-F775-4CE9-BE39-1F18C5FCD780}"/>
              </a:ext>
            </a:extLst>
          </p:cNvPr>
          <p:cNvSpPr>
            <a:spLocks noGrp="1" noChangeArrowheads="1"/>
          </p:cNvSpPr>
          <p:nvPr>
            <p:ph type="title"/>
          </p:nvPr>
        </p:nvSpPr>
        <p:spPr/>
        <p:txBody>
          <a:bodyPr/>
          <a:lstStyle/>
          <a:p>
            <a:r>
              <a:rPr lang="en-US" altLang="en-US"/>
              <a:t>Doping (P type)</a:t>
            </a:r>
          </a:p>
        </p:txBody>
      </p:sp>
      <p:sp>
        <p:nvSpPr>
          <p:cNvPr id="18435" name="Rectangle 3">
            <a:extLst>
              <a:ext uri="{FF2B5EF4-FFF2-40B4-BE49-F238E27FC236}">
                <a16:creationId xmlns:a16="http://schemas.microsoft.com/office/drawing/2014/main" id="{963C8F83-D6BE-4B51-B45E-77E065D7C041}"/>
              </a:ext>
            </a:extLst>
          </p:cNvPr>
          <p:cNvSpPr>
            <a:spLocks noGrp="1" noChangeArrowheads="1"/>
          </p:cNvSpPr>
          <p:nvPr>
            <p:ph type="body" sz="half" idx="1"/>
          </p:nvPr>
        </p:nvSpPr>
        <p:spPr>
          <a:xfrm>
            <a:off x="685800" y="4800600"/>
            <a:ext cx="7772400" cy="1524000"/>
          </a:xfrm>
          <a:ln/>
        </p:spPr>
        <p:txBody>
          <a:bodyPr/>
          <a:lstStyle/>
          <a:p>
            <a:r>
              <a:rPr lang="en-US" altLang="en-US"/>
              <a:t>If Si is doped with B (boron), then it has more holes, or becomes type P.</a:t>
            </a:r>
            <a:r>
              <a:rPr lang="en-US" altLang="en-US" sz="1800"/>
              <a:t> </a:t>
            </a:r>
          </a:p>
        </p:txBody>
      </p:sp>
      <p:pic>
        <p:nvPicPr>
          <p:cNvPr id="18437" name="Picture 5">
            <a:extLst>
              <a:ext uri="{FF2B5EF4-FFF2-40B4-BE49-F238E27FC236}">
                <a16:creationId xmlns:a16="http://schemas.microsoft.com/office/drawing/2014/main" id="{13FEE06A-9D64-4A5A-A3D3-8FA1A8408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905000"/>
            <a:ext cx="3295650"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0D47FFF-75F5-47DC-AAAC-DD04BF4A557E}"/>
              </a:ext>
            </a:extLst>
          </p:cNvPr>
          <p:cNvSpPr>
            <a:spLocks noGrp="1"/>
          </p:cNvSpPr>
          <p:nvPr>
            <p:ph type="ftr" sz="quarter" idx="10"/>
          </p:nvPr>
        </p:nvSpPr>
        <p:spPr/>
        <p:txBody>
          <a:bodyPr/>
          <a:lstStyle/>
          <a:p>
            <a:r>
              <a:rPr lang="en-US" altLang="en-US"/>
              <a:t>CH4    Physics of Bipolar Transistors</a:t>
            </a:r>
          </a:p>
        </p:txBody>
      </p:sp>
      <p:sp>
        <p:nvSpPr>
          <p:cNvPr id="5" name="Slide Number Placeholder 5">
            <a:extLst>
              <a:ext uri="{FF2B5EF4-FFF2-40B4-BE49-F238E27FC236}">
                <a16:creationId xmlns:a16="http://schemas.microsoft.com/office/drawing/2014/main" id="{8E2F1763-E485-42FF-AC42-9B3A89873F95}"/>
              </a:ext>
            </a:extLst>
          </p:cNvPr>
          <p:cNvSpPr>
            <a:spLocks noGrp="1"/>
          </p:cNvSpPr>
          <p:nvPr>
            <p:ph type="sldNum" sz="quarter" idx="11"/>
          </p:nvPr>
        </p:nvSpPr>
        <p:spPr/>
        <p:txBody>
          <a:bodyPr/>
          <a:lstStyle/>
          <a:p>
            <a:fld id="{549BA602-FDBA-41DF-B8EA-D6FDD19CE748}" type="slidenum">
              <a:rPr lang="en-US" altLang="en-US"/>
              <a:pPr/>
              <a:t>160</a:t>
            </a:fld>
            <a:endParaRPr lang="en-US" altLang="en-US"/>
          </a:p>
        </p:txBody>
      </p:sp>
      <p:sp>
        <p:nvSpPr>
          <p:cNvPr id="168962" name="Rectangle 2">
            <a:extLst>
              <a:ext uri="{FF2B5EF4-FFF2-40B4-BE49-F238E27FC236}">
                <a16:creationId xmlns:a16="http://schemas.microsoft.com/office/drawing/2014/main" id="{391D9B64-3B15-4093-A452-61D9CE930995}"/>
              </a:ext>
            </a:extLst>
          </p:cNvPr>
          <p:cNvSpPr>
            <a:spLocks noGrp="1" noChangeArrowheads="1"/>
          </p:cNvSpPr>
          <p:nvPr>
            <p:ph type="title"/>
          </p:nvPr>
        </p:nvSpPr>
        <p:spPr/>
        <p:txBody>
          <a:bodyPr/>
          <a:lstStyle/>
          <a:p>
            <a:r>
              <a:rPr lang="en-US" altLang="en-US"/>
              <a:t>Small Signal Analysis</a:t>
            </a:r>
          </a:p>
        </p:txBody>
      </p:sp>
      <p:pic>
        <p:nvPicPr>
          <p:cNvPr id="168967" name="Picture 7">
            <a:extLst>
              <a:ext uri="{FF2B5EF4-FFF2-40B4-BE49-F238E27FC236}">
                <a16:creationId xmlns:a16="http://schemas.microsoft.com/office/drawing/2014/main" id="{D686EC0D-1C04-47FA-A21F-0D5C9D03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814513"/>
            <a:ext cx="741045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8B32BF1-744D-424D-8F07-E2E6C1EB8000}"/>
              </a:ext>
            </a:extLst>
          </p:cNvPr>
          <p:cNvSpPr>
            <a:spLocks noGrp="1"/>
          </p:cNvSpPr>
          <p:nvPr>
            <p:ph type="ftr" sz="quarter" idx="10"/>
          </p:nvPr>
        </p:nvSpPr>
        <p:spPr/>
        <p:txBody>
          <a:bodyPr/>
          <a:lstStyle/>
          <a:p>
            <a:r>
              <a:rPr lang="en-US" altLang="en-US"/>
              <a:t>CH4    Physics of Bipolar Transistors</a:t>
            </a:r>
          </a:p>
        </p:txBody>
      </p:sp>
      <p:sp>
        <p:nvSpPr>
          <p:cNvPr id="6" name="Slide Number Placeholder 5">
            <a:extLst>
              <a:ext uri="{FF2B5EF4-FFF2-40B4-BE49-F238E27FC236}">
                <a16:creationId xmlns:a16="http://schemas.microsoft.com/office/drawing/2014/main" id="{85CE17F2-932C-4831-98A0-F0C7E492A5C9}"/>
              </a:ext>
            </a:extLst>
          </p:cNvPr>
          <p:cNvSpPr>
            <a:spLocks noGrp="1"/>
          </p:cNvSpPr>
          <p:nvPr>
            <p:ph type="sldNum" sz="quarter" idx="11"/>
          </p:nvPr>
        </p:nvSpPr>
        <p:spPr/>
        <p:txBody>
          <a:bodyPr/>
          <a:lstStyle/>
          <a:p>
            <a:fld id="{B61EAFA0-2A42-49E9-86D3-66446E6394A3}" type="slidenum">
              <a:rPr lang="en-US" altLang="en-US"/>
              <a:pPr/>
              <a:t>161</a:t>
            </a:fld>
            <a:endParaRPr lang="en-US" altLang="en-US"/>
          </a:p>
        </p:txBody>
      </p:sp>
      <p:sp>
        <p:nvSpPr>
          <p:cNvPr id="169986" name="Rectangle 2">
            <a:extLst>
              <a:ext uri="{FF2B5EF4-FFF2-40B4-BE49-F238E27FC236}">
                <a16:creationId xmlns:a16="http://schemas.microsoft.com/office/drawing/2014/main" id="{50D8ADEC-927C-47EE-8FB2-7C7B50BD9A6B}"/>
              </a:ext>
            </a:extLst>
          </p:cNvPr>
          <p:cNvSpPr>
            <a:spLocks noGrp="1" noChangeArrowheads="1"/>
          </p:cNvSpPr>
          <p:nvPr>
            <p:ph type="title"/>
          </p:nvPr>
        </p:nvSpPr>
        <p:spPr/>
        <p:txBody>
          <a:bodyPr/>
          <a:lstStyle/>
          <a:p>
            <a:r>
              <a:rPr lang="en-US" altLang="en-US"/>
              <a:t>Small-Signal Model for PNP Transistor</a:t>
            </a:r>
          </a:p>
        </p:txBody>
      </p:sp>
      <p:sp>
        <p:nvSpPr>
          <p:cNvPr id="169987" name="Rectangle 3">
            <a:extLst>
              <a:ext uri="{FF2B5EF4-FFF2-40B4-BE49-F238E27FC236}">
                <a16:creationId xmlns:a16="http://schemas.microsoft.com/office/drawing/2014/main" id="{A9E8F780-7015-44CE-A110-E8F9CE44D75C}"/>
              </a:ext>
            </a:extLst>
          </p:cNvPr>
          <p:cNvSpPr>
            <a:spLocks noGrp="1" noChangeArrowheads="1"/>
          </p:cNvSpPr>
          <p:nvPr>
            <p:ph type="body" sz="half" idx="1"/>
          </p:nvPr>
        </p:nvSpPr>
        <p:spPr>
          <a:xfrm>
            <a:off x="685800" y="5283200"/>
            <a:ext cx="7772400" cy="1044575"/>
          </a:xfrm>
          <a:ln/>
        </p:spPr>
        <p:txBody>
          <a:bodyPr/>
          <a:lstStyle/>
          <a:p>
            <a:r>
              <a:rPr lang="en-US" altLang="en-US"/>
              <a:t>The small signal model for PNP transistor is exactly IDENTICAL to that of NPN.  This is not a mistake because the current direction is taken care of by the polarity of V</a:t>
            </a:r>
            <a:r>
              <a:rPr lang="en-US" altLang="en-US" baseline="-25000"/>
              <a:t>BE.</a:t>
            </a:r>
            <a:endParaRPr lang="en-US" altLang="en-US"/>
          </a:p>
        </p:txBody>
      </p:sp>
      <p:pic>
        <p:nvPicPr>
          <p:cNvPr id="169990" name="Picture 6">
            <a:extLst>
              <a:ext uri="{FF2B5EF4-FFF2-40B4-BE49-F238E27FC236}">
                <a16:creationId xmlns:a16="http://schemas.microsoft.com/office/drawing/2014/main" id="{C5B4AD71-7E30-4827-A412-77BBE2C67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8392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4FFC05-D4D1-4AB6-8329-AC5292CDB3C0}"/>
              </a:ext>
            </a:extLst>
          </p:cNvPr>
          <p:cNvSpPr>
            <a:spLocks noGrp="1"/>
          </p:cNvSpPr>
          <p:nvPr>
            <p:ph type="ftr" sz="quarter" idx="10"/>
          </p:nvPr>
        </p:nvSpPr>
        <p:spPr/>
        <p:txBody>
          <a:bodyPr/>
          <a:lstStyle/>
          <a:p>
            <a:r>
              <a:rPr lang="en-US" altLang="en-US"/>
              <a:t>CH4    Physics of Bipolar Transistors</a:t>
            </a:r>
          </a:p>
        </p:txBody>
      </p:sp>
      <p:sp>
        <p:nvSpPr>
          <p:cNvPr id="7" name="Slide Number Placeholder 6">
            <a:extLst>
              <a:ext uri="{FF2B5EF4-FFF2-40B4-BE49-F238E27FC236}">
                <a16:creationId xmlns:a16="http://schemas.microsoft.com/office/drawing/2014/main" id="{6CBE39AF-01E8-4BEE-BDE6-110068907BC9}"/>
              </a:ext>
            </a:extLst>
          </p:cNvPr>
          <p:cNvSpPr>
            <a:spLocks noGrp="1"/>
          </p:cNvSpPr>
          <p:nvPr>
            <p:ph type="sldNum" sz="quarter" idx="11"/>
          </p:nvPr>
        </p:nvSpPr>
        <p:spPr/>
        <p:txBody>
          <a:bodyPr/>
          <a:lstStyle/>
          <a:p>
            <a:fld id="{65F22B79-A24C-4281-8EA0-54F385E07687}" type="slidenum">
              <a:rPr lang="en-US" altLang="en-US"/>
              <a:pPr/>
              <a:t>162</a:t>
            </a:fld>
            <a:endParaRPr lang="en-US" altLang="en-US"/>
          </a:p>
        </p:txBody>
      </p:sp>
      <p:sp>
        <p:nvSpPr>
          <p:cNvPr id="171010" name="Rectangle 2">
            <a:extLst>
              <a:ext uri="{FF2B5EF4-FFF2-40B4-BE49-F238E27FC236}">
                <a16:creationId xmlns:a16="http://schemas.microsoft.com/office/drawing/2014/main" id="{2CED938B-F187-4646-8619-12901FEA5020}"/>
              </a:ext>
            </a:extLst>
          </p:cNvPr>
          <p:cNvSpPr>
            <a:spLocks noGrp="1" noChangeArrowheads="1"/>
          </p:cNvSpPr>
          <p:nvPr>
            <p:ph type="title"/>
          </p:nvPr>
        </p:nvSpPr>
        <p:spPr/>
        <p:txBody>
          <a:bodyPr/>
          <a:lstStyle/>
          <a:p>
            <a:r>
              <a:rPr lang="en-US" altLang="en-US"/>
              <a:t>Small Signal Model Example I</a:t>
            </a:r>
          </a:p>
        </p:txBody>
      </p:sp>
      <p:grpSp>
        <p:nvGrpSpPr>
          <p:cNvPr id="171021" name="Group 13">
            <a:extLst>
              <a:ext uri="{FF2B5EF4-FFF2-40B4-BE49-F238E27FC236}">
                <a16:creationId xmlns:a16="http://schemas.microsoft.com/office/drawing/2014/main" id="{08CD589E-A3D3-4C05-9119-6590FB7960FA}"/>
              </a:ext>
            </a:extLst>
          </p:cNvPr>
          <p:cNvGrpSpPr>
            <a:grpSpLocks/>
          </p:cNvGrpSpPr>
          <p:nvPr/>
        </p:nvGrpSpPr>
        <p:grpSpPr bwMode="auto">
          <a:xfrm>
            <a:off x="0" y="1295400"/>
            <a:ext cx="9144000" cy="4387850"/>
            <a:chOff x="0" y="816"/>
            <a:chExt cx="5760" cy="2764"/>
          </a:xfrm>
        </p:grpSpPr>
        <p:pic>
          <p:nvPicPr>
            <p:cNvPr id="171019" name="Picture 11">
              <a:extLst>
                <a:ext uri="{FF2B5EF4-FFF2-40B4-BE49-F238E27FC236}">
                  <a16:creationId xmlns:a16="http://schemas.microsoft.com/office/drawing/2014/main" id="{B0B8ED56-4196-40FB-BE02-C8F8A4664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04"/>
              <a:ext cx="5760" cy="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20" name="Picture 12">
              <a:extLst>
                <a:ext uri="{FF2B5EF4-FFF2-40B4-BE49-F238E27FC236}">
                  <a16:creationId xmlns:a16="http://schemas.microsoft.com/office/drawing/2014/main" id="{7BB38627-0FD0-407B-A1CE-DF29E1647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 y="816"/>
              <a:ext cx="1344" cy="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A82985EB-FB08-4AA5-A0DE-A06B458A8FD0}"/>
              </a:ext>
            </a:extLst>
          </p:cNvPr>
          <p:cNvSpPr>
            <a:spLocks noGrp="1"/>
          </p:cNvSpPr>
          <p:nvPr>
            <p:ph type="ftr" sz="quarter" idx="10"/>
          </p:nvPr>
        </p:nvSpPr>
        <p:spPr/>
        <p:txBody>
          <a:bodyPr/>
          <a:lstStyle/>
          <a:p>
            <a:r>
              <a:rPr lang="en-US" altLang="en-US"/>
              <a:t>CH4    Physics of Bipolar Transistors</a:t>
            </a:r>
          </a:p>
        </p:txBody>
      </p:sp>
      <p:sp>
        <p:nvSpPr>
          <p:cNvPr id="8" name="Slide Number Placeholder 6">
            <a:extLst>
              <a:ext uri="{FF2B5EF4-FFF2-40B4-BE49-F238E27FC236}">
                <a16:creationId xmlns:a16="http://schemas.microsoft.com/office/drawing/2014/main" id="{ECDA9D36-0F99-429B-9114-E85CD7B91C4E}"/>
              </a:ext>
            </a:extLst>
          </p:cNvPr>
          <p:cNvSpPr>
            <a:spLocks noGrp="1"/>
          </p:cNvSpPr>
          <p:nvPr>
            <p:ph type="sldNum" sz="quarter" idx="11"/>
          </p:nvPr>
        </p:nvSpPr>
        <p:spPr/>
        <p:txBody>
          <a:bodyPr/>
          <a:lstStyle/>
          <a:p>
            <a:fld id="{BF474BB9-755F-480F-9A62-A744372CE956}" type="slidenum">
              <a:rPr lang="en-US" altLang="en-US"/>
              <a:pPr/>
              <a:t>163</a:t>
            </a:fld>
            <a:endParaRPr lang="en-US" altLang="en-US"/>
          </a:p>
        </p:txBody>
      </p:sp>
      <p:sp>
        <p:nvSpPr>
          <p:cNvPr id="172034" name="Rectangle 2">
            <a:extLst>
              <a:ext uri="{FF2B5EF4-FFF2-40B4-BE49-F238E27FC236}">
                <a16:creationId xmlns:a16="http://schemas.microsoft.com/office/drawing/2014/main" id="{C6E42D2B-76B3-4546-965B-C17766174AF3}"/>
              </a:ext>
            </a:extLst>
          </p:cNvPr>
          <p:cNvSpPr>
            <a:spLocks noGrp="1" noChangeArrowheads="1"/>
          </p:cNvSpPr>
          <p:nvPr>
            <p:ph type="title"/>
          </p:nvPr>
        </p:nvSpPr>
        <p:spPr/>
        <p:txBody>
          <a:bodyPr/>
          <a:lstStyle/>
          <a:p>
            <a:r>
              <a:rPr lang="en-US" altLang="en-US"/>
              <a:t>Small Signal Model Example II</a:t>
            </a:r>
          </a:p>
        </p:txBody>
      </p:sp>
      <p:sp>
        <p:nvSpPr>
          <p:cNvPr id="172035" name="Rectangle 3">
            <a:extLst>
              <a:ext uri="{FF2B5EF4-FFF2-40B4-BE49-F238E27FC236}">
                <a16:creationId xmlns:a16="http://schemas.microsoft.com/office/drawing/2014/main" id="{9D44C832-79A6-498C-8281-EC66BC041ED6}"/>
              </a:ext>
            </a:extLst>
          </p:cNvPr>
          <p:cNvSpPr>
            <a:spLocks noGrp="1" noChangeArrowheads="1"/>
          </p:cNvSpPr>
          <p:nvPr>
            <p:ph type="body" sz="half" idx="1"/>
          </p:nvPr>
        </p:nvSpPr>
        <p:spPr>
          <a:xfrm>
            <a:off x="685800" y="5803900"/>
            <a:ext cx="7772400" cy="533400"/>
          </a:xfrm>
          <a:ln/>
        </p:spPr>
        <p:txBody>
          <a:bodyPr/>
          <a:lstStyle/>
          <a:p>
            <a:r>
              <a:rPr lang="en-US" altLang="en-US"/>
              <a:t>Small-signal model is identical to the previous ones.</a:t>
            </a:r>
          </a:p>
        </p:txBody>
      </p:sp>
      <p:grpSp>
        <p:nvGrpSpPr>
          <p:cNvPr id="172044" name="Group 12">
            <a:extLst>
              <a:ext uri="{FF2B5EF4-FFF2-40B4-BE49-F238E27FC236}">
                <a16:creationId xmlns:a16="http://schemas.microsoft.com/office/drawing/2014/main" id="{1A52FB11-9C67-48FD-B5BD-08215D5A1F4D}"/>
              </a:ext>
            </a:extLst>
          </p:cNvPr>
          <p:cNvGrpSpPr>
            <a:grpSpLocks/>
          </p:cNvGrpSpPr>
          <p:nvPr/>
        </p:nvGrpSpPr>
        <p:grpSpPr bwMode="auto">
          <a:xfrm>
            <a:off x="228600" y="1066800"/>
            <a:ext cx="8420100" cy="4105275"/>
            <a:chOff x="144" y="672"/>
            <a:chExt cx="5304" cy="2586"/>
          </a:xfrm>
        </p:grpSpPr>
        <p:pic>
          <p:nvPicPr>
            <p:cNvPr id="172042" name="Picture 10">
              <a:extLst>
                <a:ext uri="{FF2B5EF4-FFF2-40B4-BE49-F238E27FC236}">
                  <a16:creationId xmlns:a16="http://schemas.microsoft.com/office/drawing/2014/main" id="{BDA00A71-37A7-4F3A-860B-7FECC9A1C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 y="672"/>
              <a:ext cx="1200"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43" name="Picture 11">
              <a:extLst>
                <a:ext uri="{FF2B5EF4-FFF2-40B4-BE49-F238E27FC236}">
                  <a16:creationId xmlns:a16="http://schemas.microsoft.com/office/drawing/2014/main" id="{94D40BC9-B955-49A6-85CF-7474D722D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064"/>
              <a:ext cx="5304" cy="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3E5B3433-C0A8-4B6E-B037-2788110CE7F0}"/>
              </a:ext>
            </a:extLst>
          </p:cNvPr>
          <p:cNvSpPr>
            <a:spLocks noGrp="1"/>
          </p:cNvSpPr>
          <p:nvPr>
            <p:ph type="ftr" sz="quarter" idx="10"/>
          </p:nvPr>
        </p:nvSpPr>
        <p:spPr/>
        <p:txBody>
          <a:bodyPr/>
          <a:lstStyle/>
          <a:p>
            <a:r>
              <a:rPr lang="en-US" altLang="en-US"/>
              <a:t>CH4    Physics of Bipolar Transistors</a:t>
            </a:r>
          </a:p>
        </p:txBody>
      </p:sp>
      <p:sp>
        <p:nvSpPr>
          <p:cNvPr id="8" name="Slide Number Placeholder 6">
            <a:extLst>
              <a:ext uri="{FF2B5EF4-FFF2-40B4-BE49-F238E27FC236}">
                <a16:creationId xmlns:a16="http://schemas.microsoft.com/office/drawing/2014/main" id="{E60E8770-1A4E-46CB-870C-C2CC8DB48D8B}"/>
              </a:ext>
            </a:extLst>
          </p:cNvPr>
          <p:cNvSpPr>
            <a:spLocks noGrp="1"/>
          </p:cNvSpPr>
          <p:nvPr>
            <p:ph type="sldNum" sz="quarter" idx="11"/>
          </p:nvPr>
        </p:nvSpPr>
        <p:spPr/>
        <p:txBody>
          <a:bodyPr/>
          <a:lstStyle/>
          <a:p>
            <a:fld id="{7721333C-A7D3-4F98-B73B-25F93F645537}" type="slidenum">
              <a:rPr lang="en-US" altLang="en-US"/>
              <a:pPr/>
              <a:t>164</a:t>
            </a:fld>
            <a:endParaRPr lang="en-US" altLang="en-US"/>
          </a:p>
        </p:txBody>
      </p:sp>
      <p:sp>
        <p:nvSpPr>
          <p:cNvPr id="173058" name="Rectangle 2">
            <a:extLst>
              <a:ext uri="{FF2B5EF4-FFF2-40B4-BE49-F238E27FC236}">
                <a16:creationId xmlns:a16="http://schemas.microsoft.com/office/drawing/2014/main" id="{67E0F260-AA15-4D22-AC91-C516384C0FA9}"/>
              </a:ext>
            </a:extLst>
          </p:cNvPr>
          <p:cNvSpPr>
            <a:spLocks noGrp="1" noChangeArrowheads="1"/>
          </p:cNvSpPr>
          <p:nvPr>
            <p:ph type="title"/>
          </p:nvPr>
        </p:nvSpPr>
        <p:spPr>
          <a:xfrm>
            <a:off x="609600" y="228600"/>
            <a:ext cx="7848600" cy="685800"/>
          </a:xfrm>
        </p:spPr>
        <p:txBody>
          <a:bodyPr/>
          <a:lstStyle/>
          <a:p>
            <a:r>
              <a:rPr lang="en-US" altLang="en-US"/>
              <a:t>Small Signal Model Example III</a:t>
            </a:r>
          </a:p>
        </p:txBody>
      </p:sp>
      <p:sp>
        <p:nvSpPr>
          <p:cNvPr id="173059" name="Rectangle 3">
            <a:extLst>
              <a:ext uri="{FF2B5EF4-FFF2-40B4-BE49-F238E27FC236}">
                <a16:creationId xmlns:a16="http://schemas.microsoft.com/office/drawing/2014/main" id="{5BABF9EF-631D-4F6C-B1CE-B28C8D644E4F}"/>
              </a:ext>
            </a:extLst>
          </p:cNvPr>
          <p:cNvSpPr>
            <a:spLocks noGrp="1" noChangeArrowheads="1"/>
          </p:cNvSpPr>
          <p:nvPr>
            <p:ph type="body" sz="half" idx="1"/>
          </p:nvPr>
        </p:nvSpPr>
        <p:spPr>
          <a:xfrm>
            <a:off x="457200" y="5334000"/>
            <a:ext cx="7848600" cy="1028700"/>
          </a:xfrm>
          <a:ln/>
        </p:spPr>
        <p:txBody>
          <a:bodyPr/>
          <a:lstStyle/>
          <a:p>
            <a:r>
              <a:rPr lang="en-US" altLang="en-US"/>
              <a:t>Since during small-signal analysis, a constant voltage supply is considered to be AC ground, the final small-signal model is identical to the previous two.</a:t>
            </a:r>
          </a:p>
        </p:txBody>
      </p:sp>
      <p:grpSp>
        <p:nvGrpSpPr>
          <p:cNvPr id="173070" name="Group 14">
            <a:extLst>
              <a:ext uri="{FF2B5EF4-FFF2-40B4-BE49-F238E27FC236}">
                <a16:creationId xmlns:a16="http://schemas.microsoft.com/office/drawing/2014/main" id="{C7583DB1-7804-4483-A21B-EE8E93260389}"/>
              </a:ext>
            </a:extLst>
          </p:cNvPr>
          <p:cNvGrpSpPr>
            <a:grpSpLocks/>
          </p:cNvGrpSpPr>
          <p:nvPr/>
        </p:nvGrpSpPr>
        <p:grpSpPr bwMode="auto">
          <a:xfrm>
            <a:off x="390525" y="1143000"/>
            <a:ext cx="8296275" cy="3790950"/>
            <a:chOff x="246" y="720"/>
            <a:chExt cx="5226" cy="2388"/>
          </a:xfrm>
        </p:grpSpPr>
        <p:pic>
          <p:nvPicPr>
            <p:cNvPr id="173069" name="Picture 13">
              <a:extLst>
                <a:ext uri="{FF2B5EF4-FFF2-40B4-BE49-F238E27FC236}">
                  <a16:creationId xmlns:a16="http://schemas.microsoft.com/office/drawing/2014/main" id="{55D27951-8FC8-477D-8DE0-451A813C0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 y="1968"/>
              <a:ext cx="5226" cy="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68" name="Picture 12">
              <a:extLst>
                <a:ext uri="{FF2B5EF4-FFF2-40B4-BE49-F238E27FC236}">
                  <a16:creationId xmlns:a16="http://schemas.microsoft.com/office/drawing/2014/main" id="{290400F2-2178-4301-AA21-127A62A65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720"/>
              <a:ext cx="1182" cy="1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A35C5D61-7FE1-43FB-9135-1461E92CFD0E}"/>
              </a:ext>
            </a:extLst>
          </p:cNvPr>
          <p:cNvSpPr>
            <a:spLocks noGrp="1"/>
          </p:cNvSpPr>
          <p:nvPr>
            <p:ph type="ftr" sz="quarter" idx="10"/>
          </p:nvPr>
        </p:nvSpPr>
        <p:spPr/>
        <p:txBody>
          <a:bodyPr/>
          <a:lstStyle/>
          <a:p>
            <a:r>
              <a:rPr lang="en-US" altLang="en-US"/>
              <a:t>CH4    Physics of Bipolar Transistors</a:t>
            </a:r>
          </a:p>
        </p:txBody>
      </p:sp>
      <p:sp>
        <p:nvSpPr>
          <p:cNvPr id="8" name="Slide Number Placeholder 6">
            <a:extLst>
              <a:ext uri="{FF2B5EF4-FFF2-40B4-BE49-F238E27FC236}">
                <a16:creationId xmlns:a16="http://schemas.microsoft.com/office/drawing/2014/main" id="{6C2C9F2F-73F7-4715-9CCA-38868E0E596B}"/>
              </a:ext>
            </a:extLst>
          </p:cNvPr>
          <p:cNvSpPr>
            <a:spLocks noGrp="1"/>
          </p:cNvSpPr>
          <p:nvPr>
            <p:ph type="sldNum" sz="quarter" idx="11"/>
          </p:nvPr>
        </p:nvSpPr>
        <p:spPr/>
        <p:txBody>
          <a:bodyPr/>
          <a:lstStyle/>
          <a:p>
            <a:fld id="{24B706B0-30FF-4B66-96AF-96BACD5ED496}" type="slidenum">
              <a:rPr lang="en-US" altLang="en-US"/>
              <a:pPr/>
              <a:t>165</a:t>
            </a:fld>
            <a:endParaRPr lang="en-US" altLang="en-US"/>
          </a:p>
        </p:txBody>
      </p:sp>
      <p:sp>
        <p:nvSpPr>
          <p:cNvPr id="174082" name="Rectangle 2">
            <a:extLst>
              <a:ext uri="{FF2B5EF4-FFF2-40B4-BE49-F238E27FC236}">
                <a16:creationId xmlns:a16="http://schemas.microsoft.com/office/drawing/2014/main" id="{AA48F870-88DF-4B2D-9EEC-21423BE8FC46}"/>
              </a:ext>
            </a:extLst>
          </p:cNvPr>
          <p:cNvSpPr>
            <a:spLocks noGrp="1" noChangeArrowheads="1"/>
          </p:cNvSpPr>
          <p:nvPr>
            <p:ph type="title"/>
          </p:nvPr>
        </p:nvSpPr>
        <p:spPr/>
        <p:txBody>
          <a:bodyPr/>
          <a:lstStyle/>
          <a:p>
            <a:r>
              <a:rPr lang="en-US" altLang="en-US"/>
              <a:t>Small Signal Model Example IV </a:t>
            </a:r>
          </a:p>
        </p:txBody>
      </p:sp>
      <p:grpSp>
        <p:nvGrpSpPr>
          <p:cNvPr id="174097" name="Group 17">
            <a:extLst>
              <a:ext uri="{FF2B5EF4-FFF2-40B4-BE49-F238E27FC236}">
                <a16:creationId xmlns:a16="http://schemas.microsoft.com/office/drawing/2014/main" id="{E2F9E090-525E-4252-A8D2-C30A8DB4A1FB}"/>
              </a:ext>
            </a:extLst>
          </p:cNvPr>
          <p:cNvGrpSpPr>
            <a:grpSpLocks/>
          </p:cNvGrpSpPr>
          <p:nvPr/>
        </p:nvGrpSpPr>
        <p:grpSpPr bwMode="auto">
          <a:xfrm>
            <a:off x="914400" y="1066800"/>
            <a:ext cx="7251700" cy="5346700"/>
            <a:chOff x="864" y="672"/>
            <a:chExt cx="4568" cy="3368"/>
          </a:xfrm>
        </p:grpSpPr>
        <p:pic>
          <p:nvPicPr>
            <p:cNvPr id="174094" name="Picture 14">
              <a:extLst>
                <a:ext uri="{FF2B5EF4-FFF2-40B4-BE49-F238E27FC236}">
                  <a16:creationId xmlns:a16="http://schemas.microsoft.com/office/drawing/2014/main" id="{6CDEFF83-8608-4D3D-AEBE-F9D61B3A0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768"/>
              <a:ext cx="4472" cy="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93" name="Picture 13">
              <a:extLst>
                <a:ext uri="{FF2B5EF4-FFF2-40B4-BE49-F238E27FC236}">
                  <a16:creationId xmlns:a16="http://schemas.microsoft.com/office/drawing/2014/main" id="{A3763F62-319C-4A91-8F93-527471AC9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672"/>
              <a:ext cx="1352" cy="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096" name="Line 16">
              <a:extLst>
                <a:ext uri="{FF2B5EF4-FFF2-40B4-BE49-F238E27FC236}">
                  <a16:creationId xmlns:a16="http://schemas.microsoft.com/office/drawing/2014/main" id="{B95613FE-CD38-48E0-9BBE-5D23FAD1D57E}"/>
                </a:ext>
              </a:extLst>
            </p:cNvPr>
            <p:cNvSpPr>
              <a:spLocks noChangeShapeType="1"/>
            </p:cNvSpPr>
            <p:nvPr/>
          </p:nvSpPr>
          <p:spPr bwMode="auto">
            <a:xfrm>
              <a:off x="2016" y="1536"/>
              <a:ext cx="384" cy="0"/>
            </a:xfrm>
            <a:prstGeom prst="line">
              <a:avLst/>
            </a:prstGeom>
            <a:noFill/>
            <a:ln w="38100">
              <a:solidFill>
                <a:srgbClr val="2F2F8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AA6D-7E49-466D-9DD7-DBFABE186438}"/>
              </a:ext>
            </a:extLst>
          </p:cNvPr>
          <p:cNvSpPr>
            <a:spLocks noGrp="1"/>
          </p:cNvSpPr>
          <p:nvPr>
            <p:ph type="sldNum" sz="quarter" idx="10"/>
          </p:nvPr>
        </p:nvSpPr>
        <p:spPr/>
        <p:txBody>
          <a:bodyPr/>
          <a:lstStyle/>
          <a:p>
            <a:fld id="{3F027EA3-05E6-4C52-A6A2-7E960328C04B}" type="slidenum">
              <a:rPr lang="en-US" altLang="en-US"/>
              <a:pPr/>
              <a:t>166</a:t>
            </a:fld>
            <a:endParaRPr lang="en-US" altLang="en-US"/>
          </a:p>
        </p:txBody>
      </p:sp>
      <p:sp>
        <p:nvSpPr>
          <p:cNvPr id="640002" name="Rectangle 2">
            <a:extLst>
              <a:ext uri="{FF2B5EF4-FFF2-40B4-BE49-F238E27FC236}">
                <a16:creationId xmlns:a16="http://schemas.microsoft.com/office/drawing/2014/main" id="{8BC03A33-2283-46BF-879F-EE0B8747034F}"/>
              </a:ext>
            </a:extLst>
          </p:cNvPr>
          <p:cNvSpPr>
            <a:spLocks noGrp="1" noChangeArrowheads="1"/>
          </p:cNvSpPr>
          <p:nvPr>
            <p:ph type="title"/>
          </p:nvPr>
        </p:nvSpPr>
        <p:spPr/>
        <p:txBody>
          <a:bodyPr/>
          <a:lstStyle/>
          <a:p>
            <a:r>
              <a:rPr lang="en-US" altLang="en-US"/>
              <a:t>Chapter 5    Bipolar Amplifiers</a:t>
            </a:r>
          </a:p>
        </p:txBody>
      </p:sp>
      <p:sp>
        <p:nvSpPr>
          <p:cNvPr id="640003" name="Rectangle 3">
            <a:extLst>
              <a:ext uri="{FF2B5EF4-FFF2-40B4-BE49-F238E27FC236}">
                <a16:creationId xmlns:a16="http://schemas.microsoft.com/office/drawing/2014/main" id="{D9E5B327-58AF-452B-AD72-89BC282FBA90}"/>
              </a:ext>
            </a:extLst>
          </p:cNvPr>
          <p:cNvSpPr>
            <a:spLocks noGrp="1" noChangeArrowheads="1"/>
          </p:cNvSpPr>
          <p:nvPr>
            <p:ph type="body" idx="1"/>
          </p:nvPr>
        </p:nvSpPr>
        <p:spPr>
          <a:xfrm>
            <a:off x="1524000" y="2667000"/>
            <a:ext cx="7086600" cy="3344863"/>
          </a:xfrm>
        </p:spPr>
        <p:txBody>
          <a:bodyPr/>
          <a:lstStyle/>
          <a:p>
            <a:r>
              <a:rPr lang="en-US" altLang="en-US"/>
              <a:t>5.1  General Considerations</a:t>
            </a:r>
          </a:p>
          <a:p>
            <a:pPr>
              <a:buFont typeface="Wingdings" panose="05000000000000000000" pitchFamily="2" charset="2"/>
              <a:buNone/>
            </a:pPr>
            <a:endParaRPr lang="en-US" altLang="en-US"/>
          </a:p>
          <a:p>
            <a:r>
              <a:rPr lang="en-US" altLang="en-US"/>
              <a:t>5.2  Operating Point Analysis and Design</a:t>
            </a:r>
          </a:p>
          <a:p>
            <a:pPr>
              <a:buFont typeface="Wingdings" panose="05000000000000000000" pitchFamily="2" charset="2"/>
              <a:buNone/>
            </a:pPr>
            <a:endParaRPr lang="en-US" altLang="en-US"/>
          </a:p>
          <a:p>
            <a:r>
              <a:rPr lang="en-US" altLang="en-US"/>
              <a:t>5.3  Bipolar Amplifier Topologies</a:t>
            </a:r>
          </a:p>
          <a:p>
            <a:pPr>
              <a:buFont typeface="Wingdings" panose="05000000000000000000" pitchFamily="2" charset="2"/>
              <a:buNone/>
            </a:pPr>
            <a:endParaRPr lang="en-US" altLang="en-US"/>
          </a:p>
          <a:p>
            <a:r>
              <a:rPr lang="en-US" altLang="en-US"/>
              <a:t>5.4  Summary and Additional Examples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12A8E74D-608C-4032-A24E-2137423851AB}"/>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ACE2B685-0742-42B0-A5D1-CCCC90788E66}"/>
              </a:ext>
            </a:extLst>
          </p:cNvPr>
          <p:cNvSpPr>
            <a:spLocks noGrp="1"/>
          </p:cNvSpPr>
          <p:nvPr>
            <p:ph type="sldNum" sz="quarter" idx="11"/>
          </p:nvPr>
        </p:nvSpPr>
        <p:spPr/>
        <p:txBody>
          <a:bodyPr/>
          <a:lstStyle/>
          <a:p>
            <a:fld id="{8B6750E7-D8A4-434A-93CB-602FBB2DAE40}" type="slidenum">
              <a:rPr lang="en-US" altLang="en-US"/>
              <a:pPr/>
              <a:t>167</a:t>
            </a:fld>
            <a:endParaRPr lang="en-US" altLang="en-US"/>
          </a:p>
        </p:txBody>
      </p:sp>
      <p:sp>
        <p:nvSpPr>
          <p:cNvPr id="314370" name="Rectangle 2">
            <a:extLst>
              <a:ext uri="{FF2B5EF4-FFF2-40B4-BE49-F238E27FC236}">
                <a16:creationId xmlns:a16="http://schemas.microsoft.com/office/drawing/2014/main" id="{728D9BDB-D03C-4372-8815-2538038F463A}"/>
              </a:ext>
            </a:extLst>
          </p:cNvPr>
          <p:cNvSpPr>
            <a:spLocks noGrp="1" noChangeArrowheads="1"/>
          </p:cNvSpPr>
          <p:nvPr>
            <p:ph type="title"/>
          </p:nvPr>
        </p:nvSpPr>
        <p:spPr/>
        <p:txBody>
          <a:bodyPr/>
          <a:lstStyle/>
          <a:p>
            <a:r>
              <a:rPr lang="en-US" altLang="en-US"/>
              <a:t>Bipolar Amplifiers</a:t>
            </a:r>
          </a:p>
        </p:txBody>
      </p:sp>
      <p:pic>
        <p:nvPicPr>
          <p:cNvPr id="314375" name="Picture 7">
            <a:extLst>
              <a:ext uri="{FF2B5EF4-FFF2-40B4-BE49-F238E27FC236}">
                <a16:creationId xmlns:a16="http://schemas.microsoft.com/office/drawing/2014/main" id="{41996299-AF3E-4E0A-98DC-74F65A68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839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5284484-6840-491E-8E95-40B05F29C45D}"/>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0342C779-CC42-4EB5-8941-E146BE5EC549}"/>
              </a:ext>
            </a:extLst>
          </p:cNvPr>
          <p:cNvSpPr>
            <a:spLocks noGrp="1"/>
          </p:cNvSpPr>
          <p:nvPr>
            <p:ph type="sldNum" sz="quarter" idx="11"/>
          </p:nvPr>
        </p:nvSpPr>
        <p:spPr/>
        <p:txBody>
          <a:bodyPr/>
          <a:lstStyle/>
          <a:p>
            <a:fld id="{4B51DD19-37C7-455B-AD9E-CC803C33BA6C}" type="slidenum">
              <a:rPr lang="en-US" altLang="en-US"/>
              <a:pPr/>
              <a:t>168</a:t>
            </a:fld>
            <a:endParaRPr lang="en-US" altLang="en-US"/>
          </a:p>
        </p:txBody>
      </p:sp>
      <p:sp>
        <p:nvSpPr>
          <p:cNvPr id="315394" name="Rectangle 2">
            <a:extLst>
              <a:ext uri="{FF2B5EF4-FFF2-40B4-BE49-F238E27FC236}">
                <a16:creationId xmlns:a16="http://schemas.microsoft.com/office/drawing/2014/main" id="{7B65539F-3CEC-4C57-8CA2-295490DB9802}"/>
              </a:ext>
            </a:extLst>
          </p:cNvPr>
          <p:cNvSpPr>
            <a:spLocks noGrp="1" noChangeArrowheads="1"/>
          </p:cNvSpPr>
          <p:nvPr>
            <p:ph type="title"/>
          </p:nvPr>
        </p:nvSpPr>
        <p:spPr/>
        <p:txBody>
          <a:bodyPr/>
          <a:lstStyle/>
          <a:p>
            <a:r>
              <a:rPr lang="en-US" altLang="en-US"/>
              <a:t>Voltage  Amplifier</a:t>
            </a:r>
          </a:p>
        </p:txBody>
      </p:sp>
      <p:sp>
        <p:nvSpPr>
          <p:cNvPr id="315395" name="Rectangle 3">
            <a:extLst>
              <a:ext uri="{FF2B5EF4-FFF2-40B4-BE49-F238E27FC236}">
                <a16:creationId xmlns:a16="http://schemas.microsoft.com/office/drawing/2014/main" id="{20887660-4794-48E7-8AD4-EC34025219A8}"/>
              </a:ext>
            </a:extLst>
          </p:cNvPr>
          <p:cNvSpPr>
            <a:spLocks noGrp="1" noChangeArrowheads="1"/>
          </p:cNvSpPr>
          <p:nvPr>
            <p:ph type="body" sz="half" idx="1"/>
          </p:nvPr>
        </p:nvSpPr>
        <p:spPr>
          <a:xfrm>
            <a:off x="685800" y="5219700"/>
            <a:ext cx="7772400" cy="1219200"/>
          </a:xfrm>
          <a:noFill/>
          <a:ln>
            <a:solidFill>
              <a:schemeClr val="tx1"/>
            </a:solidFill>
          </a:ln>
        </p:spPr>
        <p:txBody>
          <a:bodyPr/>
          <a:lstStyle/>
          <a:p>
            <a:pPr>
              <a:lnSpc>
                <a:spcPct val="90000"/>
              </a:lnSpc>
            </a:pPr>
            <a:r>
              <a:rPr lang="en-US" altLang="en-US"/>
              <a:t>In an ideal voltage amplifier, the input impedance is infinite and the output impedance zero.</a:t>
            </a:r>
          </a:p>
          <a:p>
            <a:pPr>
              <a:lnSpc>
                <a:spcPct val="90000"/>
              </a:lnSpc>
            </a:pPr>
            <a:r>
              <a:rPr lang="en-US" altLang="en-US"/>
              <a:t>But in reality, input or output impedances depart from their ideal values.</a:t>
            </a:r>
          </a:p>
        </p:txBody>
      </p:sp>
      <p:pic>
        <p:nvPicPr>
          <p:cNvPr id="315402" name="Picture 10">
            <a:extLst>
              <a:ext uri="{FF2B5EF4-FFF2-40B4-BE49-F238E27FC236}">
                <a16:creationId xmlns:a16="http://schemas.microsoft.com/office/drawing/2014/main" id="{870DF71D-2489-4937-9E11-3BC1181B7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2813"/>
            <a:ext cx="57150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EE6201C-3DA5-47DE-8488-0FABF97EAA7E}"/>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55F2300B-5597-4BDF-A155-30824A81BCD1}"/>
              </a:ext>
            </a:extLst>
          </p:cNvPr>
          <p:cNvSpPr>
            <a:spLocks noGrp="1"/>
          </p:cNvSpPr>
          <p:nvPr>
            <p:ph type="sldNum" sz="quarter" idx="11"/>
          </p:nvPr>
        </p:nvSpPr>
        <p:spPr/>
        <p:txBody>
          <a:bodyPr/>
          <a:lstStyle/>
          <a:p>
            <a:fld id="{B9ED87B0-F586-4019-B015-81678370168A}" type="slidenum">
              <a:rPr lang="en-US" altLang="en-US"/>
              <a:pPr/>
              <a:t>169</a:t>
            </a:fld>
            <a:endParaRPr lang="en-US" altLang="en-US"/>
          </a:p>
        </p:txBody>
      </p:sp>
      <p:sp>
        <p:nvSpPr>
          <p:cNvPr id="316418" name="Rectangle 2">
            <a:extLst>
              <a:ext uri="{FF2B5EF4-FFF2-40B4-BE49-F238E27FC236}">
                <a16:creationId xmlns:a16="http://schemas.microsoft.com/office/drawing/2014/main" id="{64620F74-D3DD-461A-B635-9379D9511395}"/>
              </a:ext>
            </a:extLst>
          </p:cNvPr>
          <p:cNvSpPr>
            <a:spLocks noGrp="1" noChangeArrowheads="1"/>
          </p:cNvSpPr>
          <p:nvPr>
            <p:ph type="title"/>
          </p:nvPr>
        </p:nvSpPr>
        <p:spPr/>
        <p:txBody>
          <a:bodyPr/>
          <a:lstStyle/>
          <a:p>
            <a:r>
              <a:rPr lang="en-US" altLang="en-US"/>
              <a:t>Input/Output Impedances</a:t>
            </a:r>
          </a:p>
        </p:txBody>
      </p:sp>
      <p:sp>
        <p:nvSpPr>
          <p:cNvPr id="316419" name="Rectangle 3">
            <a:extLst>
              <a:ext uri="{FF2B5EF4-FFF2-40B4-BE49-F238E27FC236}">
                <a16:creationId xmlns:a16="http://schemas.microsoft.com/office/drawing/2014/main" id="{CD72502D-6678-41FB-A812-D923A6FBF1E5}"/>
              </a:ext>
            </a:extLst>
          </p:cNvPr>
          <p:cNvSpPr>
            <a:spLocks noGrp="1" noChangeArrowheads="1"/>
          </p:cNvSpPr>
          <p:nvPr>
            <p:ph type="body" sz="half" idx="1"/>
          </p:nvPr>
        </p:nvSpPr>
        <p:spPr>
          <a:xfrm>
            <a:off x="609600" y="5562600"/>
            <a:ext cx="7848600" cy="838200"/>
          </a:xfrm>
          <a:ln/>
        </p:spPr>
        <p:txBody>
          <a:bodyPr/>
          <a:lstStyle/>
          <a:p>
            <a:r>
              <a:rPr lang="en-US" altLang="en-US"/>
              <a:t>The figure above shows the techniques of measuring input and output impedances.</a:t>
            </a:r>
          </a:p>
          <a:p>
            <a:pPr>
              <a:buFont typeface="Wingdings" panose="05000000000000000000" pitchFamily="2" charset="2"/>
              <a:buNone/>
            </a:pPr>
            <a:endParaRPr lang="en-US" altLang="en-US"/>
          </a:p>
        </p:txBody>
      </p:sp>
      <p:pic>
        <p:nvPicPr>
          <p:cNvPr id="316425" name="Picture 9">
            <a:extLst>
              <a:ext uri="{FF2B5EF4-FFF2-40B4-BE49-F238E27FC236}">
                <a16:creationId xmlns:a16="http://schemas.microsoft.com/office/drawing/2014/main" id="{7109C60B-54DE-4070-90F2-CECEB8A09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610600"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6426" name="Group 10">
            <a:extLst>
              <a:ext uri="{FF2B5EF4-FFF2-40B4-BE49-F238E27FC236}">
                <a16:creationId xmlns:a16="http://schemas.microsoft.com/office/drawing/2014/main" id="{CAF5385B-5D0D-4C8E-901E-821F2FA68136}"/>
              </a:ext>
            </a:extLst>
          </p:cNvPr>
          <p:cNvGrpSpPr>
            <a:grpSpLocks/>
          </p:cNvGrpSpPr>
          <p:nvPr/>
        </p:nvGrpSpPr>
        <p:grpSpPr bwMode="auto">
          <a:xfrm>
            <a:off x="3581400" y="4191000"/>
            <a:ext cx="1752600" cy="1219200"/>
            <a:chOff x="4080" y="1776"/>
            <a:chExt cx="960" cy="576"/>
          </a:xfrm>
        </p:grpSpPr>
        <p:sp>
          <p:nvSpPr>
            <p:cNvPr id="316422" name="AutoShape 6">
              <a:extLst>
                <a:ext uri="{FF2B5EF4-FFF2-40B4-BE49-F238E27FC236}">
                  <a16:creationId xmlns:a16="http://schemas.microsoft.com/office/drawing/2014/main" id="{4429846F-4EBA-4CA4-BDD3-BE86D477FD0D}"/>
                </a:ext>
              </a:extLst>
            </p:cNvPr>
            <p:cNvSpPr>
              <a:spLocks noChangeArrowheads="1"/>
            </p:cNvSpPr>
            <p:nvPr/>
          </p:nvSpPr>
          <p:spPr bwMode="auto">
            <a:xfrm>
              <a:off x="4080" y="1776"/>
              <a:ext cx="960"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6421" name="Object 5">
              <a:extLst>
                <a:ext uri="{FF2B5EF4-FFF2-40B4-BE49-F238E27FC236}">
                  <a16:creationId xmlns:a16="http://schemas.microsoft.com/office/drawing/2014/main" id="{B791C47A-E323-41F6-AE9D-8F92F351C4DA}"/>
                </a:ext>
              </a:extLst>
            </p:cNvPr>
            <p:cNvGraphicFramePr>
              <a:graphicFrameLocks noChangeAspect="1"/>
            </p:cNvGraphicFramePr>
            <p:nvPr/>
          </p:nvGraphicFramePr>
          <p:xfrm>
            <a:off x="4128" y="1776"/>
            <a:ext cx="840" cy="560"/>
          </p:xfrm>
          <a:graphic>
            <a:graphicData uri="http://schemas.openxmlformats.org/presentationml/2006/ole">
              <mc:AlternateContent xmlns:mc="http://schemas.openxmlformats.org/markup-compatibility/2006">
                <mc:Choice xmlns:v="urn:schemas-microsoft-com:vml" Requires="v">
                  <p:oleObj spid="_x0000_s46081" name="Equation" r:id="rId4" imgW="952200" imgH="799920" progId="Equation.3">
                    <p:embed/>
                  </p:oleObj>
                </mc:Choice>
                <mc:Fallback>
                  <p:oleObj name="Equation" r:id="rId4" imgW="952200" imgH="799920" progId="Equation.3">
                    <p:embed/>
                    <p:pic>
                      <p:nvPicPr>
                        <p:cNvPr id="316421" name="Object 5">
                          <a:extLst>
                            <a:ext uri="{FF2B5EF4-FFF2-40B4-BE49-F238E27FC236}">
                              <a16:creationId xmlns:a16="http://schemas.microsoft.com/office/drawing/2014/main" id="{B791C47A-E323-41F6-AE9D-8F92F351C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776"/>
                          <a:ext cx="840" cy="56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5243F7C-24B9-40E2-BD19-A765031FFFAD}"/>
              </a:ext>
            </a:extLst>
          </p:cNvPr>
          <p:cNvSpPr>
            <a:spLocks noGrp="1"/>
          </p:cNvSpPr>
          <p:nvPr>
            <p:ph type="ftr" sz="quarter" idx="10"/>
          </p:nvPr>
        </p:nvSpPr>
        <p:spPr/>
        <p:txBody>
          <a:bodyPr/>
          <a:lstStyle/>
          <a:p>
            <a:r>
              <a:rPr lang="en-US" altLang="en-US"/>
              <a:t>CH2    Basic Physics of Semiconductors </a:t>
            </a:r>
          </a:p>
        </p:txBody>
      </p:sp>
      <p:sp>
        <p:nvSpPr>
          <p:cNvPr id="5" name="Slide Number Placeholder 5">
            <a:extLst>
              <a:ext uri="{FF2B5EF4-FFF2-40B4-BE49-F238E27FC236}">
                <a16:creationId xmlns:a16="http://schemas.microsoft.com/office/drawing/2014/main" id="{FF31CE39-83A1-4C69-B73D-4A8875A47CEF}"/>
              </a:ext>
            </a:extLst>
          </p:cNvPr>
          <p:cNvSpPr>
            <a:spLocks noGrp="1"/>
          </p:cNvSpPr>
          <p:nvPr>
            <p:ph type="sldNum" sz="quarter" idx="11"/>
          </p:nvPr>
        </p:nvSpPr>
        <p:spPr/>
        <p:txBody>
          <a:bodyPr/>
          <a:lstStyle/>
          <a:p>
            <a:fld id="{6528BAB5-978D-4706-9902-C233A42734B0}" type="slidenum">
              <a:rPr lang="en-US" altLang="en-US"/>
              <a:pPr/>
              <a:t>17</a:t>
            </a:fld>
            <a:endParaRPr lang="en-US" altLang="en-US"/>
          </a:p>
        </p:txBody>
      </p:sp>
      <p:sp>
        <p:nvSpPr>
          <p:cNvPr id="19458" name="Rectangle 2">
            <a:extLst>
              <a:ext uri="{FF2B5EF4-FFF2-40B4-BE49-F238E27FC236}">
                <a16:creationId xmlns:a16="http://schemas.microsoft.com/office/drawing/2014/main" id="{09ACE3C2-8059-4A5D-96ED-C45E8DCC59DD}"/>
              </a:ext>
            </a:extLst>
          </p:cNvPr>
          <p:cNvSpPr>
            <a:spLocks noGrp="1" noChangeArrowheads="1"/>
          </p:cNvSpPr>
          <p:nvPr>
            <p:ph type="title"/>
          </p:nvPr>
        </p:nvSpPr>
        <p:spPr/>
        <p:txBody>
          <a:bodyPr/>
          <a:lstStyle/>
          <a:p>
            <a:r>
              <a:rPr lang="en-US" altLang="en-US"/>
              <a:t>Summary of Charge Carriers</a:t>
            </a:r>
          </a:p>
        </p:txBody>
      </p:sp>
      <p:pic>
        <p:nvPicPr>
          <p:cNvPr id="19466" name="Picture 10">
            <a:extLst>
              <a:ext uri="{FF2B5EF4-FFF2-40B4-BE49-F238E27FC236}">
                <a16:creationId xmlns:a16="http://schemas.microsoft.com/office/drawing/2014/main" id="{982D2989-B9E5-4675-A73C-6CB1E192B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69342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F7D39B4-33C1-41CB-81AE-C0BEAAE51E55}"/>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29CAD658-A78E-44CB-AFB8-8FC0EDA7FCFF}"/>
              </a:ext>
            </a:extLst>
          </p:cNvPr>
          <p:cNvSpPr>
            <a:spLocks noGrp="1"/>
          </p:cNvSpPr>
          <p:nvPr>
            <p:ph type="sldNum" sz="quarter" idx="11"/>
          </p:nvPr>
        </p:nvSpPr>
        <p:spPr/>
        <p:txBody>
          <a:bodyPr/>
          <a:lstStyle/>
          <a:p>
            <a:fld id="{3E205686-8D13-4A03-B798-E6AB5468C68E}" type="slidenum">
              <a:rPr lang="en-US" altLang="en-US"/>
              <a:pPr/>
              <a:t>170</a:t>
            </a:fld>
            <a:endParaRPr lang="en-US" altLang="en-US"/>
          </a:p>
        </p:txBody>
      </p:sp>
      <p:sp>
        <p:nvSpPr>
          <p:cNvPr id="317442" name="Rectangle 2">
            <a:extLst>
              <a:ext uri="{FF2B5EF4-FFF2-40B4-BE49-F238E27FC236}">
                <a16:creationId xmlns:a16="http://schemas.microsoft.com/office/drawing/2014/main" id="{9BE6A33A-C153-4DE7-89C2-7A485409A57E}"/>
              </a:ext>
            </a:extLst>
          </p:cNvPr>
          <p:cNvSpPr>
            <a:spLocks noGrp="1" noChangeArrowheads="1"/>
          </p:cNvSpPr>
          <p:nvPr>
            <p:ph type="title"/>
          </p:nvPr>
        </p:nvSpPr>
        <p:spPr/>
        <p:txBody>
          <a:bodyPr/>
          <a:lstStyle/>
          <a:p>
            <a:r>
              <a:rPr lang="en-US" altLang="en-US"/>
              <a:t>Input Impedance Example I</a:t>
            </a:r>
          </a:p>
        </p:txBody>
      </p:sp>
      <p:sp>
        <p:nvSpPr>
          <p:cNvPr id="317443" name="Rectangle 3">
            <a:extLst>
              <a:ext uri="{FF2B5EF4-FFF2-40B4-BE49-F238E27FC236}">
                <a16:creationId xmlns:a16="http://schemas.microsoft.com/office/drawing/2014/main" id="{2F003C31-7E7D-4BE6-84F8-C6FBAF61F467}"/>
              </a:ext>
            </a:extLst>
          </p:cNvPr>
          <p:cNvSpPr>
            <a:spLocks noGrp="1" noChangeArrowheads="1"/>
          </p:cNvSpPr>
          <p:nvPr>
            <p:ph type="body" sz="half" idx="1"/>
          </p:nvPr>
        </p:nvSpPr>
        <p:spPr>
          <a:xfrm>
            <a:off x="685800" y="5562600"/>
            <a:ext cx="7772400" cy="838200"/>
          </a:xfrm>
          <a:ln/>
        </p:spPr>
        <p:txBody>
          <a:bodyPr/>
          <a:lstStyle/>
          <a:p>
            <a:r>
              <a:rPr lang="en-US" altLang="en-US"/>
              <a:t>When calculating input/output impedance, small-signal analysis is assumed.  </a:t>
            </a:r>
          </a:p>
          <a:p>
            <a:pPr>
              <a:buFont typeface="Wingdings" panose="05000000000000000000" pitchFamily="2" charset="2"/>
              <a:buNone/>
            </a:pPr>
            <a:endParaRPr lang="en-US" altLang="en-US"/>
          </a:p>
        </p:txBody>
      </p:sp>
      <p:pic>
        <p:nvPicPr>
          <p:cNvPr id="317449" name="Picture 9">
            <a:extLst>
              <a:ext uri="{FF2B5EF4-FFF2-40B4-BE49-F238E27FC236}">
                <a16:creationId xmlns:a16="http://schemas.microsoft.com/office/drawing/2014/main" id="{4C10DA1A-7520-4730-BBD5-BE0F11C93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239000" cy="29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7450" name="Group 10">
            <a:extLst>
              <a:ext uri="{FF2B5EF4-FFF2-40B4-BE49-F238E27FC236}">
                <a16:creationId xmlns:a16="http://schemas.microsoft.com/office/drawing/2014/main" id="{59E9C3AB-C6D1-4505-8D60-9BE8629DE747}"/>
              </a:ext>
            </a:extLst>
          </p:cNvPr>
          <p:cNvGrpSpPr>
            <a:grpSpLocks/>
          </p:cNvGrpSpPr>
          <p:nvPr/>
        </p:nvGrpSpPr>
        <p:grpSpPr bwMode="auto">
          <a:xfrm>
            <a:off x="3200400" y="4038600"/>
            <a:ext cx="1981200" cy="1371600"/>
            <a:chOff x="4176" y="2496"/>
            <a:chExt cx="912" cy="672"/>
          </a:xfrm>
        </p:grpSpPr>
        <p:sp>
          <p:nvSpPr>
            <p:cNvPr id="317447" name="AutoShape 7">
              <a:extLst>
                <a:ext uri="{FF2B5EF4-FFF2-40B4-BE49-F238E27FC236}">
                  <a16:creationId xmlns:a16="http://schemas.microsoft.com/office/drawing/2014/main" id="{BA31FFAD-D717-4FA5-873A-0A97C53ADA5E}"/>
                </a:ext>
              </a:extLst>
            </p:cNvPr>
            <p:cNvSpPr>
              <a:spLocks noChangeArrowheads="1"/>
            </p:cNvSpPr>
            <p:nvPr/>
          </p:nvSpPr>
          <p:spPr bwMode="auto">
            <a:xfrm>
              <a:off x="4176" y="2496"/>
              <a:ext cx="912"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7445" name="Object 5">
              <a:extLst>
                <a:ext uri="{FF2B5EF4-FFF2-40B4-BE49-F238E27FC236}">
                  <a16:creationId xmlns:a16="http://schemas.microsoft.com/office/drawing/2014/main" id="{0299207D-86CF-4252-8BC4-B4F6C670E338}"/>
                </a:ext>
              </a:extLst>
            </p:cNvPr>
            <p:cNvGraphicFramePr>
              <a:graphicFrameLocks noChangeAspect="1"/>
            </p:cNvGraphicFramePr>
            <p:nvPr/>
          </p:nvGraphicFramePr>
          <p:xfrm>
            <a:off x="4272" y="2496"/>
            <a:ext cx="720" cy="624"/>
          </p:xfrm>
          <a:graphic>
            <a:graphicData uri="http://schemas.openxmlformats.org/presentationml/2006/ole">
              <mc:AlternateContent xmlns:mc="http://schemas.openxmlformats.org/markup-compatibility/2006">
                <mc:Choice xmlns:v="urn:schemas-microsoft-com:vml" Requires="v">
                  <p:oleObj spid="_x0000_s47105" name="Equation" r:id="rId4" imgW="825480" imgH="799920" progId="Equation.3">
                    <p:embed/>
                  </p:oleObj>
                </mc:Choice>
                <mc:Fallback>
                  <p:oleObj name="Equation" r:id="rId4" imgW="825480" imgH="799920" progId="Equation.3">
                    <p:embed/>
                    <p:pic>
                      <p:nvPicPr>
                        <p:cNvPr id="317445" name="Object 5">
                          <a:extLst>
                            <a:ext uri="{FF2B5EF4-FFF2-40B4-BE49-F238E27FC236}">
                              <a16:creationId xmlns:a16="http://schemas.microsoft.com/office/drawing/2014/main" id="{0299207D-86CF-4252-8BC4-B4F6C670E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2496"/>
                          <a:ext cx="720"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D917DCD-AE57-4856-89F1-1658B7F9DDBD}"/>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F7664EE6-C297-4D7C-8664-35A2EB1FDE5E}"/>
              </a:ext>
            </a:extLst>
          </p:cNvPr>
          <p:cNvSpPr>
            <a:spLocks noGrp="1"/>
          </p:cNvSpPr>
          <p:nvPr>
            <p:ph type="sldNum" sz="quarter" idx="11"/>
          </p:nvPr>
        </p:nvSpPr>
        <p:spPr/>
        <p:txBody>
          <a:bodyPr/>
          <a:lstStyle/>
          <a:p>
            <a:fld id="{17C31635-5313-40F4-97A2-3E9C5EAA44AA}" type="slidenum">
              <a:rPr lang="en-US" altLang="en-US"/>
              <a:pPr/>
              <a:t>171</a:t>
            </a:fld>
            <a:endParaRPr lang="en-US" altLang="en-US"/>
          </a:p>
        </p:txBody>
      </p:sp>
      <p:sp>
        <p:nvSpPr>
          <p:cNvPr id="318466" name="Rectangle 2">
            <a:extLst>
              <a:ext uri="{FF2B5EF4-FFF2-40B4-BE49-F238E27FC236}">
                <a16:creationId xmlns:a16="http://schemas.microsoft.com/office/drawing/2014/main" id="{47E1F4FC-C427-4C71-8487-F4B803BBB573}"/>
              </a:ext>
            </a:extLst>
          </p:cNvPr>
          <p:cNvSpPr>
            <a:spLocks noGrp="1" noChangeArrowheads="1"/>
          </p:cNvSpPr>
          <p:nvPr>
            <p:ph type="title"/>
          </p:nvPr>
        </p:nvSpPr>
        <p:spPr/>
        <p:txBody>
          <a:bodyPr/>
          <a:lstStyle/>
          <a:p>
            <a:r>
              <a:rPr lang="en-US" altLang="en-US"/>
              <a:t>Impedance at a Node</a:t>
            </a:r>
          </a:p>
        </p:txBody>
      </p:sp>
      <p:sp>
        <p:nvSpPr>
          <p:cNvPr id="318467" name="Rectangle 3">
            <a:extLst>
              <a:ext uri="{FF2B5EF4-FFF2-40B4-BE49-F238E27FC236}">
                <a16:creationId xmlns:a16="http://schemas.microsoft.com/office/drawing/2014/main" id="{1888C953-6895-4637-9615-996F9843C885}"/>
              </a:ext>
            </a:extLst>
          </p:cNvPr>
          <p:cNvSpPr>
            <a:spLocks noGrp="1" noChangeArrowheads="1"/>
          </p:cNvSpPr>
          <p:nvPr>
            <p:ph type="body" sz="half" idx="1"/>
          </p:nvPr>
        </p:nvSpPr>
        <p:spPr>
          <a:xfrm>
            <a:off x="685800" y="5257800"/>
            <a:ext cx="7772400" cy="1066800"/>
          </a:xfrm>
          <a:ln/>
        </p:spPr>
        <p:txBody>
          <a:bodyPr/>
          <a:lstStyle/>
          <a:p>
            <a:r>
              <a:rPr lang="en-US" altLang="en-US"/>
              <a:t>When calculating I/O impedances at a port, we usually ground one terminal while applying the test source to the other terminal of interest.</a:t>
            </a:r>
          </a:p>
        </p:txBody>
      </p:sp>
      <p:pic>
        <p:nvPicPr>
          <p:cNvPr id="318471" name="Picture 7">
            <a:extLst>
              <a:ext uri="{FF2B5EF4-FFF2-40B4-BE49-F238E27FC236}">
                <a16:creationId xmlns:a16="http://schemas.microsoft.com/office/drawing/2014/main" id="{30FDE579-4A84-40AD-A54C-3545D62D3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00100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BEB036C1-C1B2-4F28-ACC7-DB1D99DBBDBA}"/>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00E80F84-7A29-44BF-9DC6-7017C740D4C8}"/>
              </a:ext>
            </a:extLst>
          </p:cNvPr>
          <p:cNvSpPr>
            <a:spLocks noGrp="1"/>
          </p:cNvSpPr>
          <p:nvPr>
            <p:ph type="sldNum" sz="quarter" idx="11"/>
          </p:nvPr>
        </p:nvSpPr>
        <p:spPr/>
        <p:txBody>
          <a:bodyPr/>
          <a:lstStyle/>
          <a:p>
            <a:fld id="{735CDF35-4385-4E6B-B48A-F6C640128747}" type="slidenum">
              <a:rPr lang="en-US" altLang="en-US"/>
              <a:pPr/>
              <a:t>172</a:t>
            </a:fld>
            <a:endParaRPr lang="en-US" altLang="en-US"/>
          </a:p>
        </p:txBody>
      </p:sp>
      <p:sp>
        <p:nvSpPr>
          <p:cNvPr id="319490" name="Rectangle 2">
            <a:extLst>
              <a:ext uri="{FF2B5EF4-FFF2-40B4-BE49-F238E27FC236}">
                <a16:creationId xmlns:a16="http://schemas.microsoft.com/office/drawing/2014/main" id="{5BE64617-BB5B-4859-A887-2490B682C3C6}"/>
              </a:ext>
            </a:extLst>
          </p:cNvPr>
          <p:cNvSpPr>
            <a:spLocks noGrp="1" noChangeArrowheads="1"/>
          </p:cNvSpPr>
          <p:nvPr>
            <p:ph type="title"/>
          </p:nvPr>
        </p:nvSpPr>
        <p:spPr/>
        <p:txBody>
          <a:bodyPr/>
          <a:lstStyle/>
          <a:p>
            <a:r>
              <a:rPr lang="en-US" altLang="en-US"/>
              <a:t>Impedance at Collector</a:t>
            </a:r>
          </a:p>
        </p:txBody>
      </p:sp>
      <p:sp>
        <p:nvSpPr>
          <p:cNvPr id="319491" name="Rectangle 3">
            <a:extLst>
              <a:ext uri="{FF2B5EF4-FFF2-40B4-BE49-F238E27FC236}">
                <a16:creationId xmlns:a16="http://schemas.microsoft.com/office/drawing/2014/main" id="{2D8F29D2-7569-4856-9CC9-BDCA6DAC7412}"/>
              </a:ext>
            </a:extLst>
          </p:cNvPr>
          <p:cNvSpPr>
            <a:spLocks noGrp="1" noChangeArrowheads="1"/>
          </p:cNvSpPr>
          <p:nvPr>
            <p:ph type="body" sz="half" idx="1"/>
          </p:nvPr>
        </p:nvSpPr>
        <p:spPr>
          <a:xfrm>
            <a:off x="685800" y="5372100"/>
            <a:ext cx="7772400" cy="1025525"/>
          </a:xfrm>
          <a:ln/>
        </p:spPr>
        <p:txBody>
          <a:bodyPr/>
          <a:lstStyle/>
          <a:p>
            <a:r>
              <a:rPr lang="en-US" altLang="en-US"/>
              <a:t>With Early effect, the impedance seen at the collector is equal to the intrinsic output impedance of the transistor (if emitter is grounded).</a:t>
            </a:r>
          </a:p>
        </p:txBody>
      </p:sp>
      <p:grpSp>
        <p:nvGrpSpPr>
          <p:cNvPr id="319497" name="Group 9">
            <a:extLst>
              <a:ext uri="{FF2B5EF4-FFF2-40B4-BE49-F238E27FC236}">
                <a16:creationId xmlns:a16="http://schemas.microsoft.com/office/drawing/2014/main" id="{7D1FF98E-162A-498B-9761-D76681CBF7F3}"/>
              </a:ext>
            </a:extLst>
          </p:cNvPr>
          <p:cNvGrpSpPr>
            <a:grpSpLocks/>
          </p:cNvGrpSpPr>
          <p:nvPr/>
        </p:nvGrpSpPr>
        <p:grpSpPr bwMode="auto">
          <a:xfrm>
            <a:off x="3200400" y="4432300"/>
            <a:ext cx="1981200" cy="673100"/>
            <a:chOff x="2256" y="2720"/>
            <a:chExt cx="1152" cy="336"/>
          </a:xfrm>
        </p:grpSpPr>
        <p:sp>
          <p:nvSpPr>
            <p:cNvPr id="319494" name="AutoShape 6">
              <a:extLst>
                <a:ext uri="{FF2B5EF4-FFF2-40B4-BE49-F238E27FC236}">
                  <a16:creationId xmlns:a16="http://schemas.microsoft.com/office/drawing/2014/main" id="{9D838B3D-DC72-4780-8BF4-50556BD1D242}"/>
                </a:ext>
              </a:extLst>
            </p:cNvPr>
            <p:cNvSpPr>
              <a:spLocks noChangeArrowheads="1"/>
            </p:cNvSpPr>
            <p:nvPr/>
          </p:nvSpPr>
          <p:spPr bwMode="auto">
            <a:xfrm>
              <a:off x="2256" y="2720"/>
              <a:ext cx="1152"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9493" name="Object 5">
              <a:extLst>
                <a:ext uri="{FF2B5EF4-FFF2-40B4-BE49-F238E27FC236}">
                  <a16:creationId xmlns:a16="http://schemas.microsoft.com/office/drawing/2014/main" id="{83318EA9-CFB5-4B58-B983-275280377837}"/>
                </a:ext>
              </a:extLst>
            </p:cNvPr>
            <p:cNvGraphicFramePr>
              <a:graphicFrameLocks noChangeAspect="1"/>
            </p:cNvGraphicFramePr>
            <p:nvPr/>
          </p:nvGraphicFramePr>
          <p:xfrm>
            <a:off x="2448" y="2736"/>
            <a:ext cx="720" cy="291"/>
          </p:xfrm>
          <a:graphic>
            <a:graphicData uri="http://schemas.openxmlformats.org/presentationml/2006/ole">
              <mc:AlternateContent xmlns:mc="http://schemas.openxmlformats.org/markup-compatibility/2006">
                <mc:Choice xmlns:v="urn:schemas-microsoft-com:vml" Requires="v">
                  <p:oleObj spid="_x0000_s48129" name="Equation" r:id="rId3" imgW="965160" imgH="380880" progId="Equation.3">
                    <p:embed/>
                  </p:oleObj>
                </mc:Choice>
                <mc:Fallback>
                  <p:oleObj name="Equation" r:id="rId3" imgW="965160" imgH="380880" progId="Equation.3">
                    <p:embed/>
                    <p:pic>
                      <p:nvPicPr>
                        <p:cNvPr id="319493" name="Object 5">
                          <a:extLst>
                            <a:ext uri="{FF2B5EF4-FFF2-40B4-BE49-F238E27FC236}">
                              <a16:creationId xmlns:a16="http://schemas.microsoft.com/office/drawing/2014/main" id="{83318EA9-CFB5-4B58-B983-275280377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736"/>
                          <a:ext cx="72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19496" name="Picture 8">
            <a:extLst>
              <a:ext uri="{FF2B5EF4-FFF2-40B4-BE49-F238E27FC236}">
                <a16:creationId xmlns:a16="http://schemas.microsoft.com/office/drawing/2014/main" id="{26C9AEF4-468B-4728-9873-D15529710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752600"/>
            <a:ext cx="86868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0E7C9DC0-BED7-48C1-889B-5F804B8BB045}"/>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18C49A6B-5AE8-499F-B077-A36ECA0EA284}"/>
              </a:ext>
            </a:extLst>
          </p:cNvPr>
          <p:cNvSpPr>
            <a:spLocks noGrp="1"/>
          </p:cNvSpPr>
          <p:nvPr>
            <p:ph type="sldNum" sz="quarter" idx="11"/>
          </p:nvPr>
        </p:nvSpPr>
        <p:spPr/>
        <p:txBody>
          <a:bodyPr/>
          <a:lstStyle/>
          <a:p>
            <a:fld id="{1C411E6C-BFAB-4FC3-8AF1-026F663592E1}" type="slidenum">
              <a:rPr lang="en-US" altLang="en-US"/>
              <a:pPr/>
              <a:t>173</a:t>
            </a:fld>
            <a:endParaRPr lang="en-US" altLang="en-US"/>
          </a:p>
        </p:txBody>
      </p:sp>
      <p:sp>
        <p:nvSpPr>
          <p:cNvPr id="320514" name="Rectangle 2">
            <a:extLst>
              <a:ext uri="{FF2B5EF4-FFF2-40B4-BE49-F238E27FC236}">
                <a16:creationId xmlns:a16="http://schemas.microsoft.com/office/drawing/2014/main" id="{DF8EB456-21B7-49FE-B5CF-C7F630032B83}"/>
              </a:ext>
            </a:extLst>
          </p:cNvPr>
          <p:cNvSpPr>
            <a:spLocks noGrp="1" noChangeArrowheads="1"/>
          </p:cNvSpPr>
          <p:nvPr>
            <p:ph type="title"/>
          </p:nvPr>
        </p:nvSpPr>
        <p:spPr/>
        <p:txBody>
          <a:bodyPr/>
          <a:lstStyle/>
          <a:p>
            <a:r>
              <a:rPr lang="en-US" altLang="en-US"/>
              <a:t>Impedance at Emitter</a:t>
            </a:r>
          </a:p>
        </p:txBody>
      </p:sp>
      <p:sp>
        <p:nvSpPr>
          <p:cNvPr id="320515" name="Rectangle 3">
            <a:extLst>
              <a:ext uri="{FF2B5EF4-FFF2-40B4-BE49-F238E27FC236}">
                <a16:creationId xmlns:a16="http://schemas.microsoft.com/office/drawing/2014/main" id="{33000273-170D-4490-BF9B-07AC3BF9EE68}"/>
              </a:ext>
            </a:extLst>
          </p:cNvPr>
          <p:cNvSpPr>
            <a:spLocks noGrp="1" noChangeArrowheads="1"/>
          </p:cNvSpPr>
          <p:nvPr>
            <p:ph type="body" sz="half" idx="1"/>
          </p:nvPr>
        </p:nvSpPr>
        <p:spPr>
          <a:xfrm>
            <a:off x="685800" y="5397500"/>
            <a:ext cx="7772400" cy="990600"/>
          </a:xfrm>
          <a:ln/>
        </p:spPr>
        <p:txBody>
          <a:bodyPr/>
          <a:lstStyle/>
          <a:p>
            <a:pPr>
              <a:lnSpc>
                <a:spcPct val="90000"/>
              </a:lnSpc>
            </a:pPr>
            <a:r>
              <a:rPr lang="en-US" altLang="en-US"/>
              <a:t>The impedance seen at the emitter of a transistor is approximately equal to one over its transconductance (if the base is grounded).</a:t>
            </a:r>
          </a:p>
        </p:txBody>
      </p:sp>
      <p:grpSp>
        <p:nvGrpSpPr>
          <p:cNvPr id="320523" name="Group 11">
            <a:extLst>
              <a:ext uri="{FF2B5EF4-FFF2-40B4-BE49-F238E27FC236}">
                <a16:creationId xmlns:a16="http://schemas.microsoft.com/office/drawing/2014/main" id="{E343A17D-34DD-47A4-88B0-47C2B87FE8AC}"/>
              </a:ext>
            </a:extLst>
          </p:cNvPr>
          <p:cNvGrpSpPr>
            <a:grpSpLocks/>
          </p:cNvGrpSpPr>
          <p:nvPr/>
        </p:nvGrpSpPr>
        <p:grpSpPr bwMode="auto">
          <a:xfrm>
            <a:off x="7086600" y="1600200"/>
            <a:ext cx="1905000" cy="3124200"/>
            <a:chOff x="4320" y="1008"/>
            <a:chExt cx="1008" cy="1632"/>
          </a:xfrm>
        </p:grpSpPr>
        <p:sp>
          <p:nvSpPr>
            <p:cNvPr id="320520" name="AutoShape 8">
              <a:extLst>
                <a:ext uri="{FF2B5EF4-FFF2-40B4-BE49-F238E27FC236}">
                  <a16:creationId xmlns:a16="http://schemas.microsoft.com/office/drawing/2014/main" id="{F54CD07C-AE3A-4DE6-8E2A-67BA7008FDD6}"/>
                </a:ext>
              </a:extLst>
            </p:cNvPr>
            <p:cNvSpPr>
              <a:spLocks noChangeArrowheads="1"/>
            </p:cNvSpPr>
            <p:nvPr/>
          </p:nvSpPr>
          <p:spPr bwMode="auto">
            <a:xfrm>
              <a:off x="4320" y="1008"/>
              <a:ext cx="1008" cy="16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20517" name="Object 5">
              <a:extLst>
                <a:ext uri="{FF2B5EF4-FFF2-40B4-BE49-F238E27FC236}">
                  <a16:creationId xmlns:a16="http://schemas.microsoft.com/office/drawing/2014/main" id="{8A834EC1-12CE-40E0-9008-65D6CEF7F75A}"/>
                </a:ext>
              </a:extLst>
            </p:cNvPr>
            <p:cNvGraphicFramePr>
              <a:graphicFrameLocks noChangeAspect="1"/>
            </p:cNvGraphicFramePr>
            <p:nvPr/>
          </p:nvGraphicFramePr>
          <p:xfrm>
            <a:off x="4512" y="1056"/>
            <a:ext cx="711" cy="1488"/>
          </p:xfrm>
          <a:graphic>
            <a:graphicData uri="http://schemas.openxmlformats.org/presentationml/2006/ole">
              <mc:AlternateContent xmlns:mc="http://schemas.openxmlformats.org/markup-compatibility/2006">
                <mc:Choice xmlns:v="urn:schemas-microsoft-com:vml" Requires="v">
                  <p:oleObj spid="_x0000_s49153" name="Equation" r:id="rId3" imgW="1307880" imgH="2120760" progId="Equation.3">
                    <p:embed/>
                  </p:oleObj>
                </mc:Choice>
                <mc:Fallback>
                  <p:oleObj name="Equation" r:id="rId3" imgW="1307880" imgH="2120760" progId="Equation.3">
                    <p:embed/>
                    <p:pic>
                      <p:nvPicPr>
                        <p:cNvPr id="320517" name="Object 5">
                          <a:extLst>
                            <a:ext uri="{FF2B5EF4-FFF2-40B4-BE49-F238E27FC236}">
                              <a16:creationId xmlns:a16="http://schemas.microsoft.com/office/drawing/2014/main" id="{8A834EC1-12CE-40E0-9008-65D6CEF7F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 y="1056"/>
                          <a:ext cx="711" cy="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0519" name="Object 7">
            <a:extLst>
              <a:ext uri="{FF2B5EF4-FFF2-40B4-BE49-F238E27FC236}">
                <a16:creationId xmlns:a16="http://schemas.microsoft.com/office/drawing/2014/main" id="{330E6768-1EBE-4C9A-B3A6-E940CE829A09}"/>
              </a:ext>
            </a:extLst>
          </p:cNvPr>
          <p:cNvGraphicFramePr>
            <a:graphicFrameLocks noChangeAspect="1"/>
          </p:cNvGraphicFramePr>
          <p:nvPr/>
        </p:nvGraphicFramePr>
        <p:xfrm>
          <a:off x="4521200" y="3333750"/>
          <a:ext cx="101600" cy="190500"/>
        </p:xfrm>
        <a:graphic>
          <a:graphicData uri="http://schemas.openxmlformats.org/presentationml/2006/ole">
            <mc:AlternateContent xmlns:mc="http://schemas.openxmlformats.org/markup-compatibility/2006">
              <mc:Choice xmlns:v="urn:schemas-microsoft-com:vml" Requires="v">
                <p:oleObj spid="_x0000_s49154" name="Equation" r:id="rId5" imgW="101520" imgH="190440" progId="Equation.3">
                  <p:embed/>
                </p:oleObj>
              </mc:Choice>
              <mc:Fallback>
                <p:oleObj name="Equation" r:id="rId5" imgW="101520" imgH="190440" progId="Equation.3">
                  <p:embed/>
                  <p:pic>
                    <p:nvPicPr>
                      <p:cNvPr id="320519" name="Object 7">
                        <a:extLst>
                          <a:ext uri="{FF2B5EF4-FFF2-40B4-BE49-F238E27FC236}">
                            <a16:creationId xmlns:a16="http://schemas.microsoft.com/office/drawing/2014/main" id="{330E6768-1EBE-4C9A-B3A6-E940CE829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0522" name="Picture 10">
            <a:extLst>
              <a:ext uri="{FF2B5EF4-FFF2-40B4-BE49-F238E27FC236}">
                <a16:creationId xmlns:a16="http://schemas.microsoft.com/office/drawing/2014/main" id="{DE49E38A-994A-4C23-ABE2-AA3A0B3F2F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1371600"/>
            <a:ext cx="6934200"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D18B797-ADE4-4BCE-BEBA-4956BBDFAF16}"/>
              </a:ext>
            </a:extLst>
          </p:cNvPr>
          <p:cNvSpPr>
            <a:spLocks noGrp="1"/>
          </p:cNvSpPr>
          <p:nvPr>
            <p:ph type="ftr" sz="quarter" idx="10"/>
          </p:nvPr>
        </p:nvSpPr>
        <p:spPr/>
        <p:txBody>
          <a:bodyPr/>
          <a:lstStyle/>
          <a:p>
            <a:r>
              <a:rPr lang="en-US" altLang="en-US"/>
              <a:t>CH5 Bipolar Amplifiers</a:t>
            </a:r>
          </a:p>
        </p:txBody>
      </p:sp>
      <p:sp>
        <p:nvSpPr>
          <p:cNvPr id="6" name="Slide Number Placeholder 6">
            <a:extLst>
              <a:ext uri="{FF2B5EF4-FFF2-40B4-BE49-F238E27FC236}">
                <a16:creationId xmlns:a16="http://schemas.microsoft.com/office/drawing/2014/main" id="{75F9FB3C-DEBF-4424-BC86-013A9FEB26DE}"/>
              </a:ext>
            </a:extLst>
          </p:cNvPr>
          <p:cNvSpPr>
            <a:spLocks noGrp="1"/>
          </p:cNvSpPr>
          <p:nvPr>
            <p:ph type="sldNum" sz="quarter" idx="11"/>
          </p:nvPr>
        </p:nvSpPr>
        <p:spPr/>
        <p:txBody>
          <a:bodyPr/>
          <a:lstStyle/>
          <a:p>
            <a:fld id="{D277415F-37AA-48FD-8127-AD54141FDD4C}" type="slidenum">
              <a:rPr lang="en-US" altLang="en-US"/>
              <a:pPr/>
              <a:t>174</a:t>
            </a:fld>
            <a:endParaRPr lang="en-US" altLang="en-US"/>
          </a:p>
        </p:txBody>
      </p:sp>
      <p:sp>
        <p:nvSpPr>
          <p:cNvPr id="321538" name="Rectangle 2">
            <a:extLst>
              <a:ext uri="{FF2B5EF4-FFF2-40B4-BE49-F238E27FC236}">
                <a16:creationId xmlns:a16="http://schemas.microsoft.com/office/drawing/2014/main" id="{4F1A5357-4AE9-4F4E-9DFA-F0E609D2AFE6}"/>
              </a:ext>
            </a:extLst>
          </p:cNvPr>
          <p:cNvSpPr>
            <a:spLocks noGrp="1" noChangeArrowheads="1"/>
          </p:cNvSpPr>
          <p:nvPr>
            <p:ph type="title"/>
          </p:nvPr>
        </p:nvSpPr>
        <p:spPr/>
        <p:txBody>
          <a:bodyPr/>
          <a:lstStyle/>
          <a:p>
            <a:r>
              <a:rPr lang="en-US" altLang="en-US"/>
              <a:t>Three Master Rules of Transistor Impedances</a:t>
            </a:r>
          </a:p>
        </p:txBody>
      </p:sp>
      <p:sp>
        <p:nvSpPr>
          <p:cNvPr id="321539" name="Rectangle 3">
            <a:extLst>
              <a:ext uri="{FF2B5EF4-FFF2-40B4-BE49-F238E27FC236}">
                <a16:creationId xmlns:a16="http://schemas.microsoft.com/office/drawing/2014/main" id="{DBF23E6A-EE02-424A-9755-B88221E73CC0}"/>
              </a:ext>
            </a:extLst>
          </p:cNvPr>
          <p:cNvSpPr>
            <a:spLocks noGrp="1" noChangeArrowheads="1"/>
          </p:cNvSpPr>
          <p:nvPr>
            <p:ph type="body" sz="half" idx="1"/>
          </p:nvPr>
        </p:nvSpPr>
        <p:spPr>
          <a:xfrm>
            <a:off x="685800" y="4610100"/>
            <a:ext cx="7696200" cy="1828800"/>
          </a:xfrm>
          <a:ln/>
        </p:spPr>
        <p:txBody>
          <a:bodyPr/>
          <a:lstStyle/>
          <a:p>
            <a:pPr>
              <a:lnSpc>
                <a:spcPct val="80000"/>
              </a:lnSpc>
            </a:pPr>
            <a:r>
              <a:rPr lang="en-US" altLang="en-US"/>
              <a:t>Rule # 1:  looking into the base, the impedance is r</a:t>
            </a:r>
            <a:r>
              <a:rPr lang="en-US" altLang="en-US" baseline="-25000">
                <a:sym typeface="Symbol" panose="05050102010706020507" pitchFamily="18" charset="2"/>
              </a:rPr>
              <a:t> </a:t>
            </a:r>
            <a:r>
              <a:rPr lang="en-US" altLang="en-US">
                <a:sym typeface="Symbol" panose="05050102010706020507" pitchFamily="18" charset="2"/>
              </a:rPr>
              <a:t>if</a:t>
            </a:r>
            <a:r>
              <a:rPr lang="en-US" altLang="en-US" baseline="-25000">
                <a:sym typeface="Symbol" panose="05050102010706020507" pitchFamily="18" charset="2"/>
              </a:rPr>
              <a:t> </a:t>
            </a:r>
            <a:r>
              <a:rPr lang="en-US" altLang="en-US"/>
              <a:t>emitter is (ac) grounded.</a:t>
            </a:r>
          </a:p>
          <a:p>
            <a:pPr>
              <a:lnSpc>
                <a:spcPct val="80000"/>
              </a:lnSpc>
            </a:pPr>
            <a:r>
              <a:rPr lang="en-US" altLang="en-US"/>
              <a:t>Rule # 2:  looking into the collector, the impedance is r</a:t>
            </a:r>
            <a:r>
              <a:rPr lang="en-US" altLang="en-US" baseline="-25000"/>
              <a:t>o</a:t>
            </a:r>
            <a:r>
              <a:rPr lang="en-US" altLang="en-US"/>
              <a:t> if emitter is (ac) grounded.</a:t>
            </a:r>
          </a:p>
          <a:p>
            <a:pPr>
              <a:lnSpc>
                <a:spcPct val="80000"/>
              </a:lnSpc>
            </a:pPr>
            <a:r>
              <a:rPr lang="en-US" altLang="en-US"/>
              <a:t>Rule # 3:  looking into the emitter, the impedance is 1/g</a:t>
            </a:r>
            <a:r>
              <a:rPr lang="en-US" altLang="en-US" baseline="-25000"/>
              <a:t>m</a:t>
            </a:r>
            <a:r>
              <a:rPr lang="en-US" altLang="en-US"/>
              <a:t> if base is (ac) grounded and Early effect is neglected.</a:t>
            </a:r>
            <a:r>
              <a:rPr lang="en-US" altLang="en-US" sz="1400"/>
              <a:t>       </a:t>
            </a:r>
          </a:p>
        </p:txBody>
      </p:sp>
      <p:pic>
        <p:nvPicPr>
          <p:cNvPr id="321543" name="Picture 7">
            <a:extLst>
              <a:ext uri="{FF2B5EF4-FFF2-40B4-BE49-F238E27FC236}">
                <a16:creationId xmlns:a16="http://schemas.microsoft.com/office/drawing/2014/main" id="{09F63474-950D-45F8-A71F-77FBFFF32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00100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2A302CE-EAE4-4447-931C-5A362AC4A55F}"/>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AA0B0DD8-992C-4592-8B59-D34031BEA010}"/>
              </a:ext>
            </a:extLst>
          </p:cNvPr>
          <p:cNvSpPr>
            <a:spLocks noGrp="1"/>
          </p:cNvSpPr>
          <p:nvPr>
            <p:ph type="sldNum" sz="quarter" idx="11"/>
          </p:nvPr>
        </p:nvSpPr>
        <p:spPr/>
        <p:txBody>
          <a:bodyPr/>
          <a:lstStyle/>
          <a:p>
            <a:fld id="{673C3915-0D4D-41E1-84EC-E5F247375C2D}" type="slidenum">
              <a:rPr lang="en-US" altLang="en-US"/>
              <a:pPr/>
              <a:t>175</a:t>
            </a:fld>
            <a:endParaRPr lang="en-US" altLang="en-US"/>
          </a:p>
        </p:txBody>
      </p:sp>
      <p:sp>
        <p:nvSpPr>
          <p:cNvPr id="322562" name="Rectangle 2">
            <a:extLst>
              <a:ext uri="{FF2B5EF4-FFF2-40B4-BE49-F238E27FC236}">
                <a16:creationId xmlns:a16="http://schemas.microsoft.com/office/drawing/2014/main" id="{2A23E345-0780-4EC5-97C7-7602D9D3E6BB}"/>
              </a:ext>
            </a:extLst>
          </p:cNvPr>
          <p:cNvSpPr>
            <a:spLocks noGrp="1" noChangeArrowheads="1"/>
          </p:cNvSpPr>
          <p:nvPr>
            <p:ph type="title"/>
          </p:nvPr>
        </p:nvSpPr>
        <p:spPr/>
        <p:txBody>
          <a:bodyPr/>
          <a:lstStyle/>
          <a:p>
            <a:r>
              <a:rPr lang="en-US" altLang="en-US"/>
              <a:t>Biasing of BJT</a:t>
            </a:r>
          </a:p>
        </p:txBody>
      </p:sp>
      <p:sp>
        <p:nvSpPr>
          <p:cNvPr id="322563" name="Rectangle 3">
            <a:extLst>
              <a:ext uri="{FF2B5EF4-FFF2-40B4-BE49-F238E27FC236}">
                <a16:creationId xmlns:a16="http://schemas.microsoft.com/office/drawing/2014/main" id="{8FCBBA44-7A70-4CC3-B8F4-419327A3027F}"/>
              </a:ext>
            </a:extLst>
          </p:cNvPr>
          <p:cNvSpPr>
            <a:spLocks noGrp="1" noChangeArrowheads="1"/>
          </p:cNvSpPr>
          <p:nvPr>
            <p:ph type="body" sz="half" idx="1"/>
          </p:nvPr>
        </p:nvSpPr>
        <p:spPr>
          <a:xfrm>
            <a:off x="685800" y="5410200"/>
            <a:ext cx="7772400" cy="1028700"/>
          </a:xfrm>
          <a:ln/>
        </p:spPr>
        <p:txBody>
          <a:bodyPr/>
          <a:lstStyle/>
          <a:p>
            <a:r>
              <a:rPr lang="en-US" altLang="en-US"/>
              <a:t>Transistors and circuits must be biased because (1) transistors must operate in the active region, (2) their small-signal parameters depend on the bias conditions.</a:t>
            </a:r>
          </a:p>
        </p:txBody>
      </p:sp>
      <p:pic>
        <p:nvPicPr>
          <p:cNvPr id="322567" name="Picture 7">
            <a:extLst>
              <a:ext uri="{FF2B5EF4-FFF2-40B4-BE49-F238E27FC236}">
                <a16:creationId xmlns:a16="http://schemas.microsoft.com/office/drawing/2014/main" id="{C8BAFBF2-5523-436B-B0B4-A6FFB7D89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0"/>
            <a:ext cx="4495800" cy="401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A80C9-C328-4B26-BFDF-C44F06C0793A}"/>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FA11EB6A-535F-4898-AE15-9F52B8A59214}"/>
              </a:ext>
            </a:extLst>
          </p:cNvPr>
          <p:cNvSpPr>
            <a:spLocks noGrp="1"/>
          </p:cNvSpPr>
          <p:nvPr>
            <p:ph type="sldNum" sz="quarter" idx="11"/>
          </p:nvPr>
        </p:nvSpPr>
        <p:spPr/>
        <p:txBody>
          <a:bodyPr/>
          <a:lstStyle/>
          <a:p>
            <a:fld id="{E871947D-2FD0-4F3B-A317-51FB01E391FB}" type="slidenum">
              <a:rPr lang="en-US" altLang="en-US"/>
              <a:pPr/>
              <a:t>176</a:t>
            </a:fld>
            <a:endParaRPr lang="en-US" altLang="en-US"/>
          </a:p>
        </p:txBody>
      </p:sp>
      <p:sp>
        <p:nvSpPr>
          <p:cNvPr id="323586" name="Rectangle 2">
            <a:extLst>
              <a:ext uri="{FF2B5EF4-FFF2-40B4-BE49-F238E27FC236}">
                <a16:creationId xmlns:a16="http://schemas.microsoft.com/office/drawing/2014/main" id="{A65373DE-25D8-4550-B19F-21F84F49863D}"/>
              </a:ext>
            </a:extLst>
          </p:cNvPr>
          <p:cNvSpPr>
            <a:spLocks noGrp="1" noChangeArrowheads="1"/>
          </p:cNvSpPr>
          <p:nvPr>
            <p:ph type="title"/>
          </p:nvPr>
        </p:nvSpPr>
        <p:spPr/>
        <p:txBody>
          <a:bodyPr/>
          <a:lstStyle/>
          <a:p>
            <a:r>
              <a:rPr lang="en-US" altLang="en-US"/>
              <a:t>DC Analysis vs. Small-Signal Analysis</a:t>
            </a:r>
          </a:p>
        </p:txBody>
      </p:sp>
      <p:sp>
        <p:nvSpPr>
          <p:cNvPr id="323587" name="Rectangle 3">
            <a:extLst>
              <a:ext uri="{FF2B5EF4-FFF2-40B4-BE49-F238E27FC236}">
                <a16:creationId xmlns:a16="http://schemas.microsoft.com/office/drawing/2014/main" id="{5EB868DB-AE45-4461-A1A5-DFFC0025F8C4}"/>
              </a:ext>
            </a:extLst>
          </p:cNvPr>
          <p:cNvSpPr>
            <a:spLocks noGrp="1" noChangeArrowheads="1"/>
          </p:cNvSpPr>
          <p:nvPr>
            <p:ph type="body" sz="half" idx="1"/>
          </p:nvPr>
        </p:nvSpPr>
        <p:spPr>
          <a:xfrm>
            <a:off x="685800" y="4953000"/>
            <a:ext cx="7772400" cy="1371600"/>
          </a:xfrm>
          <a:ln/>
        </p:spPr>
        <p:txBody>
          <a:bodyPr/>
          <a:lstStyle/>
          <a:p>
            <a:pPr>
              <a:lnSpc>
                <a:spcPct val="90000"/>
              </a:lnSpc>
            </a:pPr>
            <a:r>
              <a:rPr lang="en-US" altLang="en-US"/>
              <a:t>First, DC analysis is performed to determine operating point and obtain small-signal parameters.</a:t>
            </a:r>
          </a:p>
          <a:p>
            <a:pPr>
              <a:lnSpc>
                <a:spcPct val="90000"/>
              </a:lnSpc>
            </a:pPr>
            <a:r>
              <a:rPr lang="en-US" altLang="en-US"/>
              <a:t>Second, sources are set to zero and small-signal model is used.</a:t>
            </a:r>
          </a:p>
        </p:txBody>
      </p:sp>
      <p:pic>
        <p:nvPicPr>
          <p:cNvPr id="323590" name="Picture 6">
            <a:extLst>
              <a:ext uri="{FF2B5EF4-FFF2-40B4-BE49-F238E27FC236}">
                <a16:creationId xmlns:a16="http://schemas.microsoft.com/office/drawing/2014/main" id="{1F887C32-73C4-453F-A819-42BD835E3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8392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47EA4AA-6DA8-4DDA-97A5-6F21C1987843}"/>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732E5AE1-DB3B-4B5E-A464-9313045832A9}"/>
              </a:ext>
            </a:extLst>
          </p:cNvPr>
          <p:cNvSpPr>
            <a:spLocks noGrp="1"/>
          </p:cNvSpPr>
          <p:nvPr>
            <p:ph type="sldNum" sz="quarter" idx="11"/>
          </p:nvPr>
        </p:nvSpPr>
        <p:spPr/>
        <p:txBody>
          <a:bodyPr/>
          <a:lstStyle/>
          <a:p>
            <a:fld id="{F8AB461C-40E8-45DC-995A-1A996C3F6E2A}" type="slidenum">
              <a:rPr lang="en-US" altLang="en-US"/>
              <a:pPr/>
              <a:t>177</a:t>
            </a:fld>
            <a:endParaRPr lang="en-US" altLang="en-US"/>
          </a:p>
        </p:txBody>
      </p:sp>
      <p:sp>
        <p:nvSpPr>
          <p:cNvPr id="324610" name="Rectangle 2">
            <a:extLst>
              <a:ext uri="{FF2B5EF4-FFF2-40B4-BE49-F238E27FC236}">
                <a16:creationId xmlns:a16="http://schemas.microsoft.com/office/drawing/2014/main" id="{01ABD74A-2B75-4B2A-87E8-C507619F1E86}"/>
              </a:ext>
            </a:extLst>
          </p:cNvPr>
          <p:cNvSpPr>
            <a:spLocks noGrp="1" noChangeArrowheads="1"/>
          </p:cNvSpPr>
          <p:nvPr>
            <p:ph type="title"/>
          </p:nvPr>
        </p:nvSpPr>
        <p:spPr/>
        <p:txBody>
          <a:bodyPr/>
          <a:lstStyle/>
          <a:p>
            <a:r>
              <a:rPr lang="en-US" altLang="en-US"/>
              <a:t>Notation Simplification</a:t>
            </a:r>
          </a:p>
        </p:txBody>
      </p:sp>
      <p:sp>
        <p:nvSpPr>
          <p:cNvPr id="324611" name="Rectangle 3">
            <a:extLst>
              <a:ext uri="{FF2B5EF4-FFF2-40B4-BE49-F238E27FC236}">
                <a16:creationId xmlns:a16="http://schemas.microsoft.com/office/drawing/2014/main" id="{E7E117CC-B3AF-4132-853B-87FA03200423}"/>
              </a:ext>
            </a:extLst>
          </p:cNvPr>
          <p:cNvSpPr>
            <a:spLocks noGrp="1" noChangeArrowheads="1"/>
          </p:cNvSpPr>
          <p:nvPr>
            <p:ph type="body" sz="half" idx="1"/>
          </p:nvPr>
        </p:nvSpPr>
        <p:spPr>
          <a:xfrm>
            <a:off x="685800" y="5384800"/>
            <a:ext cx="7772400" cy="990600"/>
          </a:xfrm>
          <a:ln/>
        </p:spPr>
        <p:txBody>
          <a:bodyPr/>
          <a:lstStyle/>
          <a:p>
            <a:pPr>
              <a:lnSpc>
                <a:spcPct val="90000"/>
              </a:lnSpc>
            </a:pPr>
            <a:r>
              <a:rPr lang="en-US" altLang="en-US"/>
              <a:t>Hereafter, the battery that supplies power to the circuit is replaced by a horizontal bar labeled Vcc, and input signal is simplified as one node called V</a:t>
            </a:r>
            <a:r>
              <a:rPr lang="en-US" altLang="en-US" baseline="-25000"/>
              <a:t>in. </a:t>
            </a:r>
            <a:endParaRPr lang="en-US" altLang="en-US"/>
          </a:p>
        </p:txBody>
      </p:sp>
      <p:pic>
        <p:nvPicPr>
          <p:cNvPr id="324614" name="Picture 6">
            <a:extLst>
              <a:ext uri="{FF2B5EF4-FFF2-40B4-BE49-F238E27FC236}">
                <a16:creationId xmlns:a16="http://schemas.microsoft.com/office/drawing/2014/main" id="{6E04FEE3-AEF3-40C7-BD4A-E452E6077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239000" cy="33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0383358-8025-447F-9ABF-BBA91BDA23FA}"/>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11A5D619-527E-45D8-BAB9-3057E7D07480}"/>
              </a:ext>
            </a:extLst>
          </p:cNvPr>
          <p:cNvSpPr>
            <a:spLocks noGrp="1"/>
          </p:cNvSpPr>
          <p:nvPr>
            <p:ph type="sldNum" sz="quarter" idx="11"/>
          </p:nvPr>
        </p:nvSpPr>
        <p:spPr/>
        <p:txBody>
          <a:bodyPr/>
          <a:lstStyle/>
          <a:p>
            <a:fld id="{1795AA98-3E3E-47E8-8244-A82C9D519027}" type="slidenum">
              <a:rPr lang="en-US" altLang="en-US"/>
              <a:pPr/>
              <a:t>178</a:t>
            </a:fld>
            <a:endParaRPr lang="en-US" altLang="en-US"/>
          </a:p>
        </p:txBody>
      </p:sp>
      <p:sp>
        <p:nvSpPr>
          <p:cNvPr id="325634" name="Rectangle 2">
            <a:extLst>
              <a:ext uri="{FF2B5EF4-FFF2-40B4-BE49-F238E27FC236}">
                <a16:creationId xmlns:a16="http://schemas.microsoft.com/office/drawing/2014/main" id="{F1111602-505A-4CF9-86E6-A23A94ACF9FC}"/>
              </a:ext>
            </a:extLst>
          </p:cNvPr>
          <p:cNvSpPr>
            <a:spLocks noGrp="1" noChangeArrowheads="1"/>
          </p:cNvSpPr>
          <p:nvPr>
            <p:ph type="title"/>
          </p:nvPr>
        </p:nvSpPr>
        <p:spPr/>
        <p:txBody>
          <a:bodyPr/>
          <a:lstStyle/>
          <a:p>
            <a:r>
              <a:rPr lang="en-US" altLang="en-US"/>
              <a:t>Example of Bad Biasing</a:t>
            </a:r>
          </a:p>
        </p:txBody>
      </p:sp>
      <p:sp>
        <p:nvSpPr>
          <p:cNvPr id="325635" name="Rectangle 3">
            <a:extLst>
              <a:ext uri="{FF2B5EF4-FFF2-40B4-BE49-F238E27FC236}">
                <a16:creationId xmlns:a16="http://schemas.microsoft.com/office/drawing/2014/main" id="{6481A472-7BC1-48B9-BF66-E46DD030A0AE}"/>
              </a:ext>
            </a:extLst>
          </p:cNvPr>
          <p:cNvSpPr>
            <a:spLocks noGrp="1" noChangeArrowheads="1"/>
          </p:cNvSpPr>
          <p:nvPr>
            <p:ph type="body" sz="half" idx="1"/>
          </p:nvPr>
        </p:nvSpPr>
        <p:spPr>
          <a:xfrm>
            <a:off x="685800" y="5016500"/>
            <a:ext cx="7772400" cy="1395413"/>
          </a:xfrm>
          <a:ln/>
        </p:spPr>
        <p:txBody>
          <a:bodyPr/>
          <a:lstStyle/>
          <a:p>
            <a:r>
              <a:rPr lang="en-US" altLang="en-US"/>
              <a:t>The microphone is connected to the amplifier in an attempt to amplify the small output signal of the microphone. </a:t>
            </a:r>
          </a:p>
          <a:p>
            <a:r>
              <a:rPr lang="en-US" altLang="en-US"/>
              <a:t>Unfortunately, there’s no DC bias current running thru the transistor to set the transconductance.</a:t>
            </a:r>
          </a:p>
        </p:txBody>
      </p:sp>
      <p:pic>
        <p:nvPicPr>
          <p:cNvPr id="325639" name="Picture 7">
            <a:extLst>
              <a:ext uri="{FF2B5EF4-FFF2-40B4-BE49-F238E27FC236}">
                <a16:creationId xmlns:a16="http://schemas.microsoft.com/office/drawing/2014/main" id="{D83490DD-532D-48B2-ACC1-985E139F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066800"/>
            <a:ext cx="3657600" cy="346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59713A6-AB9C-4422-BAFC-EBF2EFDA8282}"/>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9E5D3490-A593-4B2C-8639-7C6374D4EAE7}"/>
              </a:ext>
            </a:extLst>
          </p:cNvPr>
          <p:cNvSpPr>
            <a:spLocks noGrp="1"/>
          </p:cNvSpPr>
          <p:nvPr>
            <p:ph type="sldNum" sz="quarter" idx="11"/>
          </p:nvPr>
        </p:nvSpPr>
        <p:spPr/>
        <p:txBody>
          <a:bodyPr/>
          <a:lstStyle/>
          <a:p>
            <a:fld id="{16201A74-1C6A-45C6-9AC8-C5C7E227DD62}" type="slidenum">
              <a:rPr lang="en-US" altLang="en-US"/>
              <a:pPr/>
              <a:t>179</a:t>
            </a:fld>
            <a:endParaRPr lang="en-US" altLang="en-US"/>
          </a:p>
        </p:txBody>
      </p:sp>
      <p:sp>
        <p:nvSpPr>
          <p:cNvPr id="326658" name="Rectangle 2">
            <a:extLst>
              <a:ext uri="{FF2B5EF4-FFF2-40B4-BE49-F238E27FC236}">
                <a16:creationId xmlns:a16="http://schemas.microsoft.com/office/drawing/2014/main" id="{F2D97579-1391-4F79-9CF8-FB78E065DC70}"/>
              </a:ext>
            </a:extLst>
          </p:cNvPr>
          <p:cNvSpPr>
            <a:spLocks noGrp="1" noChangeArrowheads="1"/>
          </p:cNvSpPr>
          <p:nvPr>
            <p:ph type="title"/>
          </p:nvPr>
        </p:nvSpPr>
        <p:spPr/>
        <p:txBody>
          <a:bodyPr/>
          <a:lstStyle/>
          <a:p>
            <a:r>
              <a:rPr lang="en-US" altLang="en-US"/>
              <a:t>Another Example of Bad Biasing</a:t>
            </a:r>
          </a:p>
        </p:txBody>
      </p:sp>
      <p:sp>
        <p:nvSpPr>
          <p:cNvPr id="326659" name="Rectangle 3">
            <a:extLst>
              <a:ext uri="{FF2B5EF4-FFF2-40B4-BE49-F238E27FC236}">
                <a16:creationId xmlns:a16="http://schemas.microsoft.com/office/drawing/2014/main" id="{82A852C8-8D09-401C-A502-4F70784174A2}"/>
              </a:ext>
            </a:extLst>
          </p:cNvPr>
          <p:cNvSpPr>
            <a:spLocks noGrp="1" noChangeArrowheads="1"/>
          </p:cNvSpPr>
          <p:nvPr>
            <p:ph type="body" sz="half" idx="1"/>
          </p:nvPr>
        </p:nvSpPr>
        <p:spPr>
          <a:xfrm>
            <a:off x="711200" y="4953000"/>
            <a:ext cx="7772400" cy="1371600"/>
          </a:xfrm>
          <a:noFill/>
          <a:ln/>
        </p:spPr>
        <p:txBody>
          <a:bodyPr/>
          <a:lstStyle/>
          <a:p>
            <a:pPr>
              <a:lnSpc>
                <a:spcPct val="90000"/>
              </a:lnSpc>
            </a:pPr>
            <a:r>
              <a:rPr lang="en-US" altLang="en-US"/>
              <a:t>The base of the amplifier is connected to V</a:t>
            </a:r>
            <a:r>
              <a:rPr lang="en-US" altLang="en-US" baseline="-25000"/>
              <a:t>cc</a:t>
            </a:r>
            <a:r>
              <a:rPr lang="en-US" altLang="en-US"/>
              <a:t>, trying to establish a DC bias.  </a:t>
            </a:r>
          </a:p>
          <a:p>
            <a:pPr>
              <a:lnSpc>
                <a:spcPct val="90000"/>
              </a:lnSpc>
            </a:pPr>
            <a:r>
              <a:rPr lang="en-US" altLang="en-US"/>
              <a:t>Unfortunately, the output signal produced by the microphone is  shorted to the power supply.</a:t>
            </a:r>
          </a:p>
        </p:txBody>
      </p:sp>
      <p:pic>
        <p:nvPicPr>
          <p:cNvPr id="326663" name="Picture 7">
            <a:extLst>
              <a:ext uri="{FF2B5EF4-FFF2-40B4-BE49-F238E27FC236}">
                <a16:creationId xmlns:a16="http://schemas.microsoft.com/office/drawing/2014/main" id="{0FA40D06-A0B8-4330-BE15-E2C87909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0"/>
            <a:ext cx="3200400"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A5D4933D-87C3-4481-AA5B-6F84736067FD}"/>
              </a:ext>
            </a:extLst>
          </p:cNvPr>
          <p:cNvSpPr>
            <a:spLocks noGrp="1"/>
          </p:cNvSpPr>
          <p:nvPr>
            <p:ph type="ftr" sz="quarter" idx="10"/>
          </p:nvPr>
        </p:nvSpPr>
        <p:spPr/>
        <p:txBody>
          <a:bodyPr/>
          <a:lstStyle/>
          <a:p>
            <a:r>
              <a:rPr lang="en-US" altLang="en-US"/>
              <a:t>CH2    Basic Physics of Semiconductors </a:t>
            </a:r>
          </a:p>
        </p:txBody>
      </p:sp>
      <p:sp>
        <p:nvSpPr>
          <p:cNvPr id="10" name="Slide Number Placeholder 6">
            <a:extLst>
              <a:ext uri="{FF2B5EF4-FFF2-40B4-BE49-F238E27FC236}">
                <a16:creationId xmlns:a16="http://schemas.microsoft.com/office/drawing/2014/main" id="{F87E618B-1F41-4BEF-8D24-10DA569B3D67}"/>
              </a:ext>
            </a:extLst>
          </p:cNvPr>
          <p:cNvSpPr>
            <a:spLocks noGrp="1"/>
          </p:cNvSpPr>
          <p:nvPr>
            <p:ph type="sldNum" sz="quarter" idx="11"/>
          </p:nvPr>
        </p:nvSpPr>
        <p:spPr/>
        <p:txBody>
          <a:bodyPr/>
          <a:lstStyle/>
          <a:p>
            <a:fld id="{4F76C560-1654-4CE1-A9E6-A0AC83F56777}" type="slidenum">
              <a:rPr lang="en-US" altLang="en-US"/>
              <a:pPr/>
              <a:t>18</a:t>
            </a:fld>
            <a:endParaRPr lang="en-US" altLang="en-US"/>
          </a:p>
        </p:txBody>
      </p:sp>
      <p:sp>
        <p:nvSpPr>
          <p:cNvPr id="20488" name="Oval 8">
            <a:extLst>
              <a:ext uri="{FF2B5EF4-FFF2-40B4-BE49-F238E27FC236}">
                <a16:creationId xmlns:a16="http://schemas.microsoft.com/office/drawing/2014/main" id="{1DB963D1-48C9-4294-BF06-4174DBDB13C1}"/>
              </a:ext>
            </a:extLst>
          </p:cNvPr>
          <p:cNvSpPr>
            <a:spLocks noChangeArrowheads="1"/>
          </p:cNvSpPr>
          <p:nvPr/>
        </p:nvSpPr>
        <p:spPr bwMode="auto">
          <a:xfrm>
            <a:off x="685800" y="1447800"/>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2" name="Rectangle 2">
            <a:extLst>
              <a:ext uri="{FF2B5EF4-FFF2-40B4-BE49-F238E27FC236}">
                <a16:creationId xmlns:a16="http://schemas.microsoft.com/office/drawing/2014/main" id="{27E81D19-73EC-4A76-A783-D36F947627DF}"/>
              </a:ext>
            </a:extLst>
          </p:cNvPr>
          <p:cNvSpPr>
            <a:spLocks noGrp="1" noChangeArrowheads="1"/>
          </p:cNvSpPr>
          <p:nvPr>
            <p:ph type="title"/>
          </p:nvPr>
        </p:nvSpPr>
        <p:spPr/>
        <p:txBody>
          <a:bodyPr/>
          <a:lstStyle/>
          <a:p>
            <a:r>
              <a:rPr lang="en-US" altLang="en-US"/>
              <a:t>Electron and Hole Densities</a:t>
            </a:r>
          </a:p>
        </p:txBody>
      </p:sp>
      <p:sp>
        <p:nvSpPr>
          <p:cNvPr id="20483" name="Rectangle 3">
            <a:extLst>
              <a:ext uri="{FF2B5EF4-FFF2-40B4-BE49-F238E27FC236}">
                <a16:creationId xmlns:a16="http://schemas.microsoft.com/office/drawing/2014/main" id="{BDA66845-10D1-4604-8FDF-9E0092F4D513}"/>
              </a:ext>
            </a:extLst>
          </p:cNvPr>
          <p:cNvSpPr>
            <a:spLocks noGrp="1" noChangeArrowheads="1"/>
          </p:cNvSpPr>
          <p:nvPr>
            <p:ph type="body" sz="half" idx="1"/>
          </p:nvPr>
        </p:nvSpPr>
        <p:spPr>
          <a:xfrm>
            <a:off x="685800" y="4800600"/>
            <a:ext cx="7772400" cy="1524000"/>
          </a:xfrm>
          <a:ln/>
        </p:spPr>
        <p:txBody>
          <a:bodyPr/>
          <a:lstStyle/>
          <a:p>
            <a:r>
              <a:rPr lang="en-US" altLang="en-US"/>
              <a:t>The product of electron and hole densities is ALWAYS equal to the square of intrinsic electron density regardless of doping levels.</a:t>
            </a:r>
            <a:r>
              <a:rPr lang="en-US" altLang="en-US" sz="1800"/>
              <a:t> </a:t>
            </a:r>
          </a:p>
        </p:txBody>
      </p:sp>
      <p:graphicFrame>
        <p:nvGraphicFramePr>
          <p:cNvPr id="20484" name="Object 4">
            <a:extLst>
              <a:ext uri="{FF2B5EF4-FFF2-40B4-BE49-F238E27FC236}">
                <a16:creationId xmlns:a16="http://schemas.microsoft.com/office/drawing/2014/main" id="{CEFB7B33-2341-48DC-BAC2-8504332FC64C}"/>
              </a:ext>
            </a:extLst>
          </p:cNvPr>
          <p:cNvGraphicFramePr>
            <a:graphicFrameLocks noChangeAspect="1"/>
          </p:cNvGraphicFramePr>
          <p:nvPr/>
        </p:nvGraphicFramePr>
        <p:xfrm>
          <a:off x="4064000" y="1625600"/>
          <a:ext cx="965200" cy="431800"/>
        </p:xfrm>
        <a:graphic>
          <a:graphicData uri="http://schemas.openxmlformats.org/presentationml/2006/ole">
            <mc:AlternateContent xmlns:mc="http://schemas.openxmlformats.org/markup-compatibility/2006">
              <mc:Choice xmlns:v="urn:schemas-microsoft-com:vml" Requires="v">
                <p:oleObj spid="_x0000_s2049" name="Equation" r:id="rId3" imgW="965160" imgH="431640" progId="Equation.3">
                  <p:embed/>
                </p:oleObj>
              </mc:Choice>
              <mc:Fallback>
                <p:oleObj name="Equation" r:id="rId3" imgW="965160" imgH="431640" progId="Equation.3">
                  <p:embed/>
                  <p:pic>
                    <p:nvPicPr>
                      <p:cNvPr id="20484" name="Object 4">
                        <a:extLst>
                          <a:ext uri="{FF2B5EF4-FFF2-40B4-BE49-F238E27FC236}">
                            <a16:creationId xmlns:a16="http://schemas.microsoft.com/office/drawing/2014/main" id="{CEFB7B33-2341-48DC-BAC2-8504332FC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1625600"/>
                        <a:ext cx="965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a:extLst>
              <a:ext uri="{FF2B5EF4-FFF2-40B4-BE49-F238E27FC236}">
                <a16:creationId xmlns:a16="http://schemas.microsoft.com/office/drawing/2014/main" id="{01CC20BC-D4B0-46CB-BAAD-079C536ECD08}"/>
              </a:ext>
            </a:extLst>
          </p:cNvPr>
          <p:cNvGraphicFramePr>
            <a:graphicFrameLocks noGrp="1" noChangeAspect="1"/>
          </p:cNvGraphicFramePr>
          <p:nvPr>
            <p:ph sz="quarter" idx="2"/>
          </p:nvPr>
        </p:nvGraphicFramePr>
        <p:xfrm>
          <a:off x="5105400" y="2159000"/>
          <a:ext cx="762000" cy="2057400"/>
        </p:xfrm>
        <a:graphic>
          <a:graphicData uri="http://schemas.openxmlformats.org/presentationml/2006/ole">
            <mc:AlternateContent xmlns:mc="http://schemas.openxmlformats.org/markup-compatibility/2006">
              <mc:Choice xmlns:v="urn:schemas-microsoft-com:vml" Requires="v">
                <p:oleObj spid="_x0000_s2050" name="Equation" r:id="rId5" imgW="965160" imgH="2717640" progId="Equation.3">
                  <p:embed/>
                </p:oleObj>
              </mc:Choice>
              <mc:Fallback>
                <p:oleObj name="Equation" r:id="rId5" imgW="965160" imgH="2717640" progId="Equation.3">
                  <p:embed/>
                  <p:pic>
                    <p:nvPicPr>
                      <p:cNvPr id="20485" name="Object 5">
                        <a:extLst>
                          <a:ext uri="{FF2B5EF4-FFF2-40B4-BE49-F238E27FC236}">
                            <a16:creationId xmlns:a16="http://schemas.microsoft.com/office/drawing/2014/main" id="{01CC20BC-D4B0-46CB-BAAD-079C536EC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159000"/>
                        <a:ext cx="7620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6" name="Text Box 6">
            <a:extLst>
              <a:ext uri="{FF2B5EF4-FFF2-40B4-BE49-F238E27FC236}">
                <a16:creationId xmlns:a16="http://schemas.microsoft.com/office/drawing/2014/main" id="{93AB009C-AF30-4CD2-88D9-7485229CB516}"/>
              </a:ext>
            </a:extLst>
          </p:cNvPr>
          <p:cNvSpPr txBox="1">
            <a:spLocks noChangeArrowheads="1"/>
          </p:cNvSpPr>
          <p:nvPr/>
        </p:nvSpPr>
        <p:spPr bwMode="auto">
          <a:xfrm>
            <a:off x="4343400" y="30480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800" b="1">
              <a:latin typeface="Arial" panose="020B0604020202020204" pitchFamily="34" charset="0"/>
            </a:endParaRPr>
          </a:p>
        </p:txBody>
      </p:sp>
      <p:sp>
        <p:nvSpPr>
          <p:cNvPr id="20487" name="Text Box 7">
            <a:extLst>
              <a:ext uri="{FF2B5EF4-FFF2-40B4-BE49-F238E27FC236}">
                <a16:creationId xmlns:a16="http://schemas.microsoft.com/office/drawing/2014/main" id="{ACF2381A-C0BC-44F8-8E00-DC75C82E66D9}"/>
              </a:ext>
            </a:extLst>
          </p:cNvPr>
          <p:cNvSpPr txBox="1">
            <a:spLocks noChangeArrowheads="1"/>
          </p:cNvSpPr>
          <p:nvPr/>
        </p:nvSpPr>
        <p:spPr bwMode="auto">
          <a:xfrm>
            <a:off x="2286000" y="2076450"/>
            <a:ext cx="3276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a:t>Majority  Carriers :</a:t>
            </a:r>
          </a:p>
          <a:p>
            <a:pPr algn="l" eaLnBrk="0" hangingPunct="0">
              <a:spcBef>
                <a:spcPct val="50000"/>
              </a:spcBef>
            </a:pPr>
            <a:r>
              <a:rPr lang="en-US" altLang="en-US"/>
              <a:t>Minority Carriers :</a:t>
            </a:r>
          </a:p>
          <a:p>
            <a:pPr algn="l" eaLnBrk="0" hangingPunct="0">
              <a:spcBef>
                <a:spcPct val="50000"/>
              </a:spcBef>
            </a:pPr>
            <a:r>
              <a:rPr lang="en-US" altLang="en-US"/>
              <a:t>Majority  Carriers :</a:t>
            </a:r>
          </a:p>
          <a:p>
            <a:pPr algn="l" eaLnBrk="0" hangingPunct="0">
              <a:spcBef>
                <a:spcPct val="50000"/>
              </a:spcBef>
            </a:pPr>
            <a:r>
              <a:rPr lang="en-US" altLang="en-US"/>
              <a:t>Minority Carriers :</a:t>
            </a:r>
          </a:p>
          <a:p>
            <a:pPr algn="l" eaLnBrk="0" hangingPunct="0">
              <a:spcBef>
                <a:spcPct val="50000"/>
              </a:spcBef>
            </a:pPr>
            <a:endParaRPr lang="en-US" altLang="en-US" b="1">
              <a:latin typeface="Arial" panose="020B0604020202020204"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C67C22A-1214-433B-866A-92004E3C5C3F}"/>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CEF5FC29-34FC-41AB-B727-A98CAE5BF64B}"/>
              </a:ext>
            </a:extLst>
          </p:cNvPr>
          <p:cNvSpPr>
            <a:spLocks noGrp="1"/>
          </p:cNvSpPr>
          <p:nvPr>
            <p:ph type="sldNum" sz="quarter" idx="11"/>
          </p:nvPr>
        </p:nvSpPr>
        <p:spPr/>
        <p:txBody>
          <a:bodyPr/>
          <a:lstStyle/>
          <a:p>
            <a:fld id="{938C99A7-68EB-44C9-9631-3F6A8D4F4639}" type="slidenum">
              <a:rPr lang="en-US" altLang="en-US"/>
              <a:pPr/>
              <a:t>180</a:t>
            </a:fld>
            <a:endParaRPr lang="en-US" altLang="en-US"/>
          </a:p>
        </p:txBody>
      </p:sp>
      <p:sp>
        <p:nvSpPr>
          <p:cNvPr id="327682" name="Rectangle 2">
            <a:extLst>
              <a:ext uri="{FF2B5EF4-FFF2-40B4-BE49-F238E27FC236}">
                <a16:creationId xmlns:a16="http://schemas.microsoft.com/office/drawing/2014/main" id="{BCA4299D-A283-4A9E-BBDF-393804DC93BB}"/>
              </a:ext>
            </a:extLst>
          </p:cNvPr>
          <p:cNvSpPr>
            <a:spLocks noGrp="1" noChangeArrowheads="1"/>
          </p:cNvSpPr>
          <p:nvPr>
            <p:ph type="title"/>
          </p:nvPr>
        </p:nvSpPr>
        <p:spPr/>
        <p:txBody>
          <a:bodyPr/>
          <a:lstStyle/>
          <a:p>
            <a:r>
              <a:rPr lang="en-US" altLang="en-US"/>
              <a:t>Biasing with Base Resistor</a:t>
            </a:r>
          </a:p>
        </p:txBody>
      </p:sp>
      <p:sp>
        <p:nvSpPr>
          <p:cNvPr id="327683" name="Rectangle 3">
            <a:extLst>
              <a:ext uri="{FF2B5EF4-FFF2-40B4-BE49-F238E27FC236}">
                <a16:creationId xmlns:a16="http://schemas.microsoft.com/office/drawing/2014/main" id="{47603176-9282-4585-9E9D-73BCD3E7AAD6}"/>
              </a:ext>
            </a:extLst>
          </p:cNvPr>
          <p:cNvSpPr>
            <a:spLocks noGrp="1" noChangeArrowheads="1"/>
          </p:cNvSpPr>
          <p:nvPr>
            <p:ph type="body" sz="half" idx="1"/>
          </p:nvPr>
        </p:nvSpPr>
        <p:spPr>
          <a:xfrm>
            <a:off x="685800" y="5016500"/>
            <a:ext cx="7772400" cy="1371600"/>
          </a:xfrm>
          <a:ln/>
        </p:spPr>
        <p:txBody>
          <a:bodyPr/>
          <a:lstStyle/>
          <a:p>
            <a:pPr>
              <a:lnSpc>
                <a:spcPct val="90000"/>
              </a:lnSpc>
            </a:pPr>
            <a:r>
              <a:rPr lang="en-US" altLang="en-US"/>
              <a:t>Assuming a constant value for V</a:t>
            </a:r>
            <a:r>
              <a:rPr lang="en-US" altLang="en-US" baseline="-25000"/>
              <a:t>BE</a:t>
            </a:r>
            <a:r>
              <a:rPr lang="en-US" altLang="en-US"/>
              <a:t>, one can solve for both I</a:t>
            </a:r>
            <a:r>
              <a:rPr lang="en-US" altLang="en-US" baseline="-25000"/>
              <a:t>B </a:t>
            </a:r>
            <a:r>
              <a:rPr lang="en-US" altLang="en-US"/>
              <a:t>and I</a:t>
            </a:r>
            <a:r>
              <a:rPr lang="en-US" altLang="en-US" baseline="-25000"/>
              <a:t>C</a:t>
            </a:r>
            <a:r>
              <a:rPr lang="en-US" altLang="en-US"/>
              <a:t> and determine the terminal voltages of the transistor.</a:t>
            </a:r>
          </a:p>
          <a:p>
            <a:pPr>
              <a:lnSpc>
                <a:spcPct val="90000"/>
              </a:lnSpc>
            </a:pPr>
            <a:r>
              <a:rPr lang="en-US" altLang="en-US"/>
              <a:t>However, bias point is sensitive to </a:t>
            </a:r>
            <a:r>
              <a:rPr lang="en-US" altLang="en-US">
                <a:sym typeface="Symbol" panose="05050102010706020507" pitchFamily="18" charset="2"/>
              </a:rPr>
              <a:t> variations.</a:t>
            </a:r>
          </a:p>
        </p:txBody>
      </p:sp>
      <p:grpSp>
        <p:nvGrpSpPr>
          <p:cNvPr id="327689" name="Group 9">
            <a:extLst>
              <a:ext uri="{FF2B5EF4-FFF2-40B4-BE49-F238E27FC236}">
                <a16:creationId xmlns:a16="http://schemas.microsoft.com/office/drawing/2014/main" id="{FB59E49E-0225-4D24-915F-4A413FF4B0C5}"/>
              </a:ext>
            </a:extLst>
          </p:cNvPr>
          <p:cNvGrpSpPr>
            <a:grpSpLocks/>
          </p:cNvGrpSpPr>
          <p:nvPr/>
        </p:nvGrpSpPr>
        <p:grpSpPr bwMode="auto">
          <a:xfrm>
            <a:off x="4800600" y="2514600"/>
            <a:ext cx="4114800" cy="1066800"/>
            <a:chOff x="3024" y="1566"/>
            <a:chExt cx="2160" cy="528"/>
          </a:xfrm>
        </p:grpSpPr>
        <p:sp>
          <p:nvSpPr>
            <p:cNvPr id="327686" name="AutoShape 6">
              <a:extLst>
                <a:ext uri="{FF2B5EF4-FFF2-40B4-BE49-F238E27FC236}">
                  <a16:creationId xmlns:a16="http://schemas.microsoft.com/office/drawing/2014/main" id="{69CB1E0E-BC3A-404A-94F6-4A5EE64AB4B6}"/>
                </a:ext>
              </a:extLst>
            </p:cNvPr>
            <p:cNvSpPr>
              <a:spLocks noChangeArrowheads="1"/>
            </p:cNvSpPr>
            <p:nvPr/>
          </p:nvSpPr>
          <p:spPr bwMode="auto">
            <a:xfrm>
              <a:off x="3024" y="1566"/>
              <a:ext cx="2160"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27685" name="Object 5">
              <a:extLst>
                <a:ext uri="{FF2B5EF4-FFF2-40B4-BE49-F238E27FC236}">
                  <a16:creationId xmlns:a16="http://schemas.microsoft.com/office/drawing/2014/main" id="{4A2D0F0B-D54E-405B-BFE4-03BAD3256AF5}"/>
                </a:ext>
              </a:extLst>
            </p:cNvPr>
            <p:cNvGraphicFramePr>
              <a:graphicFrameLocks noChangeAspect="1"/>
            </p:cNvGraphicFramePr>
            <p:nvPr/>
          </p:nvGraphicFramePr>
          <p:xfrm>
            <a:off x="3072" y="1584"/>
            <a:ext cx="2064" cy="510"/>
          </p:xfrm>
          <a:graphic>
            <a:graphicData uri="http://schemas.openxmlformats.org/presentationml/2006/ole">
              <mc:AlternateContent xmlns:mc="http://schemas.openxmlformats.org/markup-compatibility/2006">
                <mc:Choice xmlns:v="urn:schemas-microsoft-com:vml" Requires="v">
                  <p:oleObj spid="_x0000_s50177" name="Equation" r:id="rId3" imgW="3225600" imgH="685800" progId="Equation.3">
                    <p:embed/>
                  </p:oleObj>
                </mc:Choice>
                <mc:Fallback>
                  <p:oleObj name="Equation" r:id="rId3" imgW="3225600" imgH="685800" progId="Equation.3">
                    <p:embed/>
                    <p:pic>
                      <p:nvPicPr>
                        <p:cNvPr id="327685" name="Object 5">
                          <a:extLst>
                            <a:ext uri="{FF2B5EF4-FFF2-40B4-BE49-F238E27FC236}">
                              <a16:creationId xmlns:a16="http://schemas.microsoft.com/office/drawing/2014/main" id="{4A2D0F0B-D54E-405B-BFE4-03BAD3256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584"/>
                          <a:ext cx="2064" cy="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27688" name="Picture 8">
            <a:extLst>
              <a:ext uri="{FF2B5EF4-FFF2-40B4-BE49-F238E27FC236}">
                <a16:creationId xmlns:a16="http://schemas.microsoft.com/office/drawing/2014/main" id="{51D930C3-EDC3-4B6F-85C8-01218CF19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219200"/>
            <a:ext cx="2928938"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BF3A75C-6809-4316-9737-77980E7DC4D7}"/>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6A8642CF-99AA-47F6-B8EC-94D7FF60BD3A}"/>
              </a:ext>
            </a:extLst>
          </p:cNvPr>
          <p:cNvSpPr>
            <a:spLocks noGrp="1"/>
          </p:cNvSpPr>
          <p:nvPr>
            <p:ph type="sldNum" sz="quarter" idx="11"/>
          </p:nvPr>
        </p:nvSpPr>
        <p:spPr/>
        <p:txBody>
          <a:bodyPr/>
          <a:lstStyle/>
          <a:p>
            <a:fld id="{632A981D-6C5B-400D-AF7E-FC6F5D941304}" type="slidenum">
              <a:rPr lang="en-US" altLang="en-US"/>
              <a:pPr/>
              <a:t>181</a:t>
            </a:fld>
            <a:endParaRPr lang="en-US" altLang="en-US"/>
          </a:p>
        </p:txBody>
      </p:sp>
      <p:sp>
        <p:nvSpPr>
          <p:cNvPr id="328706" name="Rectangle 2">
            <a:extLst>
              <a:ext uri="{FF2B5EF4-FFF2-40B4-BE49-F238E27FC236}">
                <a16:creationId xmlns:a16="http://schemas.microsoft.com/office/drawing/2014/main" id="{1590FEA0-F73F-4E78-9836-BA429309CD8A}"/>
              </a:ext>
            </a:extLst>
          </p:cNvPr>
          <p:cNvSpPr>
            <a:spLocks noGrp="1" noChangeArrowheads="1"/>
          </p:cNvSpPr>
          <p:nvPr>
            <p:ph type="title"/>
          </p:nvPr>
        </p:nvSpPr>
        <p:spPr/>
        <p:txBody>
          <a:bodyPr/>
          <a:lstStyle/>
          <a:p>
            <a:r>
              <a:rPr lang="en-US" altLang="en-US">
                <a:sym typeface="Symbol" panose="05050102010706020507" pitchFamily="18" charset="2"/>
              </a:rPr>
              <a:t>Improved Biasing:  Resistive Divider</a:t>
            </a:r>
          </a:p>
        </p:txBody>
      </p:sp>
      <p:sp>
        <p:nvSpPr>
          <p:cNvPr id="328707" name="Rectangle 3">
            <a:extLst>
              <a:ext uri="{FF2B5EF4-FFF2-40B4-BE49-F238E27FC236}">
                <a16:creationId xmlns:a16="http://schemas.microsoft.com/office/drawing/2014/main" id="{2FB5BAAD-D1D4-44CE-98DA-67338CF40C7D}"/>
              </a:ext>
            </a:extLst>
          </p:cNvPr>
          <p:cNvSpPr>
            <a:spLocks noGrp="1" noChangeArrowheads="1"/>
          </p:cNvSpPr>
          <p:nvPr>
            <p:ph type="body" sz="half" idx="1"/>
          </p:nvPr>
        </p:nvSpPr>
        <p:spPr>
          <a:xfrm>
            <a:off x="685800" y="5384800"/>
            <a:ext cx="7772400" cy="990600"/>
          </a:xfrm>
          <a:ln/>
        </p:spPr>
        <p:txBody>
          <a:bodyPr/>
          <a:lstStyle/>
          <a:p>
            <a:pPr>
              <a:lnSpc>
                <a:spcPct val="90000"/>
              </a:lnSpc>
            </a:pPr>
            <a:r>
              <a:rPr lang="en-US" altLang="en-US"/>
              <a:t>Using resistor divider to set V</a:t>
            </a:r>
            <a:r>
              <a:rPr lang="en-US" altLang="en-US" baseline="-25000"/>
              <a:t>BE</a:t>
            </a:r>
            <a:r>
              <a:rPr lang="en-US" altLang="en-US"/>
              <a:t>, it is possible to produce an I</a:t>
            </a:r>
            <a:r>
              <a:rPr lang="en-US" altLang="en-US" baseline="-25000"/>
              <a:t>C </a:t>
            </a:r>
            <a:r>
              <a:rPr lang="en-US" altLang="en-US"/>
              <a:t>that is relatively independent of </a:t>
            </a:r>
            <a:r>
              <a:rPr lang="en-US" altLang="en-US">
                <a:sym typeface="Symbol" panose="05050102010706020507" pitchFamily="18" charset="2"/>
              </a:rPr>
              <a:t> if base current is small.</a:t>
            </a:r>
          </a:p>
        </p:txBody>
      </p:sp>
      <p:grpSp>
        <p:nvGrpSpPr>
          <p:cNvPr id="328713" name="Group 9">
            <a:extLst>
              <a:ext uri="{FF2B5EF4-FFF2-40B4-BE49-F238E27FC236}">
                <a16:creationId xmlns:a16="http://schemas.microsoft.com/office/drawing/2014/main" id="{F757AA5C-4DB9-4E5E-B39A-FF8C245F7D26}"/>
              </a:ext>
            </a:extLst>
          </p:cNvPr>
          <p:cNvGrpSpPr>
            <a:grpSpLocks/>
          </p:cNvGrpSpPr>
          <p:nvPr/>
        </p:nvGrpSpPr>
        <p:grpSpPr bwMode="auto">
          <a:xfrm>
            <a:off x="4673600" y="2362200"/>
            <a:ext cx="4191000" cy="1981200"/>
            <a:chOff x="2784" y="1488"/>
            <a:chExt cx="1776" cy="816"/>
          </a:xfrm>
        </p:grpSpPr>
        <p:sp>
          <p:nvSpPr>
            <p:cNvPr id="328710" name="AutoShape 6">
              <a:extLst>
                <a:ext uri="{FF2B5EF4-FFF2-40B4-BE49-F238E27FC236}">
                  <a16:creationId xmlns:a16="http://schemas.microsoft.com/office/drawing/2014/main" id="{B8B0BA32-0BFE-4953-843E-B4D7171174B7}"/>
                </a:ext>
              </a:extLst>
            </p:cNvPr>
            <p:cNvSpPr>
              <a:spLocks noChangeArrowheads="1"/>
            </p:cNvSpPr>
            <p:nvPr/>
          </p:nvSpPr>
          <p:spPr bwMode="auto">
            <a:xfrm>
              <a:off x="2784" y="1488"/>
              <a:ext cx="1776"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28709" name="Object 5">
              <a:extLst>
                <a:ext uri="{FF2B5EF4-FFF2-40B4-BE49-F238E27FC236}">
                  <a16:creationId xmlns:a16="http://schemas.microsoft.com/office/drawing/2014/main" id="{8A010FC4-9455-48AC-82FE-B2F8693748A3}"/>
                </a:ext>
              </a:extLst>
            </p:cNvPr>
            <p:cNvGraphicFramePr>
              <a:graphicFrameLocks noChangeAspect="1"/>
            </p:cNvGraphicFramePr>
            <p:nvPr/>
          </p:nvGraphicFramePr>
          <p:xfrm>
            <a:off x="2928" y="1488"/>
            <a:ext cx="1586" cy="768"/>
          </p:xfrm>
          <a:graphic>
            <a:graphicData uri="http://schemas.openxmlformats.org/presentationml/2006/ole">
              <mc:AlternateContent xmlns:mc="http://schemas.openxmlformats.org/markup-compatibility/2006">
                <mc:Choice xmlns:v="urn:schemas-microsoft-com:vml" Requires="v">
                  <p:oleObj spid="_x0000_s51201" name="Equation" r:id="rId3" imgW="2946240" imgH="1676160" progId="Equation.3">
                    <p:embed/>
                  </p:oleObj>
                </mc:Choice>
                <mc:Fallback>
                  <p:oleObj name="Equation" r:id="rId3" imgW="2946240" imgH="1676160" progId="Equation.3">
                    <p:embed/>
                    <p:pic>
                      <p:nvPicPr>
                        <p:cNvPr id="328709" name="Object 5">
                          <a:extLst>
                            <a:ext uri="{FF2B5EF4-FFF2-40B4-BE49-F238E27FC236}">
                              <a16:creationId xmlns:a16="http://schemas.microsoft.com/office/drawing/2014/main" id="{8A010FC4-9455-48AC-82FE-B2F869374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488"/>
                          <a:ext cx="1586"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28712" name="Picture 8">
            <a:extLst>
              <a:ext uri="{FF2B5EF4-FFF2-40B4-BE49-F238E27FC236}">
                <a16:creationId xmlns:a16="http://schemas.microsoft.com/office/drawing/2014/main" id="{92108F44-1C02-4097-B1E6-02EDD86A2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066800"/>
            <a:ext cx="274478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6841EAD-6DFD-4745-94CB-5DD3767E6378}"/>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138C38E0-8D02-415C-9EB4-6E04886E4DAF}"/>
              </a:ext>
            </a:extLst>
          </p:cNvPr>
          <p:cNvSpPr>
            <a:spLocks noGrp="1"/>
          </p:cNvSpPr>
          <p:nvPr>
            <p:ph type="sldNum" sz="quarter" idx="11"/>
          </p:nvPr>
        </p:nvSpPr>
        <p:spPr/>
        <p:txBody>
          <a:bodyPr/>
          <a:lstStyle/>
          <a:p>
            <a:fld id="{CC52DAFE-7F80-4EEC-B7ED-C3C55FEF1D8E}" type="slidenum">
              <a:rPr lang="en-US" altLang="en-US"/>
              <a:pPr/>
              <a:t>182</a:t>
            </a:fld>
            <a:endParaRPr lang="en-US" altLang="en-US"/>
          </a:p>
        </p:txBody>
      </p:sp>
      <p:sp>
        <p:nvSpPr>
          <p:cNvPr id="329730" name="Rectangle 2">
            <a:extLst>
              <a:ext uri="{FF2B5EF4-FFF2-40B4-BE49-F238E27FC236}">
                <a16:creationId xmlns:a16="http://schemas.microsoft.com/office/drawing/2014/main" id="{B07B76C4-B88F-47B2-9448-D3BA48764CBD}"/>
              </a:ext>
            </a:extLst>
          </p:cNvPr>
          <p:cNvSpPr>
            <a:spLocks noGrp="1" noChangeArrowheads="1"/>
          </p:cNvSpPr>
          <p:nvPr>
            <p:ph type="title"/>
          </p:nvPr>
        </p:nvSpPr>
        <p:spPr/>
        <p:txBody>
          <a:bodyPr/>
          <a:lstStyle/>
          <a:p>
            <a:r>
              <a:rPr lang="en-US" altLang="en-US"/>
              <a:t>Accounting for Base Current</a:t>
            </a:r>
          </a:p>
        </p:txBody>
      </p:sp>
      <p:sp>
        <p:nvSpPr>
          <p:cNvPr id="329731" name="Rectangle 3">
            <a:extLst>
              <a:ext uri="{FF2B5EF4-FFF2-40B4-BE49-F238E27FC236}">
                <a16:creationId xmlns:a16="http://schemas.microsoft.com/office/drawing/2014/main" id="{06AB009A-A868-4A34-8E8F-A8D8A81001EA}"/>
              </a:ext>
            </a:extLst>
          </p:cNvPr>
          <p:cNvSpPr>
            <a:spLocks noGrp="1" noChangeArrowheads="1"/>
          </p:cNvSpPr>
          <p:nvPr>
            <p:ph type="body" sz="half" idx="1"/>
          </p:nvPr>
        </p:nvSpPr>
        <p:spPr>
          <a:xfrm>
            <a:off x="685800" y="5410200"/>
            <a:ext cx="7772400" cy="990600"/>
          </a:xfrm>
          <a:ln/>
        </p:spPr>
        <p:txBody>
          <a:bodyPr/>
          <a:lstStyle/>
          <a:p>
            <a:pPr>
              <a:lnSpc>
                <a:spcPct val="90000"/>
              </a:lnSpc>
            </a:pPr>
            <a:r>
              <a:rPr lang="en-US" altLang="en-US"/>
              <a:t>With proper ratio of R</a:t>
            </a:r>
            <a:r>
              <a:rPr lang="en-US" altLang="en-US" baseline="-25000"/>
              <a:t>1</a:t>
            </a:r>
            <a:r>
              <a:rPr lang="en-US" altLang="en-US"/>
              <a:t> and R</a:t>
            </a:r>
            <a:r>
              <a:rPr lang="en-US" altLang="en-US" baseline="-25000"/>
              <a:t>2</a:t>
            </a:r>
            <a:r>
              <a:rPr lang="en-US" altLang="en-US"/>
              <a:t>, I</a:t>
            </a:r>
            <a:r>
              <a:rPr lang="en-US" altLang="en-US" baseline="-25000"/>
              <a:t>C</a:t>
            </a:r>
            <a:r>
              <a:rPr lang="en-US" altLang="en-US"/>
              <a:t> can be insensitive to </a:t>
            </a:r>
            <a:r>
              <a:rPr lang="en-US" altLang="en-US">
                <a:sym typeface="Symbol" panose="05050102010706020507" pitchFamily="18" charset="2"/>
              </a:rPr>
              <a:t>; however, its exponential dependence on resistor deviations makes it less useful.</a:t>
            </a:r>
          </a:p>
          <a:p>
            <a:pPr>
              <a:lnSpc>
                <a:spcPct val="90000"/>
              </a:lnSpc>
            </a:pPr>
            <a:endParaRPr lang="en-US" altLang="en-US"/>
          </a:p>
        </p:txBody>
      </p:sp>
      <p:pic>
        <p:nvPicPr>
          <p:cNvPr id="329736" name="Picture 8">
            <a:extLst>
              <a:ext uri="{FF2B5EF4-FFF2-40B4-BE49-F238E27FC236}">
                <a16:creationId xmlns:a16="http://schemas.microsoft.com/office/drawing/2014/main" id="{32D2425D-6952-4D01-97F6-25288E544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7315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9737" name="Group 9">
            <a:extLst>
              <a:ext uri="{FF2B5EF4-FFF2-40B4-BE49-F238E27FC236}">
                <a16:creationId xmlns:a16="http://schemas.microsoft.com/office/drawing/2014/main" id="{032218F1-8DB9-4C09-BEAE-57F161C2B0F8}"/>
              </a:ext>
            </a:extLst>
          </p:cNvPr>
          <p:cNvGrpSpPr>
            <a:grpSpLocks/>
          </p:cNvGrpSpPr>
          <p:nvPr/>
        </p:nvGrpSpPr>
        <p:grpSpPr bwMode="auto">
          <a:xfrm>
            <a:off x="5219700" y="4114800"/>
            <a:ext cx="3810000" cy="990600"/>
            <a:chOff x="3408" y="1392"/>
            <a:chExt cx="2160" cy="528"/>
          </a:xfrm>
        </p:grpSpPr>
        <p:sp>
          <p:nvSpPr>
            <p:cNvPr id="329734" name="AutoShape 6">
              <a:extLst>
                <a:ext uri="{FF2B5EF4-FFF2-40B4-BE49-F238E27FC236}">
                  <a16:creationId xmlns:a16="http://schemas.microsoft.com/office/drawing/2014/main" id="{55615E32-6892-4E6F-85F3-BF78DEE14C8D}"/>
                </a:ext>
              </a:extLst>
            </p:cNvPr>
            <p:cNvSpPr>
              <a:spLocks noChangeArrowheads="1"/>
            </p:cNvSpPr>
            <p:nvPr/>
          </p:nvSpPr>
          <p:spPr bwMode="auto">
            <a:xfrm>
              <a:off x="3408" y="1392"/>
              <a:ext cx="2160"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29733" name="Object 5">
              <a:extLst>
                <a:ext uri="{FF2B5EF4-FFF2-40B4-BE49-F238E27FC236}">
                  <a16:creationId xmlns:a16="http://schemas.microsoft.com/office/drawing/2014/main" id="{D8B7E279-402C-45D0-824C-3B3693D32436}"/>
                </a:ext>
              </a:extLst>
            </p:cNvPr>
            <p:cNvGraphicFramePr>
              <a:graphicFrameLocks noChangeAspect="1"/>
            </p:cNvGraphicFramePr>
            <p:nvPr/>
          </p:nvGraphicFramePr>
          <p:xfrm>
            <a:off x="3504" y="1392"/>
            <a:ext cx="2040" cy="480"/>
          </p:xfrm>
          <a:graphic>
            <a:graphicData uri="http://schemas.openxmlformats.org/presentationml/2006/ole">
              <mc:AlternateContent xmlns:mc="http://schemas.openxmlformats.org/markup-compatibility/2006">
                <mc:Choice xmlns:v="urn:schemas-microsoft-com:vml" Requires="v">
                  <p:oleObj spid="_x0000_s52225" name="Equation" r:id="rId4" imgW="3263760" imgH="863280" progId="Equation.3">
                    <p:embed/>
                  </p:oleObj>
                </mc:Choice>
                <mc:Fallback>
                  <p:oleObj name="Equation" r:id="rId4" imgW="3263760" imgH="863280" progId="Equation.3">
                    <p:embed/>
                    <p:pic>
                      <p:nvPicPr>
                        <p:cNvPr id="329733" name="Object 5">
                          <a:extLst>
                            <a:ext uri="{FF2B5EF4-FFF2-40B4-BE49-F238E27FC236}">
                              <a16:creationId xmlns:a16="http://schemas.microsoft.com/office/drawing/2014/main" id="{D8B7E279-402C-45D0-824C-3B3693D32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392"/>
                          <a:ext cx="204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FAF360E-30F4-49C2-AAA7-FC3E93CD62A5}"/>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B0CA90A6-93A7-4210-BC4F-D9AD68B06B39}"/>
              </a:ext>
            </a:extLst>
          </p:cNvPr>
          <p:cNvSpPr>
            <a:spLocks noGrp="1"/>
          </p:cNvSpPr>
          <p:nvPr>
            <p:ph type="sldNum" sz="quarter" idx="11"/>
          </p:nvPr>
        </p:nvSpPr>
        <p:spPr/>
        <p:txBody>
          <a:bodyPr/>
          <a:lstStyle/>
          <a:p>
            <a:fld id="{33B4A7A0-CEEF-41D6-93DD-213EBB58E24E}" type="slidenum">
              <a:rPr lang="en-US" altLang="en-US"/>
              <a:pPr/>
              <a:t>183</a:t>
            </a:fld>
            <a:endParaRPr lang="en-US" altLang="en-US"/>
          </a:p>
        </p:txBody>
      </p:sp>
      <p:sp>
        <p:nvSpPr>
          <p:cNvPr id="330754" name="Rectangle 2">
            <a:extLst>
              <a:ext uri="{FF2B5EF4-FFF2-40B4-BE49-F238E27FC236}">
                <a16:creationId xmlns:a16="http://schemas.microsoft.com/office/drawing/2014/main" id="{A78C858C-A33B-4074-9A7B-4D158D2E48CC}"/>
              </a:ext>
            </a:extLst>
          </p:cNvPr>
          <p:cNvSpPr>
            <a:spLocks noGrp="1" noChangeArrowheads="1"/>
          </p:cNvSpPr>
          <p:nvPr>
            <p:ph type="title"/>
          </p:nvPr>
        </p:nvSpPr>
        <p:spPr/>
        <p:txBody>
          <a:bodyPr/>
          <a:lstStyle/>
          <a:p>
            <a:r>
              <a:rPr lang="en-US" altLang="en-US"/>
              <a:t>Emitter Degeneration Biasing</a:t>
            </a:r>
          </a:p>
        </p:txBody>
      </p:sp>
      <p:sp>
        <p:nvSpPr>
          <p:cNvPr id="330755" name="Rectangle 3">
            <a:extLst>
              <a:ext uri="{FF2B5EF4-FFF2-40B4-BE49-F238E27FC236}">
                <a16:creationId xmlns:a16="http://schemas.microsoft.com/office/drawing/2014/main" id="{D60E14C9-F569-413D-9629-B21911662C53}"/>
              </a:ext>
            </a:extLst>
          </p:cNvPr>
          <p:cNvSpPr>
            <a:spLocks noGrp="1" noChangeArrowheads="1"/>
          </p:cNvSpPr>
          <p:nvPr>
            <p:ph type="body" sz="half" idx="1"/>
          </p:nvPr>
        </p:nvSpPr>
        <p:spPr>
          <a:xfrm>
            <a:off x="685800" y="5029200"/>
            <a:ext cx="7772400" cy="1295400"/>
          </a:xfrm>
          <a:ln/>
        </p:spPr>
        <p:txBody>
          <a:bodyPr/>
          <a:lstStyle/>
          <a:p>
            <a:pPr>
              <a:lnSpc>
                <a:spcPct val="90000"/>
              </a:lnSpc>
            </a:pPr>
            <a:r>
              <a:rPr lang="en-US" altLang="en-US"/>
              <a:t>The presence of R</a:t>
            </a:r>
            <a:r>
              <a:rPr lang="en-US" altLang="en-US" baseline="-25000"/>
              <a:t>E </a:t>
            </a:r>
            <a:r>
              <a:rPr lang="en-US" altLang="en-US"/>
              <a:t>helps to absorb the error in V</a:t>
            </a:r>
            <a:r>
              <a:rPr lang="en-US" altLang="en-US" baseline="-25000"/>
              <a:t>X</a:t>
            </a:r>
            <a:r>
              <a:rPr lang="en-US" altLang="en-US"/>
              <a:t> so V</a:t>
            </a:r>
            <a:r>
              <a:rPr lang="en-US" altLang="en-US" baseline="-25000"/>
              <a:t>BE</a:t>
            </a:r>
            <a:r>
              <a:rPr lang="en-US" altLang="en-US"/>
              <a:t> stays relatively constant.</a:t>
            </a:r>
          </a:p>
          <a:p>
            <a:pPr>
              <a:lnSpc>
                <a:spcPct val="90000"/>
              </a:lnSpc>
            </a:pPr>
            <a:r>
              <a:rPr lang="en-US" altLang="en-US"/>
              <a:t>This bias technique is less sensitive to </a:t>
            </a:r>
            <a:r>
              <a:rPr lang="en-US" altLang="en-US">
                <a:sym typeface="Symbol" panose="05050102010706020507" pitchFamily="18" charset="2"/>
              </a:rPr>
              <a:t> (I</a:t>
            </a:r>
            <a:r>
              <a:rPr lang="en-US" altLang="en-US" baseline="-25000">
                <a:sym typeface="Symbol" panose="05050102010706020507" pitchFamily="18" charset="2"/>
              </a:rPr>
              <a:t>1 </a:t>
            </a:r>
            <a:r>
              <a:rPr lang="en-US" altLang="en-US">
                <a:sym typeface="Symbol" panose="05050102010706020507" pitchFamily="18" charset="2"/>
              </a:rPr>
              <a:t>&gt;&gt; I</a:t>
            </a:r>
            <a:r>
              <a:rPr lang="en-US" altLang="en-US" baseline="-25000">
                <a:sym typeface="Symbol" panose="05050102010706020507" pitchFamily="18" charset="2"/>
              </a:rPr>
              <a:t>B</a:t>
            </a:r>
            <a:r>
              <a:rPr lang="en-US" altLang="en-US">
                <a:sym typeface="Symbol" panose="05050102010706020507" pitchFamily="18" charset="2"/>
              </a:rPr>
              <a:t>) and </a:t>
            </a:r>
            <a:r>
              <a:rPr lang="en-US" altLang="en-US"/>
              <a:t>V</a:t>
            </a:r>
            <a:r>
              <a:rPr lang="en-US" altLang="en-US" baseline="-25000"/>
              <a:t>BE </a:t>
            </a:r>
            <a:r>
              <a:rPr lang="en-US" altLang="en-US"/>
              <a:t>variations.</a:t>
            </a:r>
            <a:r>
              <a:rPr lang="en-US" altLang="en-US">
                <a:sym typeface="Symbol" panose="05050102010706020507" pitchFamily="18" charset="2"/>
              </a:rPr>
              <a:t> </a:t>
            </a:r>
          </a:p>
        </p:txBody>
      </p:sp>
      <p:pic>
        <p:nvPicPr>
          <p:cNvPr id="330758" name="Picture 6">
            <a:extLst>
              <a:ext uri="{FF2B5EF4-FFF2-40B4-BE49-F238E27FC236}">
                <a16:creationId xmlns:a16="http://schemas.microsoft.com/office/drawing/2014/main" id="{83FA0376-FFC1-4F4F-B776-133769D82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16280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A88BB5E-593C-40A5-9D2E-6AF48850E066}"/>
              </a:ext>
            </a:extLst>
          </p:cNvPr>
          <p:cNvSpPr>
            <a:spLocks noGrp="1"/>
          </p:cNvSpPr>
          <p:nvPr>
            <p:ph type="sldNum" sz="quarter" idx="11"/>
          </p:nvPr>
        </p:nvSpPr>
        <p:spPr/>
        <p:txBody>
          <a:bodyPr/>
          <a:lstStyle/>
          <a:p>
            <a:fld id="{DDD4FFCF-FF54-499E-89DA-1218641D21AF}" type="slidenum">
              <a:rPr lang="en-US" altLang="en-US"/>
              <a:pPr/>
              <a:t>184</a:t>
            </a:fld>
            <a:endParaRPr lang="en-US" altLang="en-US"/>
          </a:p>
        </p:txBody>
      </p:sp>
      <p:sp>
        <p:nvSpPr>
          <p:cNvPr id="694278" name="Rectangle 6">
            <a:extLst>
              <a:ext uri="{FF2B5EF4-FFF2-40B4-BE49-F238E27FC236}">
                <a16:creationId xmlns:a16="http://schemas.microsoft.com/office/drawing/2014/main" id="{1F30E0D8-A190-41D1-88E6-FDF996A3040C}"/>
              </a:ext>
            </a:extLst>
          </p:cNvPr>
          <p:cNvSpPr>
            <a:spLocks noChangeArrowheads="1"/>
          </p:cNvSpPr>
          <p:nvPr/>
        </p:nvSpPr>
        <p:spPr bwMode="auto">
          <a:xfrm>
            <a:off x="762000" y="2133600"/>
            <a:ext cx="7543800" cy="396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4274" name="Rectangle 2">
            <a:extLst>
              <a:ext uri="{FF2B5EF4-FFF2-40B4-BE49-F238E27FC236}">
                <a16:creationId xmlns:a16="http://schemas.microsoft.com/office/drawing/2014/main" id="{605522CA-B473-4D75-9450-CE01A97F1089}"/>
              </a:ext>
            </a:extLst>
          </p:cNvPr>
          <p:cNvSpPr>
            <a:spLocks noGrp="1" noChangeArrowheads="1"/>
          </p:cNvSpPr>
          <p:nvPr>
            <p:ph type="title"/>
          </p:nvPr>
        </p:nvSpPr>
        <p:spPr/>
        <p:txBody>
          <a:bodyPr/>
          <a:lstStyle/>
          <a:p>
            <a:r>
              <a:rPr lang="en-US" altLang="en-US"/>
              <a:t>Design Procedure</a:t>
            </a:r>
          </a:p>
        </p:txBody>
      </p:sp>
      <p:sp>
        <p:nvSpPr>
          <p:cNvPr id="694275" name="Rectangle 3">
            <a:extLst>
              <a:ext uri="{FF2B5EF4-FFF2-40B4-BE49-F238E27FC236}">
                <a16:creationId xmlns:a16="http://schemas.microsoft.com/office/drawing/2014/main" id="{59B4E9F2-CD32-4F1E-B8D1-80823E0BC11C}"/>
              </a:ext>
            </a:extLst>
          </p:cNvPr>
          <p:cNvSpPr>
            <a:spLocks noGrp="1" noChangeArrowheads="1"/>
          </p:cNvSpPr>
          <p:nvPr>
            <p:ph type="body" sz="half" idx="1"/>
          </p:nvPr>
        </p:nvSpPr>
        <p:spPr>
          <a:xfrm>
            <a:off x="762000" y="2133600"/>
            <a:ext cx="7543800" cy="3962400"/>
          </a:xfrm>
          <a:ln>
            <a:solidFill>
              <a:schemeClr val="tx2"/>
            </a:solidFill>
          </a:ln>
        </p:spPr>
        <p:txBody>
          <a:bodyPr/>
          <a:lstStyle/>
          <a:p>
            <a:pPr>
              <a:buFont typeface="Wingdings" panose="05000000000000000000" pitchFamily="2" charset="2"/>
              <a:buNone/>
            </a:pPr>
            <a:endParaRPr lang="en-US" altLang="en-US" sz="1600" b="0"/>
          </a:p>
          <a:p>
            <a:r>
              <a:rPr lang="en-US" altLang="en-US"/>
              <a:t>Choose an I</a:t>
            </a:r>
            <a:r>
              <a:rPr lang="en-US" altLang="en-US" baseline="-25000"/>
              <a:t>C </a:t>
            </a:r>
            <a:r>
              <a:rPr lang="en-US" altLang="en-US"/>
              <a:t>to provide the necessary small signal parameters, g</a:t>
            </a:r>
            <a:r>
              <a:rPr lang="en-US" altLang="en-US" baseline="-25000"/>
              <a:t>m</a:t>
            </a:r>
            <a:r>
              <a:rPr lang="en-US" altLang="en-US"/>
              <a:t>, r</a:t>
            </a:r>
            <a:r>
              <a:rPr lang="en-US" altLang="en-US" baseline="-25000">
                <a:sym typeface="Symbol" panose="05050102010706020507" pitchFamily="18" charset="2"/>
              </a:rPr>
              <a:t></a:t>
            </a:r>
            <a:r>
              <a:rPr lang="en-US" altLang="en-US">
                <a:sym typeface="Symbol" panose="05050102010706020507" pitchFamily="18" charset="2"/>
              </a:rPr>
              <a:t>, etc.</a:t>
            </a:r>
          </a:p>
          <a:p>
            <a:endParaRPr lang="en-US" altLang="en-US">
              <a:sym typeface="Symbol" panose="05050102010706020507" pitchFamily="18" charset="2"/>
            </a:endParaRPr>
          </a:p>
          <a:p>
            <a:r>
              <a:rPr lang="en-US" altLang="en-US">
                <a:sym typeface="Symbol" panose="05050102010706020507" pitchFamily="18" charset="2"/>
              </a:rPr>
              <a:t>Considering the variations of R</a:t>
            </a:r>
            <a:r>
              <a:rPr lang="en-US" altLang="en-US" baseline="-25000">
                <a:sym typeface="Symbol" panose="05050102010706020507" pitchFamily="18" charset="2"/>
              </a:rPr>
              <a:t>1</a:t>
            </a:r>
            <a:r>
              <a:rPr lang="en-US" altLang="en-US">
                <a:sym typeface="Symbol" panose="05050102010706020507" pitchFamily="18" charset="2"/>
              </a:rPr>
              <a:t>, R</a:t>
            </a:r>
            <a:r>
              <a:rPr lang="en-US" altLang="en-US" baseline="-25000">
                <a:sym typeface="Symbol" panose="05050102010706020507" pitchFamily="18" charset="2"/>
              </a:rPr>
              <a:t>2</a:t>
            </a:r>
            <a:r>
              <a:rPr lang="en-US" altLang="en-US">
                <a:sym typeface="Symbol" panose="05050102010706020507" pitchFamily="18" charset="2"/>
              </a:rPr>
              <a:t>, and V</a:t>
            </a:r>
            <a:r>
              <a:rPr lang="en-US" altLang="en-US" baseline="-25000">
                <a:sym typeface="Symbol" panose="05050102010706020507" pitchFamily="18" charset="2"/>
              </a:rPr>
              <a:t>BE</a:t>
            </a:r>
            <a:r>
              <a:rPr lang="en-US" altLang="en-US">
                <a:sym typeface="Symbol" panose="05050102010706020507" pitchFamily="18" charset="2"/>
              </a:rPr>
              <a:t>, choose a value for V</a:t>
            </a:r>
            <a:r>
              <a:rPr lang="en-US" altLang="en-US" baseline="-25000">
                <a:sym typeface="Symbol" panose="05050102010706020507" pitchFamily="18" charset="2"/>
              </a:rPr>
              <a:t>RE.</a:t>
            </a:r>
          </a:p>
          <a:p>
            <a:endParaRPr lang="en-US" altLang="en-US" baseline="-25000">
              <a:sym typeface="Symbol" panose="05050102010706020507" pitchFamily="18" charset="2"/>
            </a:endParaRPr>
          </a:p>
          <a:p>
            <a:r>
              <a:rPr lang="en-US" altLang="en-US">
                <a:sym typeface="Symbol" panose="05050102010706020507" pitchFamily="18" charset="2"/>
              </a:rPr>
              <a:t>With V</a:t>
            </a:r>
            <a:r>
              <a:rPr lang="en-US" altLang="en-US" baseline="-25000">
                <a:sym typeface="Symbol" panose="05050102010706020507" pitchFamily="18" charset="2"/>
              </a:rPr>
              <a:t>RE </a:t>
            </a:r>
            <a:r>
              <a:rPr lang="en-US" altLang="en-US">
                <a:sym typeface="Symbol" panose="05050102010706020507" pitchFamily="18" charset="2"/>
              </a:rPr>
              <a:t>chosen, and V</a:t>
            </a:r>
            <a:r>
              <a:rPr lang="en-US" altLang="en-US" baseline="-25000">
                <a:sym typeface="Symbol" panose="05050102010706020507" pitchFamily="18" charset="2"/>
              </a:rPr>
              <a:t>BE </a:t>
            </a:r>
            <a:r>
              <a:rPr lang="en-US" altLang="en-US">
                <a:sym typeface="Symbol" panose="05050102010706020507" pitchFamily="18" charset="2"/>
              </a:rPr>
              <a:t>calculated, V</a:t>
            </a:r>
            <a:r>
              <a:rPr lang="en-US" altLang="en-US" baseline="-25000">
                <a:sym typeface="Symbol" panose="05050102010706020507" pitchFamily="18" charset="2"/>
              </a:rPr>
              <a:t>x</a:t>
            </a:r>
            <a:r>
              <a:rPr lang="en-US" altLang="en-US">
                <a:sym typeface="Symbol" panose="05050102010706020507" pitchFamily="18" charset="2"/>
              </a:rPr>
              <a:t> can be determined.</a:t>
            </a:r>
          </a:p>
          <a:p>
            <a:endParaRPr lang="en-US" altLang="en-US">
              <a:sym typeface="Symbol" panose="05050102010706020507" pitchFamily="18" charset="2"/>
            </a:endParaRPr>
          </a:p>
          <a:p>
            <a:r>
              <a:rPr lang="en-US" altLang="en-US">
                <a:sym typeface="Symbol" panose="05050102010706020507" pitchFamily="18" charset="2"/>
              </a:rPr>
              <a:t>Select R</a:t>
            </a:r>
            <a:r>
              <a:rPr lang="en-US" altLang="en-US" baseline="-25000">
                <a:sym typeface="Symbol" panose="05050102010706020507" pitchFamily="18" charset="2"/>
              </a:rPr>
              <a:t>1 </a:t>
            </a:r>
            <a:r>
              <a:rPr lang="en-US" altLang="en-US">
                <a:sym typeface="Symbol" panose="05050102010706020507" pitchFamily="18" charset="2"/>
              </a:rPr>
              <a:t>and R</a:t>
            </a:r>
            <a:r>
              <a:rPr lang="en-US" altLang="en-US" baseline="-25000">
                <a:sym typeface="Symbol" panose="05050102010706020507" pitchFamily="18" charset="2"/>
              </a:rPr>
              <a:t>2 </a:t>
            </a:r>
            <a:r>
              <a:rPr lang="en-US" altLang="en-US">
                <a:sym typeface="Symbol" panose="05050102010706020507" pitchFamily="18" charset="2"/>
              </a:rPr>
              <a:t>to provide V</a:t>
            </a:r>
            <a:r>
              <a:rPr lang="en-US" altLang="en-US" baseline="-25000">
                <a:sym typeface="Symbol" panose="05050102010706020507" pitchFamily="18" charset="2"/>
              </a:rPr>
              <a:t>x.</a:t>
            </a:r>
          </a:p>
          <a:p>
            <a:pPr>
              <a:buFont typeface="Wingdings" panose="05000000000000000000" pitchFamily="2" charset="2"/>
              <a:buNone/>
            </a:pPr>
            <a:endParaRPr lang="en-US" altLang="en-US">
              <a:sym typeface="Symbol" panose="05050102010706020507" pitchFamily="18" charset="2"/>
            </a:endParaRPr>
          </a:p>
        </p:txBody>
      </p:sp>
      <p:graphicFrame>
        <p:nvGraphicFramePr>
          <p:cNvPr id="694276" name="Object 4">
            <a:extLst>
              <a:ext uri="{FF2B5EF4-FFF2-40B4-BE49-F238E27FC236}">
                <a16:creationId xmlns:a16="http://schemas.microsoft.com/office/drawing/2014/main" id="{610CA349-9DE9-4DE4-832B-29FC79D9E83A}"/>
              </a:ext>
            </a:extLst>
          </p:cNvPr>
          <p:cNvGraphicFramePr>
            <a:graphicFrameLocks noGrp="1" noChangeAspect="1"/>
          </p:cNvGraphicFramePr>
          <p:nvPr>
            <p:ph sz="half" idx="2"/>
          </p:nvPr>
        </p:nvGraphicFramePr>
        <p:xfrm>
          <a:off x="-57150" y="1382713"/>
          <a:ext cx="209550" cy="179387"/>
        </p:xfrm>
        <a:graphic>
          <a:graphicData uri="http://schemas.openxmlformats.org/presentationml/2006/ole">
            <mc:AlternateContent xmlns:mc="http://schemas.openxmlformats.org/markup-compatibility/2006">
              <mc:Choice xmlns:v="urn:schemas-microsoft-com:vml" Requires="v">
                <p:oleObj spid="_x0000_s53249" name="Chart" r:id="rId3" imgW="1428902" imgH="1219200" progId="MSGraph.Chart.8">
                  <p:embed followColorScheme="full"/>
                </p:oleObj>
              </mc:Choice>
              <mc:Fallback>
                <p:oleObj name="Chart" r:id="rId3" imgW="1428902" imgH="1219200" progId="MSGraph.Chart.8">
                  <p:embed followColorScheme="full"/>
                  <p:pic>
                    <p:nvPicPr>
                      <p:cNvPr id="694276" name="Object 4">
                        <a:extLst>
                          <a:ext uri="{FF2B5EF4-FFF2-40B4-BE49-F238E27FC236}">
                            <a16:creationId xmlns:a16="http://schemas.microsoft.com/office/drawing/2014/main" id="{610CA349-9DE9-4DE4-832B-29FC79D9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 y="1382713"/>
                        <a:ext cx="209550" cy="179387"/>
                      </a:xfrm>
                      <a:prstGeom prst="rect">
                        <a:avLst/>
                      </a:prstGeom>
                    </p:spPr>
                  </p:pic>
                </p:oleObj>
              </mc:Fallback>
            </mc:AlternateContent>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E9FA2CD-1D37-422A-B772-095744BF04A3}"/>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55A587AB-5D6F-4600-AC16-4B9117D0B8FA}"/>
              </a:ext>
            </a:extLst>
          </p:cNvPr>
          <p:cNvSpPr>
            <a:spLocks noGrp="1"/>
          </p:cNvSpPr>
          <p:nvPr>
            <p:ph type="sldNum" sz="quarter" idx="11"/>
          </p:nvPr>
        </p:nvSpPr>
        <p:spPr/>
        <p:txBody>
          <a:bodyPr/>
          <a:lstStyle/>
          <a:p>
            <a:fld id="{34014A7E-1017-4D6C-81F2-5CC187E78B84}" type="slidenum">
              <a:rPr lang="en-US" altLang="en-US"/>
              <a:pPr/>
              <a:t>185</a:t>
            </a:fld>
            <a:endParaRPr lang="en-US" altLang="en-US"/>
          </a:p>
        </p:txBody>
      </p:sp>
      <p:sp>
        <p:nvSpPr>
          <p:cNvPr id="332802" name="Rectangle 2">
            <a:extLst>
              <a:ext uri="{FF2B5EF4-FFF2-40B4-BE49-F238E27FC236}">
                <a16:creationId xmlns:a16="http://schemas.microsoft.com/office/drawing/2014/main" id="{B9AEB8E6-FCCE-45F0-9B93-CEF7F8814133}"/>
              </a:ext>
            </a:extLst>
          </p:cNvPr>
          <p:cNvSpPr>
            <a:spLocks noGrp="1" noChangeArrowheads="1"/>
          </p:cNvSpPr>
          <p:nvPr>
            <p:ph type="title"/>
          </p:nvPr>
        </p:nvSpPr>
        <p:spPr/>
        <p:txBody>
          <a:bodyPr/>
          <a:lstStyle/>
          <a:p>
            <a:r>
              <a:rPr lang="en-US" altLang="en-US"/>
              <a:t>Self-Biasing Technique</a:t>
            </a:r>
          </a:p>
        </p:txBody>
      </p:sp>
      <p:sp>
        <p:nvSpPr>
          <p:cNvPr id="332803" name="Rectangle 3">
            <a:extLst>
              <a:ext uri="{FF2B5EF4-FFF2-40B4-BE49-F238E27FC236}">
                <a16:creationId xmlns:a16="http://schemas.microsoft.com/office/drawing/2014/main" id="{17B5C4D9-28B7-4F38-BD2A-790029B43EEF}"/>
              </a:ext>
            </a:extLst>
          </p:cNvPr>
          <p:cNvSpPr>
            <a:spLocks noGrp="1" noChangeArrowheads="1"/>
          </p:cNvSpPr>
          <p:nvPr>
            <p:ph type="body" sz="half" idx="1"/>
          </p:nvPr>
        </p:nvSpPr>
        <p:spPr>
          <a:xfrm>
            <a:off x="685800" y="4914900"/>
            <a:ext cx="7772400" cy="1524000"/>
          </a:xfrm>
          <a:ln/>
        </p:spPr>
        <p:txBody>
          <a:bodyPr/>
          <a:lstStyle/>
          <a:p>
            <a:pPr>
              <a:lnSpc>
                <a:spcPct val="90000"/>
              </a:lnSpc>
            </a:pPr>
            <a:r>
              <a:rPr lang="en-US" altLang="en-US"/>
              <a:t>This bias technique utilizes the collector voltage to provide the necessary V</a:t>
            </a:r>
            <a:r>
              <a:rPr lang="en-US" altLang="en-US" baseline="-25000"/>
              <a:t>x </a:t>
            </a:r>
            <a:r>
              <a:rPr lang="en-US" altLang="en-US"/>
              <a:t>and I</a:t>
            </a:r>
            <a:r>
              <a:rPr lang="en-US" altLang="en-US" baseline="-25000"/>
              <a:t>B</a:t>
            </a:r>
            <a:r>
              <a:rPr lang="en-US" altLang="en-US"/>
              <a:t>.</a:t>
            </a:r>
          </a:p>
          <a:p>
            <a:pPr>
              <a:lnSpc>
                <a:spcPct val="90000"/>
              </a:lnSpc>
            </a:pPr>
            <a:r>
              <a:rPr lang="en-US" altLang="en-US"/>
              <a:t>One important characteristic of this technique is that collector has a higher potential than the base, thus guaranteeing active operation of the transistor.</a:t>
            </a:r>
          </a:p>
        </p:txBody>
      </p:sp>
      <p:pic>
        <p:nvPicPr>
          <p:cNvPr id="332807" name="Picture 7">
            <a:extLst>
              <a:ext uri="{FF2B5EF4-FFF2-40B4-BE49-F238E27FC236}">
                <a16:creationId xmlns:a16="http://schemas.microsoft.com/office/drawing/2014/main" id="{2D9DD1FE-A54F-4900-8C4E-86A8F8ABE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66800"/>
            <a:ext cx="335280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CC1C738A-AD51-4526-B105-25B5F5840902}"/>
              </a:ext>
            </a:extLst>
          </p:cNvPr>
          <p:cNvSpPr>
            <a:spLocks noGrp="1"/>
          </p:cNvSpPr>
          <p:nvPr>
            <p:ph type="ftr" sz="quarter" idx="10"/>
          </p:nvPr>
        </p:nvSpPr>
        <p:spPr/>
        <p:txBody>
          <a:bodyPr/>
          <a:lstStyle/>
          <a:p>
            <a:r>
              <a:rPr lang="en-US" altLang="en-US"/>
              <a:t>CH5 Bipolar Amplifiers</a:t>
            </a:r>
          </a:p>
        </p:txBody>
      </p:sp>
      <p:sp>
        <p:nvSpPr>
          <p:cNvPr id="10" name="Slide Number Placeholder 4">
            <a:extLst>
              <a:ext uri="{FF2B5EF4-FFF2-40B4-BE49-F238E27FC236}">
                <a16:creationId xmlns:a16="http://schemas.microsoft.com/office/drawing/2014/main" id="{D58482A8-683C-4108-A6D6-A3AA53A9A09B}"/>
              </a:ext>
            </a:extLst>
          </p:cNvPr>
          <p:cNvSpPr>
            <a:spLocks noGrp="1"/>
          </p:cNvSpPr>
          <p:nvPr>
            <p:ph type="sldNum" sz="quarter" idx="11"/>
          </p:nvPr>
        </p:nvSpPr>
        <p:spPr/>
        <p:txBody>
          <a:bodyPr/>
          <a:lstStyle/>
          <a:p>
            <a:fld id="{EE32EA2A-B3CE-469E-A78D-DB977537357C}" type="slidenum">
              <a:rPr lang="en-US" altLang="en-US"/>
              <a:pPr/>
              <a:t>186</a:t>
            </a:fld>
            <a:endParaRPr lang="en-US" altLang="en-US"/>
          </a:p>
        </p:txBody>
      </p:sp>
      <p:sp>
        <p:nvSpPr>
          <p:cNvPr id="333826" name="Rectangle 2">
            <a:extLst>
              <a:ext uri="{FF2B5EF4-FFF2-40B4-BE49-F238E27FC236}">
                <a16:creationId xmlns:a16="http://schemas.microsoft.com/office/drawing/2014/main" id="{067EB637-90C2-469E-9EF9-73A5DEEBE97F}"/>
              </a:ext>
            </a:extLst>
          </p:cNvPr>
          <p:cNvSpPr>
            <a:spLocks noGrp="1" noChangeArrowheads="1"/>
          </p:cNvSpPr>
          <p:nvPr>
            <p:ph type="title"/>
          </p:nvPr>
        </p:nvSpPr>
        <p:spPr/>
        <p:txBody>
          <a:bodyPr/>
          <a:lstStyle/>
          <a:p>
            <a:r>
              <a:rPr lang="en-US" altLang="en-US"/>
              <a:t>Self-Biasing Design Guidelines</a:t>
            </a:r>
          </a:p>
        </p:txBody>
      </p:sp>
      <p:sp>
        <p:nvSpPr>
          <p:cNvPr id="333828" name="Rectangle 4">
            <a:extLst>
              <a:ext uri="{FF2B5EF4-FFF2-40B4-BE49-F238E27FC236}">
                <a16:creationId xmlns:a16="http://schemas.microsoft.com/office/drawing/2014/main" id="{F1521E6F-C209-45FB-BA35-D13416984F95}"/>
              </a:ext>
            </a:extLst>
          </p:cNvPr>
          <p:cNvSpPr>
            <a:spLocks noChangeArrowheads="1"/>
          </p:cNvSpPr>
          <p:nvPr/>
        </p:nvSpPr>
        <p:spPr bwMode="auto">
          <a:xfrm>
            <a:off x="762000" y="5410200"/>
            <a:ext cx="7620000" cy="914400"/>
          </a:xfrm>
          <a:prstGeom prst="rect">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rgbClr val="FF0000"/>
              </a:buClr>
              <a:buFont typeface="Wingdings" panose="05000000000000000000" pitchFamily="2" charset="2"/>
              <a:buChar char="Ø"/>
              <a:defRPr b="1">
                <a:solidFill>
                  <a:schemeClr val="tx1"/>
                </a:solidFill>
                <a:latin typeface="Arial" panose="020B0604020202020204" pitchFamily="34" charset="0"/>
              </a:defRPr>
            </a:lvl1pPr>
            <a:lvl2pPr marL="742950" indent="-285750" algn="l">
              <a:spcBef>
                <a:spcPct val="20000"/>
              </a:spcBef>
              <a:buChar char="–"/>
              <a:defRPr sz="2400">
                <a:solidFill>
                  <a:schemeClr val="tx1"/>
                </a:solidFill>
                <a:latin typeface="Arial" panose="020B0604020202020204" pitchFamily="34" charset="0"/>
              </a:defRPr>
            </a:lvl2pPr>
            <a:lvl3pPr marL="1143000" indent="-228600" algn="l">
              <a:spcBef>
                <a:spcPct val="20000"/>
              </a:spcBef>
              <a:buChar char="•"/>
              <a:defRPr sz="2000">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r>
              <a:rPr lang="en-US" altLang="en-US" sz="2000"/>
              <a:t>(1) provides </a:t>
            </a:r>
            <a:r>
              <a:rPr lang="en-US" altLang="en-US" sz="2000">
                <a:sym typeface="Symbol" panose="05050102010706020507" pitchFamily="18" charset="2"/>
              </a:rPr>
              <a:t>insensitivity to  .</a:t>
            </a:r>
          </a:p>
          <a:p>
            <a:r>
              <a:rPr lang="en-US" altLang="en-US" sz="2000">
                <a:sym typeface="Symbol" panose="05050102010706020507" pitchFamily="18" charset="2"/>
              </a:rPr>
              <a:t>(2) provides insensitivity to variation in V</a:t>
            </a:r>
            <a:r>
              <a:rPr lang="en-US" altLang="en-US" sz="2000" baseline="-25000">
                <a:sym typeface="Symbol" panose="05050102010706020507" pitchFamily="18" charset="2"/>
              </a:rPr>
              <a:t>BE .</a:t>
            </a:r>
          </a:p>
        </p:txBody>
      </p:sp>
      <p:grpSp>
        <p:nvGrpSpPr>
          <p:cNvPr id="333833" name="Group 9">
            <a:extLst>
              <a:ext uri="{FF2B5EF4-FFF2-40B4-BE49-F238E27FC236}">
                <a16:creationId xmlns:a16="http://schemas.microsoft.com/office/drawing/2014/main" id="{BB097237-56C3-41C1-837C-BEC85AE91591}"/>
              </a:ext>
            </a:extLst>
          </p:cNvPr>
          <p:cNvGrpSpPr>
            <a:grpSpLocks/>
          </p:cNvGrpSpPr>
          <p:nvPr/>
        </p:nvGrpSpPr>
        <p:grpSpPr bwMode="auto">
          <a:xfrm>
            <a:off x="1219200" y="1524000"/>
            <a:ext cx="6858000" cy="3124200"/>
            <a:chOff x="1200" y="1248"/>
            <a:chExt cx="3312" cy="1248"/>
          </a:xfrm>
        </p:grpSpPr>
        <p:grpSp>
          <p:nvGrpSpPr>
            <p:cNvPr id="333832" name="Group 8">
              <a:extLst>
                <a:ext uri="{FF2B5EF4-FFF2-40B4-BE49-F238E27FC236}">
                  <a16:creationId xmlns:a16="http://schemas.microsoft.com/office/drawing/2014/main" id="{BF28789E-F934-4E73-914A-C0DD186CB37C}"/>
                </a:ext>
              </a:extLst>
            </p:cNvPr>
            <p:cNvGrpSpPr>
              <a:grpSpLocks/>
            </p:cNvGrpSpPr>
            <p:nvPr/>
          </p:nvGrpSpPr>
          <p:grpSpPr bwMode="auto">
            <a:xfrm>
              <a:off x="1200" y="1248"/>
              <a:ext cx="3312" cy="1248"/>
              <a:chOff x="1200" y="1248"/>
              <a:chExt cx="3312" cy="1248"/>
            </a:xfrm>
          </p:grpSpPr>
          <p:sp>
            <p:nvSpPr>
              <p:cNvPr id="333829" name="Oval 5">
                <a:extLst>
                  <a:ext uri="{FF2B5EF4-FFF2-40B4-BE49-F238E27FC236}">
                    <a16:creationId xmlns:a16="http://schemas.microsoft.com/office/drawing/2014/main" id="{9673525E-7159-4CF7-B442-60F7E3B6F57C}"/>
                  </a:ext>
                </a:extLst>
              </p:cNvPr>
              <p:cNvSpPr>
                <a:spLocks noChangeArrowheads="1"/>
              </p:cNvSpPr>
              <p:nvPr/>
            </p:nvSpPr>
            <p:spPr bwMode="auto">
              <a:xfrm>
                <a:off x="1200" y="1248"/>
                <a:ext cx="3312" cy="12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33827" name="Object 3">
                <a:extLst>
                  <a:ext uri="{FF2B5EF4-FFF2-40B4-BE49-F238E27FC236}">
                    <a16:creationId xmlns:a16="http://schemas.microsoft.com/office/drawing/2014/main" id="{A5C42A6F-5EA3-4AB1-B02F-B102E9E321F7}"/>
                  </a:ext>
                </a:extLst>
              </p:cNvPr>
              <p:cNvGraphicFramePr>
                <a:graphicFrameLocks noChangeAspect="1"/>
              </p:cNvGraphicFramePr>
              <p:nvPr/>
            </p:nvGraphicFramePr>
            <p:xfrm>
              <a:off x="2160" y="1440"/>
              <a:ext cx="1680" cy="768"/>
            </p:xfrm>
            <a:graphic>
              <a:graphicData uri="http://schemas.openxmlformats.org/presentationml/2006/ole">
                <mc:AlternateContent xmlns:mc="http://schemas.openxmlformats.org/markup-compatibility/2006">
                  <mc:Choice xmlns:v="urn:schemas-microsoft-com:vml" Requires="v">
                    <p:oleObj spid="_x0000_s54273" name="Equation" r:id="rId3" imgW="2184120" imgH="1244520" progId="Equation.3">
                      <p:embed/>
                    </p:oleObj>
                  </mc:Choice>
                  <mc:Fallback>
                    <p:oleObj name="Equation" r:id="rId3" imgW="2184120" imgH="1244520" progId="Equation.3">
                      <p:embed/>
                      <p:pic>
                        <p:nvPicPr>
                          <p:cNvPr id="333827" name="Object 3">
                            <a:extLst>
                              <a:ext uri="{FF2B5EF4-FFF2-40B4-BE49-F238E27FC236}">
                                <a16:creationId xmlns:a16="http://schemas.microsoft.com/office/drawing/2014/main" id="{A5C42A6F-5EA3-4AB1-B02F-B102E9E32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440"/>
                            <a:ext cx="1680"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3831" name="Object 7">
              <a:extLst>
                <a:ext uri="{FF2B5EF4-FFF2-40B4-BE49-F238E27FC236}">
                  <a16:creationId xmlns:a16="http://schemas.microsoft.com/office/drawing/2014/main" id="{0705F6EA-6D4D-4F5C-BAC3-6B2DC81DA34B}"/>
                </a:ext>
              </a:extLst>
            </p:cNvPr>
            <p:cNvGraphicFramePr>
              <a:graphicFrameLocks noChangeAspect="1"/>
            </p:cNvGraphicFramePr>
            <p:nvPr/>
          </p:nvGraphicFramePr>
          <p:xfrm>
            <a:off x="1680" y="1584"/>
            <a:ext cx="288" cy="624"/>
          </p:xfrm>
          <a:graphic>
            <a:graphicData uri="http://schemas.openxmlformats.org/presentationml/2006/ole">
              <mc:AlternateContent xmlns:mc="http://schemas.openxmlformats.org/markup-compatibility/2006">
                <mc:Choice xmlns:v="urn:schemas-microsoft-com:vml" Requires="v">
                  <p:oleObj spid="_x0000_s54274" name="Equation" r:id="rId5" imgW="342720" imgH="685800" progId="Equation.3">
                    <p:embed/>
                  </p:oleObj>
                </mc:Choice>
                <mc:Fallback>
                  <p:oleObj name="Equation" r:id="rId5" imgW="342720" imgH="685800" progId="Equation.3">
                    <p:embed/>
                    <p:pic>
                      <p:nvPicPr>
                        <p:cNvPr id="333831" name="Object 7">
                          <a:extLst>
                            <a:ext uri="{FF2B5EF4-FFF2-40B4-BE49-F238E27FC236}">
                              <a16:creationId xmlns:a16="http://schemas.microsoft.com/office/drawing/2014/main" id="{0705F6EA-6D4D-4F5C-BAC3-6B2DC81DA3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1584"/>
                          <a:ext cx="28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9AAABE0-8569-4516-8B67-388C3CA71741}"/>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D9834F06-C967-40E3-8649-12F8305B3AF0}"/>
              </a:ext>
            </a:extLst>
          </p:cNvPr>
          <p:cNvSpPr>
            <a:spLocks noGrp="1"/>
          </p:cNvSpPr>
          <p:nvPr>
            <p:ph type="sldNum" sz="quarter" idx="11"/>
          </p:nvPr>
        </p:nvSpPr>
        <p:spPr/>
        <p:txBody>
          <a:bodyPr/>
          <a:lstStyle/>
          <a:p>
            <a:fld id="{6251B18D-A3E2-4F44-8D30-F55A5E098163}" type="slidenum">
              <a:rPr lang="en-US" altLang="en-US"/>
              <a:pPr/>
              <a:t>187</a:t>
            </a:fld>
            <a:endParaRPr lang="en-US" altLang="en-US"/>
          </a:p>
        </p:txBody>
      </p:sp>
      <p:sp>
        <p:nvSpPr>
          <p:cNvPr id="334850" name="Rectangle 2">
            <a:extLst>
              <a:ext uri="{FF2B5EF4-FFF2-40B4-BE49-F238E27FC236}">
                <a16:creationId xmlns:a16="http://schemas.microsoft.com/office/drawing/2014/main" id="{6681636E-3327-4D88-9D80-3077E583BF50}"/>
              </a:ext>
            </a:extLst>
          </p:cNvPr>
          <p:cNvSpPr>
            <a:spLocks noGrp="1" noChangeArrowheads="1"/>
          </p:cNvSpPr>
          <p:nvPr>
            <p:ph type="title"/>
          </p:nvPr>
        </p:nvSpPr>
        <p:spPr/>
        <p:txBody>
          <a:bodyPr/>
          <a:lstStyle/>
          <a:p>
            <a:r>
              <a:rPr lang="en-US" altLang="en-US"/>
              <a:t>Summary of Biasing Techniques </a:t>
            </a:r>
          </a:p>
        </p:txBody>
      </p:sp>
      <p:pic>
        <p:nvPicPr>
          <p:cNvPr id="334854" name="Picture 6">
            <a:extLst>
              <a:ext uri="{FF2B5EF4-FFF2-40B4-BE49-F238E27FC236}">
                <a16:creationId xmlns:a16="http://schemas.microsoft.com/office/drawing/2014/main" id="{0A61F7F3-6E7A-4F91-BC50-2470BE2D8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5248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75B6F3DF-E7CB-4677-83C4-67CAF60EB8CB}"/>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C82C9DE5-1341-43CE-B627-3F9B7CA06415}"/>
              </a:ext>
            </a:extLst>
          </p:cNvPr>
          <p:cNvSpPr>
            <a:spLocks noGrp="1"/>
          </p:cNvSpPr>
          <p:nvPr>
            <p:ph type="sldNum" sz="quarter" idx="11"/>
          </p:nvPr>
        </p:nvSpPr>
        <p:spPr/>
        <p:txBody>
          <a:bodyPr/>
          <a:lstStyle/>
          <a:p>
            <a:fld id="{7DF67262-AA24-43A3-96F8-F9F96AEAADEC}" type="slidenum">
              <a:rPr lang="en-US" altLang="en-US"/>
              <a:pPr/>
              <a:t>188</a:t>
            </a:fld>
            <a:endParaRPr lang="en-US" altLang="en-US"/>
          </a:p>
        </p:txBody>
      </p:sp>
      <p:sp>
        <p:nvSpPr>
          <p:cNvPr id="335874" name="Rectangle 2">
            <a:extLst>
              <a:ext uri="{FF2B5EF4-FFF2-40B4-BE49-F238E27FC236}">
                <a16:creationId xmlns:a16="http://schemas.microsoft.com/office/drawing/2014/main" id="{12CC8580-1D06-4D99-BEB8-5CCE70A3873B}"/>
              </a:ext>
            </a:extLst>
          </p:cNvPr>
          <p:cNvSpPr>
            <a:spLocks noGrp="1" noChangeArrowheads="1"/>
          </p:cNvSpPr>
          <p:nvPr>
            <p:ph type="title"/>
          </p:nvPr>
        </p:nvSpPr>
        <p:spPr/>
        <p:txBody>
          <a:bodyPr/>
          <a:lstStyle/>
          <a:p>
            <a:r>
              <a:rPr lang="en-US" altLang="en-US"/>
              <a:t>PNP Biasing Techniques</a:t>
            </a:r>
          </a:p>
        </p:txBody>
      </p:sp>
      <p:sp>
        <p:nvSpPr>
          <p:cNvPr id="335875" name="AutoShape 3">
            <a:extLst>
              <a:ext uri="{FF2B5EF4-FFF2-40B4-BE49-F238E27FC236}">
                <a16:creationId xmlns:a16="http://schemas.microsoft.com/office/drawing/2014/main" id="{098CB605-0FE7-4371-B0EF-A0864546A051}"/>
              </a:ext>
            </a:extLst>
          </p:cNvPr>
          <p:cNvSpPr>
            <a:spLocks noGrp="1" noChangeAspect="1" noChangeArrowheads="1"/>
          </p:cNvSpPr>
          <p:nvPr>
            <p:ph type="body" sz="half" idx="1"/>
          </p:nvPr>
        </p:nvSpPr>
        <p:spPr>
          <a:xfrm>
            <a:off x="685800" y="5638800"/>
            <a:ext cx="7772400" cy="762000"/>
          </a:xfrm>
          <a:ln/>
        </p:spPr>
        <p:txBody>
          <a:bodyPr/>
          <a:lstStyle/>
          <a:p>
            <a:r>
              <a:rPr lang="en-US" altLang="en-US"/>
              <a:t>Same principles that apply to NPN biasing also apply to PNP biasing with only polarity modifications.</a:t>
            </a:r>
          </a:p>
        </p:txBody>
      </p:sp>
      <p:grpSp>
        <p:nvGrpSpPr>
          <p:cNvPr id="335887" name="Group 15">
            <a:extLst>
              <a:ext uri="{FF2B5EF4-FFF2-40B4-BE49-F238E27FC236}">
                <a16:creationId xmlns:a16="http://schemas.microsoft.com/office/drawing/2014/main" id="{C28A5BB4-13FA-4F49-80B3-4977A1E7B9FD}"/>
              </a:ext>
            </a:extLst>
          </p:cNvPr>
          <p:cNvGrpSpPr>
            <a:grpSpLocks/>
          </p:cNvGrpSpPr>
          <p:nvPr/>
        </p:nvGrpSpPr>
        <p:grpSpPr bwMode="auto">
          <a:xfrm>
            <a:off x="228600" y="1905000"/>
            <a:ext cx="8659813" cy="2903538"/>
            <a:chOff x="96" y="1003"/>
            <a:chExt cx="5455" cy="1829"/>
          </a:xfrm>
        </p:grpSpPr>
        <p:pic>
          <p:nvPicPr>
            <p:cNvPr id="335882" name="Picture 10">
              <a:extLst>
                <a:ext uri="{FF2B5EF4-FFF2-40B4-BE49-F238E27FC236}">
                  <a16:creationId xmlns:a16="http://schemas.microsoft.com/office/drawing/2014/main" id="{A57F72D8-303C-4763-BDB4-5E86CB40C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1008"/>
              <a:ext cx="1365" cy="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5883" name="Picture 11">
              <a:extLst>
                <a:ext uri="{FF2B5EF4-FFF2-40B4-BE49-F238E27FC236}">
                  <a16:creationId xmlns:a16="http://schemas.microsoft.com/office/drawing/2014/main" id="{37D25646-E969-4D37-B01B-188A8070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 y="1008"/>
              <a:ext cx="1365" cy="1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5884" name="Picture 12">
              <a:extLst>
                <a:ext uri="{FF2B5EF4-FFF2-40B4-BE49-F238E27FC236}">
                  <a16:creationId xmlns:a16="http://schemas.microsoft.com/office/drawing/2014/main" id="{B2FE5E13-041B-4D25-B0E8-0533A03AF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008"/>
              <a:ext cx="1382"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5885" name="Picture 13">
              <a:extLst>
                <a:ext uri="{FF2B5EF4-FFF2-40B4-BE49-F238E27FC236}">
                  <a16:creationId xmlns:a16="http://schemas.microsoft.com/office/drawing/2014/main" id="{64D0A6C2-D7F9-408C-B189-FAC0939F0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1003"/>
              <a:ext cx="1183" cy="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B0B950-FE5C-4841-AF79-13C148E6ECC3}"/>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159EC51B-6C1B-44C3-8C74-1E7B0A163D45}"/>
              </a:ext>
            </a:extLst>
          </p:cNvPr>
          <p:cNvSpPr>
            <a:spLocks noGrp="1"/>
          </p:cNvSpPr>
          <p:nvPr>
            <p:ph type="sldNum" sz="quarter" idx="11"/>
          </p:nvPr>
        </p:nvSpPr>
        <p:spPr/>
        <p:txBody>
          <a:bodyPr/>
          <a:lstStyle/>
          <a:p>
            <a:fld id="{354195F3-AE7A-4699-9243-8D5A279A41F7}" type="slidenum">
              <a:rPr lang="en-US" altLang="en-US"/>
              <a:pPr/>
              <a:t>189</a:t>
            </a:fld>
            <a:endParaRPr lang="en-US" altLang="en-US"/>
          </a:p>
        </p:txBody>
      </p:sp>
      <p:pic>
        <p:nvPicPr>
          <p:cNvPr id="336902" name="Picture 6">
            <a:extLst>
              <a:ext uri="{FF2B5EF4-FFF2-40B4-BE49-F238E27FC236}">
                <a16:creationId xmlns:a16="http://schemas.microsoft.com/office/drawing/2014/main" id="{CD716D52-94A8-4ACE-9BA6-1C1B43F9C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39800"/>
            <a:ext cx="5167313"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6898" name="Rectangle 2">
            <a:extLst>
              <a:ext uri="{FF2B5EF4-FFF2-40B4-BE49-F238E27FC236}">
                <a16:creationId xmlns:a16="http://schemas.microsoft.com/office/drawing/2014/main" id="{CE698834-D400-4DBB-9043-5E84DB662E70}"/>
              </a:ext>
            </a:extLst>
          </p:cNvPr>
          <p:cNvSpPr>
            <a:spLocks noGrp="1" noChangeArrowheads="1"/>
          </p:cNvSpPr>
          <p:nvPr>
            <p:ph type="title"/>
          </p:nvPr>
        </p:nvSpPr>
        <p:spPr/>
        <p:txBody>
          <a:bodyPr/>
          <a:lstStyle/>
          <a:p>
            <a:r>
              <a:rPr lang="en-US" altLang="en-US"/>
              <a:t>Possible Bipolar Amplifier Topologies</a:t>
            </a:r>
          </a:p>
        </p:txBody>
      </p:sp>
      <p:sp>
        <p:nvSpPr>
          <p:cNvPr id="336899" name="Rectangle 3">
            <a:extLst>
              <a:ext uri="{FF2B5EF4-FFF2-40B4-BE49-F238E27FC236}">
                <a16:creationId xmlns:a16="http://schemas.microsoft.com/office/drawing/2014/main" id="{F7C1A97C-AECB-460D-A278-6FCEC71E67D8}"/>
              </a:ext>
            </a:extLst>
          </p:cNvPr>
          <p:cNvSpPr>
            <a:spLocks noGrp="1" noChangeArrowheads="1"/>
          </p:cNvSpPr>
          <p:nvPr>
            <p:ph type="body" sz="half" idx="1"/>
          </p:nvPr>
        </p:nvSpPr>
        <p:spPr>
          <a:xfrm>
            <a:off x="685800" y="5016500"/>
            <a:ext cx="7772400" cy="1371600"/>
          </a:xfrm>
          <a:ln/>
        </p:spPr>
        <p:txBody>
          <a:bodyPr/>
          <a:lstStyle/>
          <a:p>
            <a:r>
              <a:rPr lang="en-US" altLang="en-US"/>
              <a:t>Three possible ways to apply an input to an amplifier and three possible ways to sense its output.</a:t>
            </a:r>
          </a:p>
          <a:p>
            <a:r>
              <a:rPr lang="en-US" altLang="en-US"/>
              <a:t>However, in reality only three of six input/output combinations are useful.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90F52D70-6101-465F-842F-3F02E2BABEFB}"/>
              </a:ext>
            </a:extLst>
          </p:cNvPr>
          <p:cNvSpPr>
            <a:spLocks noGrp="1"/>
          </p:cNvSpPr>
          <p:nvPr>
            <p:ph type="ftr" sz="quarter" idx="10"/>
          </p:nvPr>
        </p:nvSpPr>
        <p:spPr/>
        <p:txBody>
          <a:bodyPr/>
          <a:lstStyle/>
          <a:p>
            <a:r>
              <a:rPr lang="en-US" altLang="en-US"/>
              <a:t>CH2    Basic Physics of Semiconductors </a:t>
            </a:r>
          </a:p>
        </p:txBody>
      </p:sp>
      <p:sp>
        <p:nvSpPr>
          <p:cNvPr id="8" name="Slide Number Placeholder 6">
            <a:extLst>
              <a:ext uri="{FF2B5EF4-FFF2-40B4-BE49-F238E27FC236}">
                <a16:creationId xmlns:a16="http://schemas.microsoft.com/office/drawing/2014/main" id="{ED539361-2BF3-4F90-99A7-70B211A7EBBC}"/>
              </a:ext>
            </a:extLst>
          </p:cNvPr>
          <p:cNvSpPr>
            <a:spLocks noGrp="1"/>
          </p:cNvSpPr>
          <p:nvPr>
            <p:ph type="sldNum" sz="quarter" idx="11"/>
          </p:nvPr>
        </p:nvSpPr>
        <p:spPr/>
        <p:txBody>
          <a:bodyPr/>
          <a:lstStyle/>
          <a:p>
            <a:fld id="{18BCEF1F-25D5-4C39-9891-B59144A5F8B2}" type="slidenum">
              <a:rPr lang="en-US" altLang="en-US"/>
              <a:pPr/>
              <a:t>19</a:t>
            </a:fld>
            <a:endParaRPr lang="en-US" altLang="en-US"/>
          </a:p>
        </p:txBody>
      </p:sp>
      <p:sp>
        <p:nvSpPr>
          <p:cNvPr id="21506" name="Rectangle 2">
            <a:extLst>
              <a:ext uri="{FF2B5EF4-FFF2-40B4-BE49-F238E27FC236}">
                <a16:creationId xmlns:a16="http://schemas.microsoft.com/office/drawing/2014/main" id="{02A3542D-2D5B-4AED-9D60-A7FAAE139ABF}"/>
              </a:ext>
            </a:extLst>
          </p:cNvPr>
          <p:cNvSpPr>
            <a:spLocks noGrp="1" noChangeArrowheads="1"/>
          </p:cNvSpPr>
          <p:nvPr>
            <p:ph type="title"/>
          </p:nvPr>
        </p:nvSpPr>
        <p:spPr>
          <a:xfrm>
            <a:off x="533400" y="152400"/>
            <a:ext cx="7848600" cy="762000"/>
          </a:xfrm>
        </p:spPr>
        <p:txBody>
          <a:bodyPr/>
          <a:lstStyle/>
          <a:p>
            <a:r>
              <a:rPr lang="en-US" altLang="en-US"/>
              <a:t>First Charge Transportation Mechanism:  Drift</a:t>
            </a:r>
          </a:p>
        </p:txBody>
      </p:sp>
      <p:sp>
        <p:nvSpPr>
          <p:cNvPr id="21507" name="Rectangle 3">
            <a:extLst>
              <a:ext uri="{FF2B5EF4-FFF2-40B4-BE49-F238E27FC236}">
                <a16:creationId xmlns:a16="http://schemas.microsoft.com/office/drawing/2014/main" id="{4F4ED23E-663A-485E-9218-EBA081A92B40}"/>
              </a:ext>
            </a:extLst>
          </p:cNvPr>
          <p:cNvSpPr>
            <a:spLocks noGrp="1" noChangeArrowheads="1"/>
          </p:cNvSpPr>
          <p:nvPr>
            <p:ph type="body" sz="half" idx="1"/>
          </p:nvPr>
        </p:nvSpPr>
        <p:spPr>
          <a:xfrm>
            <a:off x="685800" y="4495800"/>
            <a:ext cx="7772400" cy="1828800"/>
          </a:xfrm>
          <a:ln/>
        </p:spPr>
        <p:txBody>
          <a:bodyPr/>
          <a:lstStyle/>
          <a:p>
            <a:r>
              <a:rPr lang="en-US" altLang="en-US"/>
              <a:t>The process in which charge particles move because of an electric field is called drift.  </a:t>
            </a:r>
          </a:p>
          <a:p>
            <a:r>
              <a:rPr lang="en-US" altLang="en-US"/>
              <a:t>Charge particles will move at a velocity  that is proportional to the electric field.</a:t>
            </a:r>
          </a:p>
        </p:txBody>
      </p:sp>
      <p:sp>
        <p:nvSpPr>
          <p:cNvPr id="21510" name="AutoShape 6">
            <a:extLst>
              <a:ext uri="{FF2B5EF4-FFF2-40B4-BE49-F238E27FC236}">
                <a16:creationId xmlns:a16="http://schemas.microsoft.com/office/drawing/2014/main" id="{7559CE35-ECE5-4851-A859-D28CFF1E152B}"/>
              </a:ext>
            </a:extLst>
          </p:cNvPr>
          <p:cNvSpPr>
            <a:spLocks noChangeArrowheads="1"/>
          </p:cNvSpPr>
          <p:nvPr/>
        </p:nvSpPr>
        <p:spPr bwMode="auto">
          <a:xfrm>
            <a:off x="6019800" y="2133600"/>
            <a:ext cx="1752600" cy="1447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1509" name="Object 5">
            <a:extLst>
              <a:ext uri="{FF2B5EF4-FFF2-40B4-BE49-F238E27FC236}">
                <a16:creationId xmlns:a16="http://schemas.microsoft.com/office/drawing/2014/main" id="{D875A909-EFA0-4B4A-AA1A-538C320AC83F}"/>
              </a:ext>
            </a:extLst>
          </p:cNvPr>
          <p:cNvGraphicFramePr>
            <a:graphicFrameLocks noChangeAspect="1"/>
          </p:cNvGraphicFramePr>
          <p:nvPr/>
        </p:nvGraphicFramePr>
        <p:xfrm>
          <a:off x="6248400" y="2209800"/>
          <a:ext cx="1320800" cy="1219200"/>
        </p:xfrm>
        <a:graphic>
          <a:graphicData uri="http://schemas.openxmlformats.org/presentationml/2006/ole">
            <mc:AlternateContent xmlns:mc="http://schemas.openxmlformats.org/markup-compatibility/2006">
              <mc:Choice xmlns:v="urn:schemas-microsoft-com:vml" Requires="v">
                <p:oleObj spid="_x0000_s3073" name="Equation" r:id="rId3" imgW="1320480" imgH="1218960" progId="Equation.3">
                  <p:embed/>
                </p:oleObj>
              </mc:Choice>
              <mc:Fallback>
                <p:oleObj name="Equation" r:id="rId3" imgW="1320480" imgH="1218960" progId="Equation.3">
                  <p:embed/>
                  <p:pic>
                    <p:nvPicPr>
                      <p:cNvPr id="21509" name="Object 5">
                        <a:extLst>
                          <a:ext uri="{FF2B5EF4-FFF2-40B4-BE49-F238E27FC236}">
                            <a16:creationId xmlns:a16="http://schemas.microsoft.com/office/drawing/2014/main" id="{D875A909-EFA0-4B4A-AA1A-538C320AC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209800"/>
                        <a:ext cx="13208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511" name="Picture 7">
            <a:extLst>
              <a:ext uri="{FF2B5EF4-FFF2-40B4-BE49-F238E27FC236}">
                <a16:creationId xmlns:a16="http://schemas.microsoft.com/office/drawing/2014/main" id="{783ADA51-1BBC-41E9-8D9D-2269F69CA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447800"/>
            <a:ext cx="44386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448A8B-0C9E-47D5-8DE7-7D39E243FFF2}"/>
              </a:ext>
            </a:extLst>
          </p:cNvPr>
          <p:cNvSpPr>
            <a:spLocks noGrp="1"/>
          </p:cNvSpPr>
          <p:nvPr>
            <p:ph type="sldNum" sz="quarter" idx="11"/>
          </p:nvPr>
        </p:nvSpPr>
        <p:spPr/>
        <p:txBody>
          <a:bodyPr/>
          <a:lstStyle/>
          <a:p>
            <a:fld id="{16E75100-5129-4CFF-963F-ED0B79FC9608}" type="slidenum">
              <a:rPr lang="en-US" altLang="en-US"/>
              <a:pPr/>
              <a:t>190</a:t>
            </a:fld>
            <a:endParaRPr lang="en-US" altLang="en-US"/>
          </a:p>
        </p:txBody>
      </p:sp>
      <p:sp>
        <p:nvSpPr>
          <p:cNvPr id="809986" name="Rectangle 2">
            <a:extLst>
              <a:ext uri="{FF2B5EF4-FFF2-40B4-BE49-F238E27FC236}">
                <a16:creationId xmlns:a16="http://schemas.microsoft.com/office/drawing/2014/main" id="{C024CE93-33D3-43FE-AAD4-22CD120CDF01}"/>
              </a:ext>
            </a:extLst>
          </p:cNvPr>
          <p:cNvSpPr>
            <a:spLocks noGrp="1" noChangeArrowheads="1"/>
          </p:cNvSpPr>
          <p:nvPr>
            <p:ph type="title"/>
          </p:nvPr>
        </p:nvSpPr>
        <p:spPr/>
        <p:txBody>
          <a:bodyPr/>
          <a:lstStyle/>
          <a:p>
            <a:r>
              <a:rPr lang="en-US" altLang="en-US"/>
              <a:t>Study of Common-Emitter Topology</a:t>
            </a:r>
          </a:p>
        </p:txBody>
      </p:sp>
      <p:sp>
        <p:nvSpPr>
          <p:cNvPr id="809987" name="Rectangle 3">
            <a:extLst>
              <a:ext uri="{FF2B5EF4-FFF2-40B4-BE49-F238E27FC236}">
                <a16:creationId xmlns:a16="http://schemas.microsoft.com/office/drawing/2014/main" id="{626ADF32-B5BE-4FD1-91D3-9293852C0FA9}"/>
              </a:ext>
            </a:extLst>
          </p:cNvPr>
          <p:cNvSpPr>
            <a:spLocks noGrp="1" noChangeArrowheads="1"/>
          </p:cNvSpPr>
          <p:nvPr>
            <p:ph type="body" idx="1"/>
          </p:nvPr>
        </p:nvSpPr>
        <p:spPr>
          <a:xfrm>
            <a:off x="990600" y="2438400"/>
            <a:ext cx="7340600" cy="1828800"/>
          </a:xfrm>
          <a:solidFill>
            <a:schemeClr val="accent1"/>
          </a:solidFill>
          <a:ln/>
        </p:spPr>
        <p:txBody>
          <a:bodyPr/>
          <a:lstStyle/>
          <a:p>
            <a:pPr marL="457200" indent="-457200"/>
            <a:r>
              <a:rPr lang="en-US" altLang="en-US" i="1"/>
              <a:t>Analysis of CE Core </a:t>
            </a:r>
          </a:p>
          <a:p>
            <a:pPr marL="457200" indent="-457200">
              <a:buFont typeface="Wingdings" panose="05000000000000000000" pitchFamily="2" charset="2"/>
              <a:buNone/>
            </a:pPr>
            <a:r>
              <a:rPr lang="en-US" altLang="en-US" i="1"/>
              <a:t>			Inclusion of Early Effect</a:t>
            </a:r>
          </a:p>
          <a:p>
            <a:pPr marL="457200" indent="-457200"/>
            <a:r>
              <a:rPr lang="en-US" altLang="en-US" i="1"/>
              <a:t>Emitter Degeneration</a:t>
            </a:r>
          </a:p>
          <a:p>
            <a:pPr marL="457200" indent="-457200">
              <a:buFont typeface="Wingdings" panose="05000000000000000000" pitchFamily="2" charset="2"/>
              <a:buNone/>
            </a:pPr>
            <a:r>
              <a:rPr lang="en-US" altLang="en-US" i="1"/>
              <a:t>			Inclusion of Early Effect</a:t>
            </a:r>
          </a:p>
          <a:p>
            <a:pPr marL="457200" indent="-457200"/>
            <a:r>
              <a:rPr lang="en-US" altLang="en-US" i="1"/>
              <a:t>CE Stage with Biasing</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CC87889-D2B2-401B-B86C-5EF34656AD61}"/>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48A063A9-60FB-494B-8F13-CA4681705F5A}"/>
              </a:ext>
            </a:extLst>
          </p:cNvPr>
          <p:cNvSpPr>
            <a:spLocks noGrp="1"/>
          </p:cNvSpPr>
          <p:nvPr>
            <p:ph type="sldNum" sz="quarter" idx="11"/>
          </p:nvPr>
        </p:nvSpPr>
        <p:spPr/>
        <p:txBody>
          <a:bodyPr/>
          <a:lstStyle/>
          <a:p>
            <a:fld id="{8B50C169-5440-4558-95EB-63FF9FECD5A1}" type="slidenum">
              <a:rPr lang="en-US" altLang="en-US"/>
              <a:pPr/>
              <a:t>191</a:t>
            </a:fld>
            <a:endParaRPr lang="en-US" altLang="en-US"/>
          </a:p>
        </p:txBody>
      </p:sp>
      <p:sp>
        <p:nvSpPr>
          <p:cNvPr id="337922" name="Rectangle 2">
            <a:extLst>
              <a:ext uri="{FF2B5EF4-FFF2-40B4-BE49-F238E27FC236}">
                <a16:creationId xmlns:a16="http://schemas.microsoft.com/office/drawing/2014/main" id="{8E2098B2-3C1E-4450-9C3B-6FF3FECCAC35}"/>
              </a:ext>
            </a:extLst>
          </p:cNvPr>
          <p:cNvSpPr>
            <a:spLocks noGrp="1" noChangeArrowheads="1"/>
          </p:cNvSpPr>
          <p:nvPr>
            <p:ph type="title"/>
          </p:nvPr>
        </p:nvSpPr>
        <p:spPr/>
        <p:txBody>
          <a:bodyPr/>
          <a:lstStyle/>
          <a:p>
            <a:r>
              <a:rPr lang="en-US" altLang="en-US"/>
              <a:t>Common-Emitter Topology</a:t>
            </a:r>
          </a:p>
        </p:txBody>
      </p:sp>
      <p:pic>
        <p:nvPicPr>
          <p:cNvPr id="337929" name="Picture 9">
            <a:extLst>
              <a:ext uri="{FF2B5EF4-FFF2-40B4-BE49-F238E27FC236}">
                <a16:creationId xmlns:a16="http://schemas.microsoft.com/office/drawing/2014/main" id="{DD07FEEC-5445-4482-A777-5FE616F83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5486400"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F74FCF2D-45B2-45EB-BF2C-102010C8181C}"/>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434F0861-56D1-4539-A679-74F909F42138}"/>
              </a:ext>
            </a:extLst>
          </p:cNvPr>
          <p:cNvSpPr>
            <a:spLocks noGrp="1"/>
          </p:cNvSpPr>
          <p:nvPr>
            <p:ph type="sldNum" sz="quarter" idx="11"/>
          </p:nvPr>
        </p:nvSpPr>
        <p:spPr/>
        <p:txBody>
          <a:bodyPr/>
          <a:lstStyle/>
          <a:p>
            <a:fld id="{01FB3188-96DA-4734-A0F2-DAC5BC04B313}" type="slidenum">
              <a:rPr lang="en-US" altLang="en-US"/>
              <a:pPr/>
              <a:t>192</a:t>
            </a:fld>
            <a:endParaRPr lang="en-US" altLang="en-US"/>
          </a:p>
        </p:txBody>
      </p:sp>
      <p:sp>
        <p:nvSpPr>
          <p:cNvPr id="338946" name="Rectangle 2">
            <a:extLst>
              <a:ext uri="{FF2B5EF4-FFF2-40B4-BE49-F238E27FC236}">
                <a16:creationId xmlns:a16="http://schemas.microsoft.com/office/drawing/2014/main" id="{FC969316-3C46-412E-A309-D9DBD31F363B}"/>
              </a:ext>
            </a:extLst>
          </p:cNvPr>
          <p:cNvSpPr>
            <a:spLocks noGrp="1" noChangeArrowheads="1"/>
          </p:cNvSpPr>
          <p:nvPr>
            <p:ph type="title"/>
          </p:nvPr>
        </p:nvSpPr>
        <p:spPr/>
        <p:txBody>
          <a:bodyPr/>
          <a:lstStyle/>
          <a:p>
            <a:r>
              <a:rPr lang="en-US" altLang="en-US"/>
              <a:t>Small Signal of CE Amplifier</a:t>
            </a:r>
          </a:p>
        </p:txBody>
      </p:sp>
      <p:pic>
        <p:nvPicPr>
          <p:cNvPr id="338956" name="Picture 12">
            <a:extLst>
              <a:ext uri="{FF2B5EF4-FFF2-40B4-BE49-F238E27FC236}">
                <a16:creationId xmlns:a16="http://schemas.microsoft.com/office/drawing/2014/main" id="{C3D9D5AB-EC7F-4052-AC34-84A0DD4C5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19200"/>
            <a:ext cx="65532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8957" name="Group 13">
            <a:extLst>
              <a:ext uri="{FF2B5EF4-FFF2-40B4-BE49-F238E27FC236}">
                <a16:creationId xmlns:a16="http://schemas.microsoft.com/office/drawing/2014/main" id="{230B8BEA-A9B9-4333-A530-D60054D5E85E}"/>
              </a:ext>
            </a:extLst>
          </p:cNvPr>
          <p:cNvGrpSpPr>
            <a:grpSpLocks/>
          </p:cNvGrpSpPr>
          <p:nvPr/>
        </p:nvGrpSpPr>
        <p:grpSpPr bwMode="auto">
          <a:xfrm>
            <a:off x="3048000" y="3848100"/>
            <a:ext cx="2971800" cy="2895600"/>
            <a:chOff x="3360" y="1488"/>
            <a:chExt cx="1296" cy="1344"/>
          </a:xfrm>
        </p:grpSpPr>
        <p:sp>
          <p:nvSpPr>
            <p:cNvPr id="338952" name="AutoShape 8">
              <a:extLst>
                <a:ext uri="{FF2B5EF4-FFF2-40B4-BE49-F238E27FC236}">
                  <a16:creationId xmlns:a16="http://schemas.microsoft.com/office/drawing/2014/main" id="{E61CD506-85B8-4AAE-8081-0320B1A7D129}"/>
                </a:ext>
              </a:extLst>
            </p:cNvPr>
            <p:cNvSpPr>
              <a:spLocks noChangeArrowheads="1"/>
            </p:cNvSpPr>
            <p:nvPr/>
          </p:nvSpPr>
          <p:spPr bwMode="auto">
            <a:xfrm>
              <a:off x="3360" y="1488"/>
              <a:ext cx="1296" cy="134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38950" name="Object 6">
              <a:extLst>
                <a:ext uri="{FF2B5EF4-FFF2-40B4-BE49-F238E27FC236}">
                  <a16:creationId xmlns:a16="http://schemas.microsoft.com/office/drawing/2014/main" id="{C69E20A6-36C2-475A-99AC-6E1359E466CD}"/>
                </a:ext>
              </a:extLst>
            </p:cNvPr>
            <p:cNvGraphicFramePr>
              <a:graphicFrameLocks noChangeAspect="1"/>
            </p:cNvGraphicFramePr>
            <p:nvPr/>
          </p:nvGraphicFramePr>
          <p:xfrm>
            <a:off x="3456" y="1536"/>
            <a:ext cx="1176" cy="1104"/>
          </p:xfrm>
          <a:graphic>
            <a:graphicData uri="http://schemas.openxmlformats.org/presentationml/2006/ole">
              <mc:AlternateContent xmlns:mc="http://schemas.openxmlformats.org/markup-compatibility/2006">
                <mc:Choice xmlns:v="urn:schemas-microsoft-com:vml" Requires="v">
                  <p:oleObj spid="_x0000_s55297" name="Equation" r:id="rId4" imgW="2489040" imgH="2145960" progId="Equation.3">
                    <p:embed/>
                  </p:oleObj>
                </mc:Choice>
                <mc:Fallback>
                  <p:oleObj name="Equation" r:id="rId4" imgW="2489040" imgH="2145960" progId="Equation.3">
                    <p:embed/>
                    <p:pic>
                      <p:nvPicPr>
                        <p:cNvPr id="338950" name="Object 6">
                          <a:extLst>
                            <a:ext uri="{FF2B5EF4-FFF2-40B4-BE49-F238E27FC236}">
                              <a16:creationId xmlns:a16="http://schemas.microsoft.com/office/drawing/2014/main" id="{C69E20A6-36C2-475A-99AC-6E1359E46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536"/>
                          <a:ext cx="1176" cy="1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0C8354EC-9ECE-4FE8-BF8E-F60AFD4535F8}"/>
              </a:ext>
            </a:extLst>
          </p:cNvPr>
          <p:cNvSpPr>
            <a:spLocks noGrp="1"/>
          </p:cNvSpPr>
          <p:nvPr>
            <p:ph type="ftr" sz="quarter" idx="10"/>
          </p:nvPr>
        </p:nvSpPr>
        <p:spPr/>
        <p:txBody>
          <a:bodyPr/>
          <a:lstStyle/>
          <a:p>
            <a:r>
              <a:rPr lang="en-US" altLang="en-US"/>
              <a:t>CH5 Bipolar Amplifiers</a:t>
            </a:r>
          </a:p>
        </p:txBody>
      </p:sp>
      <p:sp>
        <p:nvSpPr>
          <p:cNvPr id="11" name="Slide Number Placeholder 5">
            <a:extLst>
              <a:ext uri="{FF2B5EF4-FFF2-40B4-BE49-F238E27FC236}">
                <a16:creationId xmlns:a16="http://schemas.microsoft.com/office/drawing/2014/main" id="{15EAF550-B125-4776-895B-41025419D18E}"/>
              </a:ext>
            </a:extLst>
          </p:cNvPr>
          <p:cNvSpPr>
            <a:spLocks noGrp="1"/>
          </p:cNvSpPr>
          <p:nvPr>
            <p:ph type="sldNum" sz="quarter" idx="11"/>
          </p:nvPr>
        </p:nvSpPr>
        <p:spPr/>
        <p:txBody>
          <a:bodyPr/>
          <a:lstStyle/>
          <a:p>
            <a:fld id="{48F1CCC6-0D9E-4719-8C10-18D02963F64A}" type="slidenum">
              <a:rPr lang="en-US" altLang="en-US"/>
              <a:pPr/>
              <a:t>193</a:t>
            </a:fld>
            <a:endParaRPr lang="en-US" altLang="en-US"/>
          </a:p>
        </p:txBody>
      </p:sp>
      <p:sp>
        <p:nvSpPr>
          <p:cNvPr id="339970" name="Rectangle 2">
            <a:extLst>
              <a:ext uri="{FF2B5EF4-FFF2-40B4-BE49-F238E27FC236}">
                <a16:creationId xmlns:a16="http://schemas.microsoft.com/office/drawing/2014/main" id="{6224352F-9704-4FF2-BA81-9D38AE4C07F3}"/>
              </a:ext>
            </a:extLst>
          </p:cNvPr>
          <p:cNvSpPr>
            <a:spLocks noGrp="1" noChangeArrowheads="1"/>
          </p:cNvSpPr>
          <p:nvPr>
            <p:ph type="title"/>
          </p:nvPr>
        </p:nvSpPr>
        <p:spPr/>
        <p:txBody>
          <a:bodyPr/>
          <a:lstStyle/>
          <a:p>
            <a:r>
              <a:rPr lang="en-US" altLang="en-US"/>
              <a:t>Limitation on CE Voltage Gain </a:t>
            </a:r>
          </a:p>
        </p:txBody>
      </p:sp>
      <p:sp>
        <p:nvSpPr>
          <p:cNvPr id="339971" name="Rectangle 3">
            <a:extLst>
              <a:ext uri="{FF2B5EF4-FFF2-40B4-BE49-F238E27FC236}">
                <a16:creationId xmlns:a16="http://schemas.microsoft.com/office/drawing/2014/main" id="{C74DD73C-A041-41FF-8DAC-9D7968BA4E84}"/>
              </a:ext>
            </a:extLst>
          </p:cNvPr>
          <p:cNvSpPr>
            <a:spLocks noGrp="1" noChangeArrowheads="1"/>
          </p:cNvSpPr>
          <p:nvPr>
            <p:ph type="body" sz="half" idx="1"/>
          </p:nvPr>
        </p:nvSpPr>
        <p:spPr>
          <a:xfrm>
            <a:off x="762000" y="4953000"/>
            <a:ext cx="7620000" cy="1471613"/>
          </a:xfrm>
          <a:ln/>
        </p:spPr>
        <p:txBody>
          <a:bodyPr/>
          <a:lstStyle/>
          <a:p>
            <a:pPr>
              <a:lnSpc>
                <a:spcPct val="80000"/>
              </a:lnSpc>
            </a:pPr>
            <a:r>
              <a:rPr lang="en-US" altLang="en-US"/>
              <a:t>Since g</a:t>
            </a:r>
            <a:r>
              <a:rPr lang="en-US" altLang="en-US" baseline="-25000"/>
              <a:t>m</a:t>
            </a:r>
            <a:r>
              <a:rPr lang="en-US" altLang="en-US"/>
              <a:t> can be written as I</a:t>
            </a:r>
            <a:r>
              <a:rPr lang="en-US" altLang="en-US" baseline="-25000"/>
              <a:t>C</a:t>
            </a:r>
            <a:r>
              <a:rPr lang="en-US" altLang="en-US"/>
              <a:t>/V</a:t>
            </a:r>
            <a:r>
              <a:rPr lang="en-US" altLang="en-US" baseline="-25000"/>
              <a:t>T</a:t>
            </a:r>
            <a:r>
              <a:rPr lang="en-US" altLang="en-US"/>
              <a:t>, the CE voltage gain can be written as the ratio of V</a:t>
            </a:r>
            <a:r>
              <a:rPr lang="en-US" altLang="en-US" baseline="-25000"/>
              <a:t>RC</a:t>
            </a:r>
            <a:r>
              <a:rPr lang="en-US" altLang="en-US"/>
              <a:t> and V</a:t>
            </a:r>
            <a:r>
              <a:rPr lang="en-US" altLang="en-US" baseline="-25000"/>
              <a:t>T.</a:t>
            </a:r>
          </a:p>
          <a:p>
            <a:pPr>
              <a:lnSpc>
                <a:spcPct val="80000"/>
              </a:lnSpc>
            </a:pPr>
            <a:r>
              <a:rPr lang="en-US" altLang="en-US"/>
              <a:t>V</a:t>
            </a:r>
            <a:r>
              <a:rPr lang="en-US" altLang="en-US" baseline="-25000"/>
              <a:t>RC </a:t>
            </a:r>
            <a:r>
              <a:rPr lang="en-US" altLang="en-US"/>
              <a:t>is the potential difference between V</a:t>
            </a:r>
            <a:r>
              <a:rPr lang="en-US" altLang="en-US" baseline="-25000"/>
              <a:t>CC</a:t>
            </a:r>
            <a:r>
              <a:rPr lang="en-US" altLang="en-US"/>
              <a:t> and V</a:t>
            </a:r>
            <a:r>
              <a:rPr lang="en-US" altLang="en-US" baseline="-25000"/>
              <a:t>CE</a:t>
            </a:r>
            <a:r>
              <a:rPr lang="en-US" altLang="en-US"/>
              <a:t>, and V</a:t>
            </a:r>
            <a:r>
              <a:rPr lang="en-US" altLang="en-US" baseline="-25000"/>
              <a:t>CE </a:t>
            </a:r>
            <a:r>
              <a:rPr lang="en-US" altLang="en-US"/>
              <a:t>cannot go below V</a:t>
            </a:r>
            <a:r>
              <a:rPr lang="en-US" altLang="en-US" baseline="-25000"/>
              <a:t>BE</a:t>
            </a:r>
            <a:r>
              <a:rPr lang="en-US" altLang="en-US"/>
              <a:t> in order for the transistor to be in active region.</a:t>
            </a:r>
            <a:r>
              <a:rPr lang="en-US" altLang="en-US" sz="1800"/>
              <a:t>  </a:t>
            </a:r>
          </a:p>
        </p:txBody>
      </p:sp>
      <p:pic>
        <p:nvPicPr>
          <p:cNvPr id="339979" name="Picture 11">
            <a:extLst>
              <a:ext uri="{FF2B5EF4-FFF2-40B4-BE49-F238E27FC236}">
                <a16:creationId xmlns:a16="http://schemas.microsoft.com/office/drawing/2014/main" id="{862EAE46-15FB-4C62-9ECB-D66D5570D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344805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9980" name="Group 12">
            <a:extLst>
              <a:ext uri="{FF2B5EF4-FFF2-40B4-BE49-F238E27FC236}">
                <a16:creationId xmlns:a16="http://schemas.microsoft.com/office/drawing/2014/main" id="{33145A97-2176-4E5E-A640-3B312CE0799C}"/>
              </a:ext>
            </a:extLst>
          </p:cNvPr>
          <p:cNvGrpSpPr>
            <a:grpSpLocks/>
          </p:cNvGrpSpPr>
          <p:nvPr/>
        </p:nvGrpSpPr>
        <p:grpSpPr bwMode="auto">
          <a:xfrm>
            <a:off x="3352800" y="3276600"/>
            <a:ext cx="5486400" cy="990600"/>
            <a:chOff x="2496" y="1536"/>
            <a:chExt cx="3120" cy="528"/>
          </a:xfrm>
        </p:grpSpPr>
        <p:sp>
          <p:nvSpPr>
            <p:cNvPr id="339977" name="AutoShape 9">
              <a:extLst>
                <a:ext uri="{FF2B5EF4-FFF2-40B4-BE49-F238E27FC236}">
                  <a16:creationId xmlns:a16="http://schemas.microsoft.com/office/drawing/2014/main" id="{C7ABF218-421F-4155-BD16-B3CA8037BA3C}"/>
                </a:ext>
              </a:extLst>
            </p:cNvPr>
            <p:cNvSpPr>
              <a:spLocks noChangeArrowheads="1"/>
            </p:cNvSpPr>
            <p:nvPr/>
          </p:nvSpPr>
          <p:spPr bwMode="auto">
            <a:xfrm>
              <a:off x="2496" y="1536"/>
              <a:ext cx="3120"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39972" name="Object 4">
              <a:extLst>
                <a:ext uri="{FF2B5EF4-FFF2-40B4-BE49-F238E27FC236}">
                  <a16:creationId xmlns:a16="http://schemas.microsoft.com/office/drawing/2014/main" id="{DE75D627-4B7F-4469-9F95-FF87B434AF2F}"/>
                </a:ext>
              </a:extLst>
            </p:cNvPr>
            <p:cNvGraphicFramePr>
              <a:graphicFrameLocks noChangeAspect="1"/>
            </p:cNvGraphicFramePr>
            <p:nvPr/>
          </p:nvGraphicFramePr>
          <p:xfrm>
            <a:off x="2578" y="1552"/>
            <a:ext cx="672" cy="467"/>
          </p:xfrm>
          <a:graphic>
            <a:graphicData uri="http://schemas.openxmlformats.org/presentationml/2006/ole">
              <mc:AlternateContent xmlns:mc="http://schemas.openxmlformats.org/markup-compatibility/2006">
                <mc:Choice xmlns:v="urn:schemas-microsoft-com:vml" Requires="v">
                  <p:oleObj spid="_x0000_s56321" name="Equation" r:id="rId4" imgW="1346040" imgH="799920" progId="Equation.3">
                    <p:embed/>
                  </p:oleObj>
                </mc:Choice>
                <mc:Fallback>
                  <p:oleObj name="Equation" r:id="rId4" imgW="1346040" imgH="799920" progId="Equation.3">
                    <p:embed/>
                    <p:pic>
                      <p:nvPicPr>
                        <p:cNvPr id="339972" name="Object 4">
                          <a:extLst>
                            <a:ext uri="{FF2B5EF4-FFF2-40B4-BE49-F238E27FC236}">
                              <a16:creationId xmlns:a16="http://schemas.microsoft.com/office/drawing/2014/main" id="{DE75D627-4B7F-4469-9F95-FF87B434A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8" y="1552"/>
                          <a:ext cx="672" cy="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9973" name="Object 5">
              <a:extLst>
                <a:ext uri="{FF2B5EF4-FFF2-40B4-BE49-F238E27FC236}">
                  <a16:creationId xmlns:a16="http://schemas.microsoft.com/office/drawing/2014/main" id="{5FFAE27F-B761-41E9-92C7-9B461A237349}"/>
                </a:ext>
              </a:extLst>
            </p:cNvPr>
            <p:cNvGraphicFramePr>
              <a:graphicFrameLocks noChangeAspect="1"/>
            </p:cNvGraphicFramePr>
            <p:nvPr/>
          </p:nvGraphicFramePr>
          <p:xfrm>
            <a:off x="3563" y="1536"/>
            <a:ext cx="616" cy="504"/>
          </p:xfrm>
          <a:graphic>
            <a:graphicData uri="http://schemas.openxmlformats.org/presentationml/2006/ole">
              <mc:AlternateContent xmlns:mc="http://schemas.openxmlformats.org/markup-compatibility/2006">
                <mc:Choice xmlns:v="urn:schemas-microsoft-com:vml" Requires="v">
                  <p:oleObj spid="_x0000_s56322" name="Equation" r:id="rId6" imgW="1143000" imgH="799920" progId="Equation.3">
                    <p:embed/>
                  </p:oleObj>
                </mc:Choice>
                <mc:Fallback>
                  <p:oleObj name="Equation" r:id="rId6" imgW="1143000" imgH="799920" progId="Equation.3">
                    <p:embed/>
                    <p:pic>
                      <p:nvPicPr>
                        <p:cNvPr id="339973" name="Object 5">
                          <a:extLst>
                            <a:ext uri="{FF2B5EF4-FFF2-40B4-BE49-F238E27FC236}">
                              <a16:creationId xmlns:a16="http://schemas.microsoft.com/office/drawing/2014/main" id="{5FFAE27F-B761-41E9-92C7-9B461A237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 y="1536"/>
                          <a:ext cx="616"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4" name="Object 6">
              <a:extLst>
                <a:ext uri="{FF2B5EF4-FFF2-40B4-BE49-F238E27FC236}">
                  <a16:creationId xmlns:a16="http://schemas.microsoft.com/office/drawing/2014/main" id="{11300CF8-C01F-4E98-9A56-54BF2ADB884C}"/>
                </a:ext>
              </a:extLst>
            </p:cNvPr>
            <p:cNvGraphicFramePr>
              <a:graphicFrameLocks noChangeAspect="1"/>
            </p:cNvGraphicFramePr>
            <p:nvPr/>
          </p:nvGraphicFramePr>
          <p:xfrm>
            <a:off x="4473" y="1536"/>
            <a:ext cx="979" cy="504"/>
          </p:xfrm>
          <a:graphic>
            <a:graphicData uri="http://schemas.openxmlformats.org/presentationml/2006/ole">
              <mc:AlternateContent xmlns:mc="http://schemas.openxmlformats.org/markup-compatibility/2006">
                <mc:Choice xmlns:v="urn:schemas-microsoft-com:vml" Requires="v">
                  <p:oleObj spid="_x0000_s56323" name="Equation" r:id="rId8" imgW="1815840" imgH="799920" progId="Equation.3">
                    <p:embed/>
                  </p:oleObj>
                </mc:Choice>
                <mc:Fallback>
                  <p:oleObj name="Equation" r:id="rId8" imgW="1815840" imgH="799920" progId="Equation.3">
                    <p:embed/>
                    <p:pic>
                      <p:nvPicPr>
                        <p:cNvPr id="339974" name="Object 6">
                          <a:extLst>
                            <a:ext uri="{FF2B5EF4-FFF2-40B4-BE49-F238E27FC236}">
                              <a16:creationId xmlns:a16="http://schemas.microsoft.com/office/drawing/2014/main" id="{11300CF8-C01F-4E98-9A56-54BF2ADB8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3" y="1536"/>
                          <a:ext cx="979"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3F6E8459-4E6A-4DBD-BFA2-177D9853DD44}"/>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5C37D944-253E-4492-9724-11EE610F6DCD}"/>
              </a:ext>
            </a:extLst>
          </p:cNvPr>
          <p:cNvSpPr>
            <a:spLocks noGrp="1"/>
          </p:cNvSpPr>
          <p:nvPr>
            <p:ph type="sldNum" sz="quarter" idx="11"/>
          </p:nvPr>
        </p:nvSpPr>
        <p:spPr/>
        <p:txBody>
          <a:bodyPr/>
          <a:lstStyle/>
          <a:p>
            <a:fld id="{F10D8C79-6DEA-431B-8354-D39962AF33CF}" type="slidenum">
              <a:rPr lang="en-US" altLang="en-US"/>
              <a:pPr/>
              <a:t>194</a:t>
            </a:fld>
            <a:endParaRPr lang="en-US" altLang="en-US"/>
          </a:p>
        </p:txBody>
      </p:sp>
      <p:sp>
        <p:nvSpPr>
          <p:cNvPr id="340994" name="Rectangle 2">
            <a:extLst>
              <a:ext uri="{FF2B5EF4-FFF2-40B4-BE49-F238E27FC236}">
                <a16:creationId xmlns:a16="http://schemas.microsoft.com/office/drawing/2014/main" id="{4754124A-EF77-4655-AA93-F7C5692943F7}"/>
              </a:ext>
            </a:extLst>
          </p:cNvPr>
          <p:cNvSpPr>
            <a:spLocks noGrp="1" noChangeArrowheads="1"/>
          </p:cNvSpPr>
          <p:nvPr>
            <p:ph type="title"/>
          </p:nvPr>
        </p:nvSpPr>
        <p:spPr/>
        <p:txBody>
          <a:bodyPr/>
          <a:lstStyle/>
          <a:p>
            <a:r>
              <a:rPr lang="en-US" altLang="en-US"/>
              <a:t>Tradeoff between Voltage Gain and Headroom</a:t>
            </a:r>
          </a:p>
        </p:txBody>
      </p:sp>
      <p:pic>
        <p:nvPicPr>
          <p:cNvPr id="341000" name="Picture 8">
            <a:extLst>
              <a:ext uri="{FF2B5EF4-FFF2-40B4-BE49-F238E27FC236}">
                <a16:creationId xmlns:a16="http://schemas.microsoft.com/office/drawing/2014/main" id="{B695A96D-1951-4E7A-B7F0-6B57C362F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6096000" cy="542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A86DAC7A-E321-421F-A5AE-14CC09C02BFE}"/>
              </a:ext>
            </a:extLst>
          </p:cNvPr>
          <p:cNvSpPr>
            <a:spLocks noGrp="1"/>
          </p:cNvSpPr>
          <p:nvPr>
            <p:ph type="ftr" sz="quarter" idx="10"/>
          </p:nvPr>
        </p:nvSpPr>
        <p:spPr/>
        <p:txBody>
          <a:bodyPr/>
          <a:lstStyle/>
          <a:p>
            <a:r>
              <a:rPr lang="en-US" altLang="en-US"/>
              <a:t>CH5 Bipolar Amplifiers</a:t>
            </a:r>
          </a:p>
        </p:txBody>
      </p:sp>
      <p:sp>
        <p:nvSpPr>
          <p:cNvPr id="12" name="Slide Number Placeholder 6">
            <a:extLst>
              <a:ext uri="{FF2B5EF4-FFF2-40B4-BE49-F238E27FC236}">
                <a16:creationId xmlns:a16="http://schemas.microsoft.com/office/drawing/2014/main" id="{6ECA9D8B-E22F-4BE1-A08E-1E1D30DF85BF}"/>
              </a:ext>
            </a:extLst>
          </p:cNvPr>
          <p:cNvSpPr>
            <a:spLocks noGrp="1"/>
          </p:cNvSpPr>
          <p:nvPr>
            <p:ph type="sldNum" sz="quarter" idx="11"/>
          </p:nvPr>
        </p:nvSpPr>
        <p:spPr/>
        <p:txBody>
          <a:bodyPr/>
          <a:lstStyle/>
          <a:p>
            <a:fld id="{1F5DA20D-0CA4-4B39-AB73-E5DD81FCD049}" type="slidenum">
              <a:rPr lang="en-US" altLang="en-US"/>
              <a:pPr/>
              <a:t>195</a:t>
            </a:fld>
            <a:endParaRPr lang="en-US" altLang="en-US"/>
          </a:p>
        </p:txBody>
      </p:sp>
      <p:sp>
        <p:nvSpPr>
          <p:cNvPr id="342018" name="Rectangle 2">
            <a:extLst>
              <a:ext uri="{FF2B5EF4-FFF2-40B4-BE49-F238E27FC236}">
                <a16:creationId xmlns:a16="http://schemas.microsoft.com/office/drawing/2014/main" id="{452ACA88-8B5A-4E54-9E12-BA01507499BE}"/>
              </a:ext>
            </a:extLst>
          </p:cNvPr>
          <p:cNvSpPr>
            <a:spLocks noGrp="1" noChangeArrowheads="1"/>
          </p:cNvSpPr>
          <p:nvPr>
            <p:ph type="title"/>
          </p:nvPr>
        </p:nvSpPr>
        <p:spPr/>
        <p:txBody>
          <a:bodyPr/>
          <a:lstStyle/>
          <a:p>
            <a:r>
              <a:rPr lang="en-US" altLang="en-US"/>
              <a:t>I/O Impedances of CE Stage</a:t>
            </a:r>
          </a:p>
        </p:txBody>
      </p:sp>
      <p:sp>
        <p:nvSpPr>
          <p:cNvPr id="342019" name="Rectangle 3">
            <a:extLst>
              <a:ext uri="{FF2B5EF4-FFF2-40B4-BE49-F238E27FC236}">
                <a16:creationId xmlns:a16="http://schemas.microsoft.com/office/drawing/2014/main" id="{F090B8AA-02C1-4968-8F8A-C628EAE235DA}"/>
              </a:ext>
            </a:extLst>
          </p:cNvPr>
          <p:cNvSpPr>
            <a:spLocks noGrp="1" noChangeArrowheads="1"/>
          </p:cNvSpPr>
          <p:nvPr>
            <p:ph type="body" sz="half" idx="1"/>
          </p:nvPr>
        </p:nvSpPr>
        <p:spPr>
          <a:xfrm>
            <a:off x="533400" y="5562600"/>
            <a:ext cx="7772400" cy="762000"/>
          </a:xfrm>
          <a:ln/>
        </p:spPr>
        <p:txBody>
          <a:bodyPr/>
          <a:lstStyle/>
          <a:p>
            <a:r>
              <a:rPr lang="en-US" altLang="en-US"/>
              <a:t>When measuring output impedance, the input port has to be grounded so that V</a:t>
            </a:r>
            <a:r>
              <a:rPr lang="en-US" altLang="en-US" baseline="-25000"/>
              <a:t>in </a:t>
            </a:r>
            <a:r>
              <a:rPr lang="en-US" altLang="en-US"/>
              <a:t>= 0.</a:t>
            </a:r>
          </a:p>
        </p:txBody>
      </p:sp>
      <p:grpSp>
        <p:nvGrpSpPr>
          <p:cNvPr id="342032" name="Group 16">
            <a:extLst>
              <a:ext uri="{FF2B5EF4-FFF2-40B4-BE49-F238E27FC236}">
                <a16:creationId xmlns:a16="http://schemas.microsoft.com/office/drawing/2014/main" id="{40BBB239-D963-4C44-88B8-CDDB3D7FD2A7}"/>
              </a:ext>
            </a:extLst>
          </p:cNvPr>
          <p:cNvGrpSpPr>
            <a:grpSpLocks/>
          </p:cNvGrpSpPr>
          <p:nvPr/>
        </p:nvGrpSpPr>
        <p:grpSpPr bwMode="auto">
          <a:xfrm>
            <a:off x="1143000" y="4267200"/>
            <a:ext cx="2209800" cy="1066800"/>
            <a:chOff x="1344" y="2256"/>
            <a:chExt cx="1152" cy="576"/>
          </a:xfrm>
        </p:grpSpPr>
        <p:sp>
          <p:nvSpPr>
            <p:cNvPr id="342023" name="AutoShape 7">
              <a:extLst>
                <a:ext uri="{FF2B5EF4-FFF2-40B4-BE49-F238E27FC236}">
                  <a16:creationId xmlns:a16="http://schemas.microsoft.com/office/drawing/2014/main" id="{BA911ED1-78C0-4154-870D-E781AFC270EA}"/>
                </a:ext>
              </a:extLst>
            </p:cNvPr>
            <p:cNvSpPr>
              <a:spLocks noChangeArrowheads="1"/>
            </p:cNvSpPr>
            <p:nvPr/>
          </p:nvSpPr>
          <p:spPr bwMode="auto">
            <a:xfrm>
              <a:off x="1344" y="2256"/>
              <a:ext cx="1152"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2021" name="Object 5">
              <a:extLst>
                <a:ext uri="{FF2B5EF4-FFF2-40B4-BE49-F238E27FC236}">
                  <a16:creationId xmlns:a16="http://schemas.microsoft.com/office/drawing/2014/main" id="{69BAF01F-C4CA-4B91-BBC7-3528BFB7EDB5}"/>
                </a:ext>
              </a:extLst>
            </p:cNvPr>
            <p:cNvGraphicFramePr>
              <a:graphicFrameLocks noChangeAspect="1"/>
            </p:cNvGraphicFramePr>
            <p:nvPr/>
          </p:nvGraphicFramePr>
          <p:xfrm>
            <a:off x="1454" y="2320"/>
            <a:ext cx="877" cy="500"/>
          </p:xfrm>
          <a:graphic>
            <a:graphicData uri="http://schemas.openxmlformats.org/presentationml/2006/ole">
              <mc:AlternateContent xmlns:mc="http://schemas.openxmlformats.org/markup-compatibility/2006">
                <mc:Choice xmlns:v="urn:schemas-microsoft-com:vml" Requires="v">
                  <p:oleObj spid="_x0000_s57345" name="Equation" r:id="rId3" imgW="1536480" imgH="799920" progId="Equation.3">
                    <p:embed/>
                  </p:oleObj>
                </mc:Choice>
                <mc:Fallback>
                  <p:oleObj name="Equation" r:id="rId3" imgW="1536480" imgH="799920" progId="Equation.3">
                    <p:embed/>
                    <p:pic>
                      <p:nvPicPr>
                        <p:cNvPr id="342021" name="Object 5">
                          <a:extLst>
                            <a:ext uri="{FF2B5EF4-FFF2-40B4-BE49-F238E27FC236}">
                              <a16:creationId xmlns:a16="http://schemas.microsoft.com/office/drawing/2014/main" id="{69BAF01F-C4CA-4B91-BBC7-3528BFB7E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 y="2320"/>
                          <a:ext cx="877"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2033" name="Group 17">
            <a:extLst>
              <a:ext uri="{FF2B5EF4-FFF2-40B4-BE49-F238E27FC236}">
                <a16:creationId xmlns:a16="http://schemas.microsoft.com/office/drawing/2014/main" id="{9DFDC3EB-F2B0-4FE6-91C2-3DE877FD4986}"/>
              </a:ext>
            </a:extLst>
          </p:cNvPr>
          <p:cNvGrpSpPr>
            <a:grpSpLocks/>
          </p:cNvGrpSpPr>
          <p:nvPr/>
        </p:nvGrpSpPr>
        <p:grpSpPr bwMode="auto">
          <a:xfrm>
            <a:off x="5791200" y="4191000"/>
            <a:ext cx="2209800" cy="1143000"/>
            <a:chOff x="3360" y="2256"/>
            <a:chExt cx="1152" cy="576"/>
          </a:xfrm>
        </p:grpSpPr>
        <p:sp>
          <p:nvSpPr>
            <p:cNvPr id="342031" name="AutoShape 15">
              <a:extLst>
                <a:ext uri="{FF2B5EF4-FFF2-40B4-BE49-F238E27FC236}">
                  <a16:creationId xmlns:a16="http://schemas.microsoft.com/office/drawing/2014/main" id="{77980FF6-BD57-4F68-B717-E09BDAE65A85}"/>
                </a:ext>
              </a:extLst>
            </p:cNvPr>
            <p:cNvSpPr>
              <a:spLocks noChangeArrowheads="1"/>
            </p:cNvSpPr>
            <p:nvPr/>
          </p:nvSpPr>
          <p:spPr bwMode="auto">
            <a:xfrm>
              <a:off x="3360" y="2256"/>
              <a:ext cx="1152"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2022" name="Object 6">
              <a:extLst>
                <a:ext uri="{FF2B5EF4-FFF2-40B4-BE49-F238E27FC236}">
                  <a16:creationId xmlns:a16="http://schemas.microsoft.com/office/drawing/2014/main" id="{626B623C-CA1E-4AC4-8388-D9658128D308}"/>
                </a:ext>
              </a:extLst>
            </p:cNvPr>
            <p:cNvGraphicFramePr>
              <a:graphicFrameLocks noChangeAspect="1"/>
            </p:cNvGraphicFramePr>
            <p:nvPr/>
          </p:nvGraphicFramePr>
          <p:xfrm>
            <a:off x="3433" y="2291"/>
            <a:ext cx="983" cy="449"/>
          </p:xfrm>
          <a:graphic>
            <a:graphicData uri="http://schemas.openxmlformats.org/presentationml/2006/ole">
              <mc:AlternateContent xmlns:mc="http://schemas.openxmlformats.org/markup-compatibility/2006">
                <mc:Choice xmlns:v="urn:schemas-microsoft-com:vml" Requires="v">
                  <p:oleObj spid="_x0000_s57346" name="Equation" r:id="rId5" imgW="1473120" imgH="672840" progId="Equation.3">
                    <p:embed/>
                  </p:oleObj>
                </mc:Choice>
                <mc:Fallback>
                  <p:oleObj name="Equation" r:id="rId5" imgW="1473120" imgH="672840" progId="Equation.3">
                    <p:embed/>
                    <p:pic>
                      <p:nvPicPr>
                        <p:cNvPr id="342022" name="Object 6">
                          <a:extLst>
                            <a:ext uri="{FF2B5EF4-FFF2-40B4-BE49-F238E27FC236}">
                              <a16:creationId xmlns:a16="http://schemas.microsoft.com/office/drawing/2014/main" id="{626B623C-CA1E-4AC4-8388-D9658128D3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3" y="2291"/>
                          <a:ext cx="983"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42026" name="Picture 10">
            <a:extLst>
              <a:ext uri="{FF2B5EF4-FFF2-40B4-BE49-F238E27FC236}">
                <a16:creationId xmlns:a16="http://schemas.microsoft.com/office/drawing/2014/main" id="{FF1576F5-6FA3-4945-9248-18D1EB525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447800"/>
            <a:ext cx="90773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CE930119-C67F-4B98-AC58-D0EA07AF693C}"/>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AF275D53-AB05-4E31-8FCF-6B307870F684}"/>
              </a:ext>
            </a:extLst>
          </p:cNvPr>
          <p:cNvSpPr>
            <a:spLocks noGrp="1"/>
          </p:cNvSpPr>
          <p:nvPr>
            <p:ph type="sldNum" sz="quarter" idx="11"/>
          </p:nvPr>
        </p:nvSpPr>
        <p:spPr/>
        <p:txBody>
          <a:bodyPr/>
          <a:lstStyle/>
          <a:p>
            <a:fld id="{A01619EF-E3DB-4562-BC64-632011727F0B}" type="slidenum">
              <a:rPr lang="en-US" altLang="en-US"/>
              <a:pPr/>
              <a:t>196</a:t>
            </a:fld>
            <a:endParaRPr lang="en-US" altLang="en-US"/>
          </a:p>
        </p:txBody>
      </p:sp>
      <p:sp>
        <p:nvSpPr>
          <p:cNvPr id="343042" name="Rectangle 2">
            <a:extLst>
              <a:ext uri="{FF2B5EF4-FFF2-40B4-BE49-F238E27FC236}">
                <a16:creationId xmlns:a16="http://schemas.microsoft.com/office/drawing/2014/main" id="{27DA8CEE-BC25-4503-9981-DDE91B1781AB}"/>
              </a:ext>
            </a:extLst>
          </p:cNvPr>
          <p:cNvSpPr>
            <a:spLocks noGrp="1" noChangeArrowheads="1"/>
          </p:cNvSpPr>
          <p:nvPr>
            <p:ph type="title"/>
          </p:nvPr>
        </p:nvSpPr>
        <p:spPr>
          <a:xfrm>
            <a:off x="609600" y="228600"/>
            <a:ext cx="7848600" cy="685800"/>
          </a:xfrm>
        </p:spPr>
        <p:txBody>
          <a:bodyPr/>
          <a:lstStyle/>
          <a:p>
            <a:r>
              <a:rPr lang="en-US" altLang="en-US"/>
              <a:t>CE Stage Trade-offs</a:t>
            </a:r>
          </a:p>
        </p:txBody>
      </p:sp>
      <p:pic>
        <p:nvPicPr>
          <p:cNvPr id="343047" name="Picture 7">
            <a:extLst>
              <a:ext uri="{FF2B5EF4-FFF2-40B4-BE49-F238E27FC236}">
                <a16:creationId xmlns:a16="http://schemas.microsoft.com/office/drawing/2014/main" id="{5D6CA930-F9A0-44FD-A53A-5E3B5FFE9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59436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ADB5035-ACAA-46A2-B140-77D8A0B1A175}"/>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6BB25357-FB70-4C57-A322-9C015B017293}"/>
              </a:ext>
            </a:extLst>
          </p:cNvPr>
          <p:cNvSpPr>
            <a:spLocks noGrp="1"/>
          </p:cNvSpPr>
          <p:nvPr>
            <p:ph type="sldNum" sz="quarter" idx="11"/>
          </p:nvPr>
        </p:nvSpPr>
        <p:spPr/>
        <p:txBody>
          <a:bodyPr/>
          <a:lstStyle/>
          <a:p>
            <a:fld id="{C7F25118-FEEA-4934-9174-ED0C2C779F3D}" type="slidenum">
              <a:rPr lang="en-US" altLang="en-US"/>
              <a:pPr/>
              <a:t>197</a:t>
            </a:fld>
            <a:endParaRPr lang="en-US" altLang="en-US"/>
          </a:p>
        </p:txBody>
      </p:sp>
      <p:sp>
        <p:nvSpPr>
          <p:cNvPr id="344066" name="Rectangle 2">
            <a:extLst>
              <a:ext uri="{FF2B5EF4-FFF2-40B4-BE49-F238E27FC236}">
                <a16:creationId xmlns:a16="http://schemas.microsoft.com/office/drawing/2014/main" id="{B8A534B6-AEF1-4220-9EE2-EA0051DA6D44}"/>
              </a:ext>
            </a:extLst>
          </p:cNvPr>
          <p:cNvSpPr>
            <a:spLocks noGrp="1" noChangeArrowheads="1"/>
          </p:cNvSpPr>
          <p:nvPr>
            <p:ph type="title"/>
          </p:nvPr>
        </p:nvSpPr>
        <p:spPr/>
        <p:txBody>
          <a:bodyPr/>
          <a:lstStyle/>
          <a:p>
            <a:r>
              <a:rPr lang="en-US" altLang="en-US"/>
              <a:t>Inclusion of Early Effect</a:t>
            </a:r>
          </a:p>
        </p:txBody>
      </p:sp>
      <p:sp>
        <p:nvSpPr>
          <p:cNvPr id="344067" name="Rectangle 3">
            <a:extLst>
              <a:ext uri="{FF2B5EF4-FFF2-40B4-BE49-F238E27FC236}">
                <a16:creationId xmlns:a16="http://schemas.microsoft.com/office/drawing/2014/main" id="{ADE12FFE-FD62-46E9-B511-83BBC236544A}"/>
              </a:ext>
            </a:extLst>
          </p:cNvPr>
          <p:cNvSpPr>
            <a:spLocks noGrp="1" noChangeArrowheads="1"/>
          </p:cNvSpPr>
          <p:nvPr>
            <p:ph type="body" sz="half" idx="1"/>
          </p:nvPr>
        </p:nvSpPr>
        <p:spPr>
          <a:xfrm>
            <a:off x="685800" y="5562600"/>
            <a:ext cx="7772400" cy="762000"/>
          </a:xfrm>
          <a:ln/>
        </p:spPr>
        <p:txBody>
          <a:bodyPr/>
          <a:lstStyle/>
          <a:p>
            <a:r>
              <a:rPr lang="en-US" altLang="en-US"/>
              <a:t>Early effect will lower the gain of the CE amplifier, as it appears in parallel with R</a:t>
            </a:r>
            <a:r>
              <a:rPr lang="en-US" altLang="en-US" baseline="-25000"/>
              <a:t>C</a:t>
            </a:r>
            <a:r>
              <a:rPr lang="en-US" altLang="en-US"/>
              <a:t>.  </a:t>
            </a:r>
          </a:p>
        </p:txBody>
      </p:sp>
      <p:grpSp>
        <p:nvGrpSpPr>
          <p:cNvPr id="344073" name="Group 9">
            <a:extLst>
              <a:ext uri="{FF2B5EF4-FFF2-40B4-BE49-F238E27FC236}">
                <a16:creationId xmlns:a16="http://schemas.microsoft.com/office/drawing/2014/main" id="{7B061724-0929-4E77-8F5B-1928EBD9E14C}"/>
              </a:ext>
            </a:extLst>
          </p:cNvPr>
          <p:cNvGrpSpPr>
            <a:grpSpLocks/>
          </p:cNvGrpSpPr>
          <p:nvPr/>
        </p:nvGrpSpPr>
        <p:grpSpPr bwMode="auto">
          <a:xfrm>
            <a:off x="3048000" y="4038600"/>
            <a:ext cx="2438400" cy="1371600"/>
            <a:chOff x="2016" y="1872"/>
            <a:chExt cx="1344" cy="720"/>
          </a:xfrm>
        </p:grpSpPr>
        <p:sp>
          <p:nvSpPr>
            <p:cNvPr id="344070" name="AutoShape 6">
              <a:extLst>
                <a:ext uri="{FF2B5EF4-FFF2-40B4-BE49-F238E27FC236}">
                  <a16:creationId xmlns:a16="http://schemas.microsoft.com/office/drawing/2014/main" id="{5CEF4DD8-0E33-47E0-889A-2B91BDCD2F65}"/>
                </a:ext>
              </a:extLst>
            </p:cNvPr>
            <p:cNvSpPr>
              <a:spLocks noChangeArrowheads="1"/>
            </p:cNvSpPr>
            <p:nvPr/>
          </p:nvSpPr>
          <p:spPr bwMode="auto">
            <a:xfrm>
              <a:off x="2016" y="1872"/>
              <a:ext cx="1344"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4069" name="Object 5">
              <a:extLst>
                <a:ext uri="{FF2B5EF4-FFF2-40B4-BE49-F238E27FC236}">
                  <a16:creationId xmlns:a16="http://schemas.microsoft.com/office/drawing/2014/main" id="{D5703F16-038B-41E7-9A2C-32863E9963BF}"/>
                </a:ext>
              </a:extLst>
            </p:cNvPr>
            <p:cNvGraphicFramePr>
              <a:graphicFrameLocks noChangeAspect="1"/>
            </p:cNvGraphicFramePr>
            <p:nvPr/>
          </p:nvGraphicFramePr>
          <p:xfrm>
            <a:off x="2160" y="1968"/>
            <a:ext cx="1088" cy="480"/>
          </p:xfrm>
          <a:graphic>
            <a:graphicData uri="http://schemas.openxmlformats.org/presentationml/2006/ole">
              <mc:AlternateContent xmlns:mc="http://schemas.openxmlformats.org/markup-compatibility/2006">
                <mc:Choice xmlns:v="urn:schemas-microsoft-com:vml" Requires="v">
                  <p:oleObj spid="_x0000_s58369" name="Equation" r:id="rId3" imgW="2197080" imgH="838080" progId="Equation.3">
                    <p:embed/>
                  </p:oleObj>
                </mc:Choice>
                <mc:Fallback>
                  <p:oleObj name="Equation" r:id="rId3" imgW="2197080" imgH="838080" progId="Equation.3">
                    <p:embed/>
                    <p:pic>
                      <p:nvPicPr>
                        <p:cNvPr id="344069" name="Object 5">
                          <a:extLst>
                            <a:ext uri="{FF2B5EF4-FFF2-40B4-BE49-F238E27FC236}">
                              <a16:creationId xmlns:a16="http://schemas.microsoft.com/office/drawing/2014/main" id="{D5703F16-038B-41E7-9A2C-32863E996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88"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44072" name="Picture 8">
            <a:extLst>
              <a:ext uri="{FF2B5EF4-FFF2-40B4-BE49-F238E27FC236}">
                <a16:creationId xmlns:a16="http://schemas.microsoft.com/office/drawing/2014/main" id="{1C8BFCB1-CA12-4666-BC80-C282E0EF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295400"/>
            <a:ext cx="70866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6614072D-10E3-4502-A444-E5ADF25A3CB8}"/>
              </a:ext>
            </a:extLst>
          </p:cNvPr>
          <p:cNvSpPr>
            <a:spLocks noGrp="1"/>
          </p:cNvSpPr>
          <p:nvPr>
            <p:ph type="ftr" sz="quarter" idx="10"/>
          </p:nvPr>
        </p:nvSpPr>
        <p:spPr/>
        <p:txBody>
          <a:bodyPr/>
          <a:lstStyle/>
          <a:p>
            <a:r>
              <a:rPr lang="en-US" altLang="en-US"/>
              <a:t>CH5 Bipolar Amplifiers</a:t>
            </a:r>
          </a:p>
        </p:txBody>
      </p:sp>
      <p:sp>
        <p:nvSpPr>
          <p:cNvPr id="8" name="Slide Number Placeholder 5">
            <a:extLst>
              <a:ext uri="{FF2B5EF4-FFF2-40B4-BE49-F238E27FC236}">
                <a16:creationId xmlns:a16="http://schemas.microsoft.com/office/drawing/2014/main" id="{DB6E1902-9F67-4377-AA58-66306754DCB5}"/>
              </a:ext>
            </a:extLst>
          </p:cNvPr>
          <p:cNvSpPr>
            <a:spLocks noGrp="1"/>
          </p:cNvSpPr>
          <p:nvPr>
            <p:ph type="sldNum" sz="quarter" idx="11"/>
          </p:nvPr>
        </p:nvSpPr>
        <p:spPr/>
        <p:txBody>
          <a:bodyPr/>
          <a:lstStyle/>
          <a:p>
            <a:fld id="{63C62BEB-ABD3-4CF4-92C4-9271489693CF}" type="slidenum">
              <a:rPr lang="en-US" altLang="en-US"/>
              <a:pPr/>
              <a:t>198</a:t>
            </a:fld>
            <a:endParaRPr lang="en-US" altLang="en-US"/>
          </a:p>
        </p:txBody>
      </p:sp>
      <p:sp>
        <p:nvSpPr>
          <p:cNvPr id="345090" name="Rectangle 2">
            <a:extLst>
              <a:ext uri="{FF2B5EF4-FFF2-40B4-BE49-F238E27FC236}">
                <a16:creationId xmlns:a16="http://schemas.microsoft.com/office/drawing/2014/main" id="{55AF5071-0CE9-4387-8E69-15941058CD83}"/>
              </a:ext>
            </a:extLst>
          </p:cNvPr>
          <p:cNvSpPr>
            <a:spLocks noGrp="1" noChangeArrowheads="1"/>
          </p:cNvSpPr>
          <p:nvPr>
            <p:ph type="title"/>
          </p:nvPr>
        </p:nvSpPr>
        <p:spPr/>
        <p:txBody>
          <a:bodyPr/>
          <a:lstStyle/>
          <a:p>
            <a:r>
              <a:rPr lang="en-US" altLang="en-US"/>
              <a:t>Intrinsic Gain</a:t>
            </a:r>
          </a:p>
        </p:txBody>
      </p:sp>
      <p:sp>
        <p:nvSpPr>
          <p:cNvPr id="345091" name="Rectangle 3">
            <a:extLst>
              <a:ext uri="{FF2B5EF4-FFF2-40B4-BE49-F238E27FC236}">
                <a16:creationId xmlns:a16="http://schemas.microsoft.com/office/drawing/2014/main" id="{220FD0CB-BF23-43E8-B28A-5B9FA36DF78D}"/>
              </a:ext>
            </a:extLst>
          </p:cNvPr>
          <p:cNvSpPr>
            <a:spLocks noGrp="1" noChangeArrowheads="1"/>
          </p:cNvSpPr>
          <p:nvPr>
            <p:ph type="body" sz="half" idx="1"/>
          </p:nvPr>
        </p:nvSpPr>
        <p:spPr>
          <a:xfrm>
            <a:off x="685800" y="4648200"/>
            <a:ext cx="7772400" cy="1462088"/>
          </a:xfrm>
          <a:ln/>
        </p:spPr>
        <p:txBody>
          <a:bodyPr/>
          <a:lstStyle/>
          <a:p>
            <a:r>
              <a:rPr lang="en-US" altLang="en-US"/>
              <a:t>As R</a:t>
            </a:r>
            <a:r>
              <a:rPr lang="en-US" altLang="en-US" baseline="-25000"/>
              <a:t>C</a:t>
            </a:r>
            <a:r>
              <a:rPr lang="en-US" altLang="en-US"/>
              <a:t> goes to infinity, the voltage gain reaches the product of g</a:t>
            </a:r>
            <a:r>
              <a:rPr lang="en-US" altLang="en-US" baseline="-25000"/>
              <a:t>m</a:t>
            </a:r>
            <a:r>
              <a:rPr lang="en-US" altLang="en-US"/>
              <a:t> and r</a:t>
            </a:r>
            <a:r>
              <a:rPr lang="en-US" altLang="en-US" baseline="-25000"/>
              <a:t>O</a:t>
            </a:r>
            <a:r>
              <a:rPr lang="en-US" altLang="en-US"/>
              <a:t>, which represents the maximum voltage gain the amplifier can have.  </a:t>
            </a:r>
          </a:p>
          <a:p>
            <a:r>
              <a:rPr lang="en-US" altLang="en-US"/>
              <a:t>The intrinsic gain is independent of the bias current.</a:t>
            </a:r>
          </a:p>
        </p:txBody>
      </p:sp>
      <p:grpSp>
        <p:nvGrpSpPr>
          <p:cNvPr id="345095" name="Group 7">
            <a:extLst>
              <a:ext uri="{FF2B5EF4-FFF2-40B4-BE49-F238E27FC236}">
                <a16:creationId xmlns:a16="http://schemas.microsoft.com/office/drawing/2014/main" id="{89B0D709-C0F2-4A23-9DDE-FA7DCC23A60A}"/>
              </a:ext>
            </a:extLst>
          </p:cNvPr>
          <p:cNvGrpSpPr>
            <a:grpSpLocks/>
          </p:cNvGrpSpPr>
          <p:nvPr/>
        </p:nvGrpSpPr>
        <p:grpSpPr bwMode="auto">
          <a:xfrm>
            <a:off x="2520950" y="1520825"/>
            <a:ext cx="4038600" cy="2438400"/>
            <a:chOff x="1588" y="958"/>
            <a:chExt cx="2544" cy="1536"/>
          </a:xfrm>
        </p:grpSpPr>
        <p:sp>
          <p:nvSpPr>
            <p:cNvPr id="345093" name="Oval 5">
              <a:extLst>
                <a:ext uri="{FF2B5EF4-FFF2-40B4-BE49-F238E27FC236}">
                  <a16:creationId xmlns:a16="http://schemas.microsoft.com/office/drawing/2014/main" id="{8F3C7B1B-10E5-4282-A7AA-3328180A57A5}"/>
                </a:ext>
              </a:extLst>
            </p:cNvPr>
            <p:cNvSpPr>
              <a:spLocks noChangeArrowheads="1"/>
            </p:cNvSpPr>
            <p:nvPr/>
          </p:nvSpPr>
          <p:spPr bwMode="auto">
            <a:xfrm>
              <a:off x="1588" y="958"/>
              <a:ext cx="2544" cy="15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5092" name="Object 4">
              <a:extLst>
                <a:ext uri="{FF2B5EF4-FFF2-40B4-BE49-F238E27FC236}">
                  <a16:creationId xmlns:a16="http://schemas.microsoft.com/office/drawing/2014/main" id="{971EF85D-2162-4334-8030-842CB5ED86FA}"/>
                </a:ext>
              </a:extLst>
            </p:cNvPr>
            <p:cNvGraphicFramePr>
              <a:graphicFrameLocks noChangeAspect="1"/>
            </p:cNvGraphicFramePr>
            <p:nvPr/>
          </p:nvGraphicFramePr>
          <p:xfrm>
            <a:off x="2160" y="1152"/>
            <a:ext cx="1400" cy="1169"/>
          </p:xfrm>
          <a:graphic>
            <a:graphicData uri="http://schemas.openxmlformats.org/presentationml/2006/ole">
              <mc:AlternateContent xmlns:mc="http://schemas.openxmlformats.org/markup-compatibility/2006">
                <mc:Choice xmlns:v="urn:schemas-microsoft-com:vml" Requires="v">
                  <p:oleObj spid="_x0000_s59393" name="Equation" r:id="rId3" imgW="1358640" imgH="1269720" progId="Equation.3">
                    <p:embed/>
                  </p:oleObj>
                </mc:Choice>
                <mc:Fallback>
                  <p:oleObj name="Equation" r:id="rId3" imgW="1358640" imgH="1269720" progId="Equation.3">
                    <p:embed/>
                    <p:pic>
                      <p:nvPicPr>
                        <p:cNvPr id="345092" name="Object 4">
                          <a:extLst>
                            <a:ext uri="{FF2B5EF4-FFF2-40B4-BE49-F238E27FC236}">
                              <a16:creationId xmlns:a16="http://schemas.microsoft.com/office/drawing/2014/main" id="{971EF85D-2162-4334-8030-842CB5ED8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152"/>
                          <a:ext cx="1400" cy="1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A9574B83-1F86-487C-AED3-7C60E2E3AA37}"/>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1702B238-BB9E-4255-AB42-6C503C1AB96C}"/>
              </a:ext>
            </a:extLst>
          </p:cNvPr>
          <p:cNvSpPr>
            <a:spLocks noGrp="1"/>
          </p:cNvSpPr>
          <p:nvPr>
            <p:ph type="sldNum" sz="quarter" idx="11"/>
          </p:nvPr>
        </p:nvSpPr>
        <p:spPr/>
        <p:txBody>
          <a:bodyPr/>
          <a:lstStyle/>
          <a:p>
            <a:fld id="{6F6C9E53-AF86-44F4-9896-539DC5885369}" type="slidenum">
              <a:rPr lang="en-US" altLang="en-US"/>
              <a:pPr/>
              <a:t>199</a:t>
            </a:fld>
            <a:endParaRPr lang="en-US" altLang="en-US"/>
          </a:p>
        </p:txBody>
      </p:sp>
      <p:sp>
        <p:nvSpPr>
          <p:cNvPr id="346114" name="Rectangle 2">
            <a:extLst>
              <a:ext uri="{FF2B5EF4-FFF2-40B4-BE49-F238E27FC236}">
                <a16:creationId xmlns:a16="http://schemas.microsoft.com/office/drawing/2014/main" id="{FBF747D8-7894-45C3-966B-4C1A1F57D1DC}"/>
              </a:ext>
            </a:extLst>
          </p:cNvPr>
          <p:cNvSpPr>
            <a:spLocks noGrp="1" noChangeArrowheads="1"/>
          </p:cNvSpPr>
          <p:nvPr>
            <p:ph type="title"/>
          </p:nvPr>
        </p:nvSpPr>
        <p:spPr/>
        <p:txBody>
          <a:bodyPr/>
          <a:lstStyle/>
          <a:p>
            <a:r>
              <a:rPr lang="en-US" altLang="en-US"/>
              <a:t>Current Gain</a:t>
            </a:r>
          </a:p>
        </p:txBody>
      </p:sp>
      <p:sp>
        <p:nvSpPr>
          <p:cNvPr id="346115" name="Rectangle 3">
            <a:extLst>
              <a:ext uri="{FF2B5EF4-FFF2-40B4-BE49-F238E27FC236}">
                <a16:creationId xmlns:a16="http://schemas.microsoft.com/office/drawing/2014/main" id="{8E6267ED-BDF6-4381-A8FA-D8C227D10524}"/>
              </a:ext>
            </a:extLst>
          </p:cNvPr>
          <p:cNvSpPr>
            <a:spLocks noGrp="1" noChangeArrowheads="1"/>
          </p:cNvSpPr>
          <p:nvPr>
            <p:ph type="body" sz="half" idx="1"/>
          </p:nvPr>
        </p:nvSpPr>
        <p:spPr>
          <a:xfrm>
            <a:off x="685800" y="4876800"/>
            <a:ext cx="7772400" cy="1371600"/>
          </a:xfrm>
          <a:ln/>
        </p:spPr>
        <p:txBody>
          <a:bodyPr/>
          <a:lstStyle/>
          <a:p>
            <a:pPr>
              <a:lnSpc>
                <a:spcPct val="90000"/>
              </a:lnSpc>
            </a:pPr>
            <a:r>
              <a:rPr lang="en-US" altLang="en-US"/>
              <a:t>Another parameter of the amplifier is the current gain, which is defined as the ratio of current delivered to the load to the current flowing into the input.</a:t>
            </a:r>
          </a:p>
          <a:p>
            <a:pPr>
              <a:lnSpc>
                <a:spcPct val="90000"/>
              </a:lnSpc>
            </a:pPr>
            <a:r>
              <a:rPr lang="en-US" altLang="en-US"/>
              <a:t>For a CE stage, it is equal to </a:t>
            </a:r>
            <a:r>
              <a:rPr lang="en-US" altLang="en-US">
                <a:sym typeface="Symbol" panose="05050102010706020507" pitchFamily="18" charset="2"/>
              </a:rPr>
              <a:t>.</a:t>
            </a:r>
            <a:r>
              <a:rPr lang="en-US" altLang="en-US"/>
              <a:t> </a:t>
            </a:r>
          </a:p>
        </p:txBody>
      </p:sp>
      <p:grpSp>
        <p:nvGrpSpPr>
          <p:cNvPr id="346123" name="Group 11">
            <a:extLst>
              <a:ext uri="{FF2B5EF4-FFF2-40B4-BE49-F238E27FC236}">
                <a16:creationId xmlns:a16="http://schemas.microsoft.com/office/drawing/2014/main" id="{13EBA5A6-6E08-41D5-985C-1231EE823687}"/>
              </a:ext>
            </a:extLst>
          </p:cNvPr>
          <p:cNvGrpSpPr>
            <a:grpSpLocks/>
          </p:cNvGrpSpPr>
          <p:nvPr/>
        </p:nvGrpSpPr>
        <p:grpSpPr bwMode="auto">
          <a:xfrm>
            <a:off x="2209800" y="1600200"/>
            <a:ext cx="4267200" cy="2667000"/>
            <a:chOff x="1728" y="1008"/>
            <a:chExt cx="2688" cy="1680"/>
          </a:xfrm>
        </p:grpSpPr>
        <p:sp>
          <p:nvSpPr>
            <p:cNvPr id="346118" name="Oval 6">
              <a:extLst>
                <a:ext uri="{FF2B5EF4-FFF2-40B4-BE49-F238E27FC236}">
                  <a16:creationId xmlns:a16="http://schemas.microsoft.com/office/drawing/2014/main" id="{6BB2DF42-6266-44E5-B889-BB01C849485E}"/>
                </a:ext>
              </a:extLst>
            </p:cNvPr>
            <p:cNvSpPr>
              <a:spLocks noChangeArrowheads="1"/>
            </p:cNvSpPr>
            <p:nvPr/>
          </p:nvSpPr>
          <p:spPr bwMode="auto">
            <a:xfrm>
              <a:off x="1728" y="1008"/>
              <a:ext cx="2688" cy="168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6116" name="Object 4">
              <a:extLst>
                <a:ext uri="{FF2B5EF4-FFF2-40B4-BE49-F238E27FC236}">
                  <a16:creationId xmlns:a16="http://schemas.microsoft.com/office/drawing/2014/main" id="{1B00FFD1-5A73-4D03-8C91-CEC714E3612A}"/>
                </a:ext>
              </a:extLst>
            </p:cNvPr>
            <p:cNvGraphicFramePr>
              <a:graphicFrameLocks noChangeAspect="1"/>
            </p:cNvGraphicFramePr>
            <p:nvPr/>
          </p:nvGraphicFramePr>
          <p:xfrm>
            <a:off x="2464" y="1056"/>
            <a:ext cx="1104" cy="1338"/>
          </p:xfrm>
          <a:graphic>
            <a:graphicData uri="http://schemas.openxmlformats.org/presentationml/2006/ole">
              <mc:AlternateContent xmlns:mc="http://schemas.openxmlformats.org/markup-compatibility/2006">
                <mc:Choice xmlns:v="urn:schemas-microsoft-com:vml" Requires="v">
                  <p:oleObj spid="_x0000_s60417" name="Equation" r:id="rId3" imgW="990360" imgH="1091880" progId="Equation.3">
                    <p:embed/>
                  </p:oleObj>
                </mc:Choice>
                <mc:Fallback>
                  <p:oleObj name="Equation" r:id="rId3" imgW="990360" imgH="1091880" progId="Equation.3">
                    <p:embed/>
                    <p:pic>
                      <p:nvPicPr>
                        <p:cNvPr id="346116" name="Object 4">
                          <a:extLst>
                            <a:ext uri="{FF2B5EF4-FFF2-40B4-BE49-F238E27FC236}">
                              <a16:creationId xmlns:a16="http://schemas.microsoft.com/office/drawing/2014/main" id="{1B00FFD1-5A73-4D03-8C91-CEC714E36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1056"/>
                          <a:ext cx="1104" cy="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22D3E9D-5C08-4D49-AC7E-9EF2A1911EA2}"/>
              </a:ext>
            </a:extLst>
          </p:cNvPr>
          <p:cNvSpPr>
            <a:spLocks noGrp="1"/>
          </p:cNvSpPr>
          <p:nvPr>
            <p:ph type="sldNum" sz="quarter" idx="10"/>
          </p:nvPr>
        </p:nvSpPr>
        <p:spPr/>
        <p:txBody>
          <a:bodyPr/>
          <a:lstStyle/>
          <a:p>
            <a:fld id="{4BE791F0-9404-49A3-8857-B87FD6A090CF}" type="slidenum">
              <a:rPr lang="en-US" altLang="en-US"/>
              <a:pPr/>
              <a:t>2</a:t>
            </a:fld>
            <a:endParaRPr lang="en-US" altLang="en-US"/>
          </a:p>
        </p:txBody>
      </p:sp>
      <p:sp>
        <p:nvSpPr>
          <p:cNvPr id="692226" name="Rectangle 2">
            <a:extLst>
              <a:ext uri="{FF2B5EF4-FFF2-40B4-BE49-F238E27FC236}">
                <a16:creationId xmlns:a16="http://schemas.microsoft.com/office/drawing/2014/main" id="{495101F9-B5C0-42EE-A7B5-82624CECDC52}"/>
              </a:ext>
            </a:extLst>
          </p:cNvPr>
          <p:cNvSpPr>
            <a:spLocks noGrp="1" noChangeArrowheads="1"/>
          </p:cNvSpPr>
          <p:nvPr>
            <p:ph type="title"/>
          </p:nvPr>
        </p:nvSpPr>
        <p:spPr>
          <a:xfrm>
            <a:off x="533400" y="609600"/>
            <a:ext cx="7543800" cy="1600200"/>
          </a:xfrm>
        </p:spPr>
        <p:txBody>
          <a:bodyPr/>
          <a:lstStyle/>
          <a:p>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a:ea typeface="宋体" panose="02010600030101010101" pitchFamily="2" charset="-122"/>
              </a:rPr>
            </a:br>
            <a:br>
              <a:rPr lang="en-US" altLang="zh-CN" b="0">
                <a:ea typeface="宋体" panose="02010600030101010101" pitchFamily="2" charset="-122"/>
              </a:rPr>
            </a:br>
            <a:endParaRPr lang="en-US" altLang="zh-CN" b="0">
              <a:ea typeface="宋体" panose="02010600030101010101" pitchFamily="2" charset="-122"/>
            </a:endParaRPr>
          </a:p>
        </p:txBody>
      </p:sp>
      <p:sp>
        <p:nvSpPr>
          <p:cNvPr id="692227" name="Rectangle 3">
            <a:extLst>
              <a:ext uri="{FF2B5EF4-FFF2-40B4-BE49-F238E27FC236}">
                <a16:creationId xmlns:a16="http://schemas.microsoft.com/office/drawing/2014/main" id="{3CCBA9B4-85B0-4ADA-98CC-4BD4F4436AE2}"/>
              </a:ext>
            </a:extLst>
          </p:cNvPr>
          <p:cNvSpPr>
            <a:spLocks noGrp="1" noChangeArrowheads="1"/>
          </p:cNvSpPr>
          <p:nvPr>
            <p:ph type="body" idx="1"/>
          </p:nvPr>
        </p:nvSpPr>
        <p:spPr>
          <a:xfrm>
            <a:off x="1447800" y="2743200"/>
            <a:ext cx="7391400" cy="2133600"/>
          </a:xfrm>
        </p:spPr>
        <p:txBody>
          <a:bodyPr/>
          <a:lstStyle/>
          <a:p>
            <a:pPr>
              <a:lnSpc>
                <a:spcPct val="90000"/>
              </a:lnSpc>
            </a:pPr>
            <a:endParaRPr lang="en-US" altLang="zh-CN">
              <a:ea typeface="宋体" panose="02010600030101010101" pitchFamily="2" charset="-122"/>
            </a:endParaRPr>
          </a:p>
          <a:p>
            <a:pPr>
              <a:lnSpc>
                <a:spcPct val="90000"/>
              </a:lnSpc>
            </a:pPr>
            <a:r>
              <a:rPr lang="en-US" altLang="en-US"/>
              <a:t>1.1  Electronics versus Microelectronics</a:t>
            </a:r>
          </a:p>
          <a:p>
            <a:pPr>
              <a:lnSpc>
                <a:spcPct val="90000"/>
              </a:lnSpc>
            </a:pPr>
            <a:endParaRPr lang="en-US" altLang="zh-CN">
              <a:ea typeface="宋体" panose="02010600030101010101" pitchFamily="2" charset="-122"/>
            </a:endParaRPr>
          </a:p>
          <a:p>
            <a:pPr>
              <a:lnSpc>
                <a:spcPct val="90000"/>
              </a:lnSpc>
            </a:pPr>
            <a:r>
              <a:rPr lang="en-US" altLang="en-US"/>
              <a:t>1.2  Example of Electronic System: Cellular Telephone</a:t>
            </a:r>
          </a:p>
          <a:p>
            <a:pPr>
              <a:lnSpc>
                <a:spcPct val="90000"/>
              </a:lnSpc>
            </a:pPr>
            <a:endParaRPr lang="en-US" altLang="en-US"/>
          </a:p>
          <a:p>
            <a:pPr>
              <a:lnSpc>
                <a:spcPct val="90000"/>
              </a:lnSpc>
            </a:pPr>
            <a:r>
              <a:rPr lang="en-US" altLang="en-US"/>
              <a:t>1.3  Analog versus Digital </a:t>
            </a:r>
          </a:p>
        </p:txBody>
      </p:sp>
      <p:sp>
        <p:nvSpPr>
          <p:cNvPr id="692228" name="Rectangle 4">
            <a:extLst>
              <a:ext uri="{FF2B5EF4-FFF2-40B4-BE49-F238E27FC236}">
                <a16:creationId xmlns:a16="http://schemas.microsoft.com/office/drawing/2014/main" id="{D8E52EB0-C433-4699-AAC0-AD97A7BE040E}"/>
              </a:ext>
            </a:extLst>
          </p:cNvPr>
          <p:cNvSpPr>
            <a:spLocks noChangeArrowheads="1"/>
          </p:cNvSpPr>
          <p:nvPr/>
        </p:nvSpPr>
        <p:spPr bwMode="auto">
          <a:xfrm>
            <a:off x="533400" y="685800"/>
            <a:ext cx="83058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br>
              <a:rPr lang="en-US" altLang="zh-CN" b="1">
                <a:solidFill>
                  <a:schemeClr val="tx2"/>
                </a:solidFill>
                <a:ea typeface="宋体" panose="02010600030101010101" pitchFamily="2" charset="-122"/>
              </a:rPr>
            </a:br>
            <a:r>
              <a:rPr lang="en-US" altLang="zh-CN" sz="2800" b="1">
                <a:solidFill>
                  <a:schemeClr val="tx2"/>
                </a:solidFill>
                <a:latin typeface="Arial" panose="020B0604020202020204" pitchFamily="34" charset="0"/>
                <a:ea typeface="宋体" panose="02010600030101010101" pitchFamily="2" charset="-122"/>
              </a:rPr>
              <a:t>Chapter 1    Why Microelectronics?</a:t>
            </a:r>
            <a:endParaRPr lang="en-US" altLang="en-US" sz="2800" b="1">
              <a:solidFill>
                <a:schemeClr val="tx2"/>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35209F6C-99D6-4C8E-8582-3E9D2BF60F21}"/>
              </a:ext>
            </a:extLst>
          </p:cNvPr>
          <p:cNvSpPr>
            <a:spLocks noGrp="1"/>
          </p:cNvSpPr>
          <p:nvPr>
            <p:ph type="ftr" sz="quarter" idx="10"/>
          </p:nvPr>
        </p:nvSpPr>
        <p:spPr/>
        <p:txBody>
          <a:bodyPr/>
          <a:lstStyle/>
          <a:p>
            <a:r>
              <a:rPr lang="en-US" altLang="en-US"/>
              <a:t>CH2    Basic Physics of Semiconductors </a:t>
            </a:r>
          </a:p>
        </p:txBody>
      </p:sp>
      <p:sp>
        <p:nvSpPr>
          <p:cNvPr id="8" name="Slide Number Placeholder 6">
            <a:extLst>
              <a:ext uri="{FF2B5EF4-FFF2-40B4-BE49-F238E27FC236}">
                <a16:creationId xmlns:a16="http://schemas.microsoft.com/office/drawing/2014/main" id="{D13ACB66-1768-411C-88AA-6B50CEA71932}"/>
              </a:ext>
            </a:extLst>
          </p:cNvPr>
          <p:cNvSpPr>
            <a:spLocks noGrp="1"/>
          </p:cNvSpPr>
          <p:nvPr>
            <p:ph type="sldNum" sz="quarter" idx="11"/>
          </p:nvPr>
        </p:nvSpPr>
        <p:spPr/>
        <p:txBody>
          <a:bodyPr/>
          <a:lstStyle/>
          <a:p>
            <a:fld id="{0680F122-B05A-4B6A-A194-78E89E7087AA}" type="slidenum">
              <a:rPr lang="en-US" altLang="en-US"/>
              <a:pPr/>
              <a:t>20</a:t>
            </a:fld>
            <a:endParaRPr lang="en-US" altLang="en-US"/>
          </a:p>
        </p:txBody>
      </p:sp>
      <p:sp>
        <p:nvSpPr>
          <p:cNvPr id="22530" name="Rectangle 2">
            <a:extLst>
              <a:ext uri="{FF2B5EF4-FFF2-40B4-BE49-F238E27FC236}">
                <a16:creationId xmlns:a16="http://schemas.microsoft.com/office/drawing/2014/main" id="{62F748F0-3F99-4322-BF1C-370E5E77E9F8}"/>
              </a:ext>
            </a:extLst>
          </p:cNvPr>
          <p:cNvSpPr>
            <a:spLocks noGrp="1" noChangeArrowheads="1"/>
          </p:cNvSpPr>
          <p:nvPr>
            <p:ph type="title"/>
          </p:nvPr>
        </p:nvSpPr>
        <p:spPr/>
        <p:txBody>
          <a:bodyPr/>
          <a:lstStyle/>
          <a:p>
            <a:r>
              <a:rPr lang="en-US" altLang="en-US"/>
              <a:t>Current Flow:  General Case</a:t>
            </a:r>
          </a:p>
        </p:txBody>
      </p:sp>
      <p:sp>
        <p:nvSpPr>
          <p:cNvPr id="22531" name="Rectangle 3">
            <a:extLst>
              <a:ext uri="{FF2B5EF4-FFF2-40B4-BE49-F238E27FC236}">
                <a16:creationId xmlns:a16="http://schemas.microsoft.com/office/drawing/2014/main" id="{C31F1D39-CE15-4EA3-A854-7530BD8458EA}"/>
              </a:ext>
            </a:extLst>
          </p:cNvPr>
          <p:cNvSpPr>
            <a:spLocks noGrp="1" noChangeArrowheads="1"/>
          </p:cNvSpPr>
          <p:nvPr>
            <p:ph type="body" sz="half" idx="1"/>
          </p:nvPr>
        </p:nvSpPr>
        <p:spPr>
          <a:xfrm>
            <a:off x="685800" y="5257800"/>
            <a:ext cx="7772400" cy="1066800"/>
          </a:xfrm>
          <a:ln/>
        </p:spPr>
        <p:txBody>
          <a:bodyPr/>
          <a:lstStyle/>
          <a:p>
            <a:r>
              <a:rPr lang="en-US" altLang="en-US"/>
              <a:t>Electric current is calculated as the amount of charge in </a:t>
            </a:r>
            <a:r>
              <a:rPr lang="en-US" altLang="en-US" i="1"/>
              <a:t>v</a:t>
            </a:r>
            <a:r>
              <a:rPr lang="en-US" altLang="en-US"/>
              <a:t> meters that passes thru a cross-section if the charge travel with a velocity of </a:t>
            </a:r>
            <a:r>
              <a:rPr lang="en-US" altLang="en-US" i="1"/>
              <a:t>v</a:t>
            </a:r>
            <a:r>
              <a:rPr lang="en-US" altLang="en-US"/>
              <a:t> m/s. </a:t>
            </a:r>
          </a:p>
        </p:txBody>
      </p:sp>
      <p:sp>
        <p:nvSpPr>
          <p:cNvPr id="22534" name="AutoShape 6">
            <a:extLst>
              <a:ext uri="{FF2B5EF4-FFF2-40B4-BE49-F238E27FC236}">
                <a16:creationId xmlns:a16="http://schemas.microsoft.com/office/drawing/2014/main" id="{E8938D46-8896-477E-A29D-1492754C91FC}"/>
              </a:ext>
            </a:extLst>
          </p:cNvPr>
          <p:cNvSpPr>
            <a:spLocks noChangeArrowheads="1"/>
          </p:cNvSpPr>
          <p:nvPr/>
        </p:nvSpPr>
        <p:spPr bwMode="auto">
          <a:xfrm>
            <a:off x="3289300" y="4495800"/>
            <a:ext cx="2438400" cy="457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2533" name="Object 5">
            <a:extLst>
              <a:ext uri="{FF2B5EF4-FFF2-40B4-BE49-F238E27FC236}">
                <a16:creationId xmlns:a16="http://schemas.microsoft.com/office/drawing/2014/main" id="{6754B0B5-5912-4580-9CA2-1BD5BBC3ECD2}"/>
              </a:ext>
            </a:extLst>
          </p:cNvPr>
          <p:cNvGraphicFramePr>
            <a:graphicFrameLocks noChangeAspect="1"/>
          </p:cNvGraphicFramePr>
          <p:nvPr/>
        </p:nvGraphicFramePr>
        <p:xfrm>
          <a:off x="3429000" y="4572000"/>
          <a:ext cx="2146300" cy="342900"/>
        </p:xfrm>
        <a:graphic>
          <a:graphicData uri="http://schemas.openxmlformats.org/presentationml/2006/ole">
            <mc:AlternateContent xmlns:mc="http://schemas.openxmlformats.org/markup-compatibility/2006">
              <mc:Choice xmlns:v="urn:schemas-microsoft-com:vml" Requires="v">
                <p:oleObj spid="_x0000_s4097" name="Equation" r:id="rId3" imgW="2145960" imgH="342720" progId="Equation.3">
                  <p:embed/>
                </p:oleObj>
              </mc:Choice>
              <mc:Fallback>
                <p:oleObj name="Equation" r:id="rId3" imgW="2145960" imgH="342720" progId="Equation.3">
                  <p:embed/>
                  <p:pic>
                    <p:nvPicPr>
                      <p:cNvPr id="22533" name="Object 5">
                        <a:extLst>
                          <a:ext uri="{FF2B5EF4-FFF2-40B4-BE49-F238E27FC236}">
                            <a16:creationId xmlns:a16="http://schemas.microsoft.com/office/drawing/2014/main" id="{6754B0B5-5912-4580-9CA2-1BD5BBC3E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572000"/>
                        <a:ext cx="21463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5" name="Picture 7">
            <a:extLst>
              <a:ext uri="{FF2B5EF4-FFF2-40B4-BE49-F238E27FC236}">
                <a16:creationId xmlns:a16="http://schemas.microsoft.com/office/drawing/2014/main" id="{AF5D88C7-CE88-4E78-BC53-17095EB41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47800"/>
            <a:ext cx="79343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4CC3553-34EE-4A48-AED2-F5B15A1A09D6}"/>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6337D181-DD6B-4AA6-9C29-1A65A87864D2}"/>
              </a:ext>
            </a:extLst>
          </p:cNvPr>
          <p:cNvSpPr>
            <a:spLocks noGrp="1"/>
          </p:cNvSpPr>
          <p:nvPr>
            <p:ph type="sldNum" sz="quarter" idx="11"/>
          </p:nvPr>
        </p:nvSpPr>
        <p:spPr/>
        <p:txBody>
          <a:bodyPr/>
          <a:lstStyle/>
          <a:p>
            <a:fld id="{330CD9DA-B2DE-418C-8A67-7A8E5A936AA6}" type="slidenum">
              <a:rPr lang="en-US" altLang="en-US"/>
              <a:pPr/>
              <a:t>200</a:t>
            </a:fld>
            <a:endParaRPr lang="en-US" altLang="en-US"/>
          </a:p>
        </p:txBody>
      </p:sp>
      <p:sp>
        <p:nvSpPr>
          <p:cNvPr id="347138" name="Rectangle 2">
            <a:extLst>
              <a:ext uri="{FF2B5EF4-FFF2-40B4-BE49-F238E27FC236}">
                <a16:creationId xmlns:a16="http://schemas.microsoft.com/office/drawing/2014/main" id="{761C2894-F063-4B21-88FD-AFC719E9887B}"/>
              </a:ext>
            </a:extLst>
          </p:cNvPr>
          <p:cNvSpPr>
            <a:spLocks noGrp="1" noChangeArrowheads="1"/>
          </p:cNvSpPr>
          <p:nvPr>
            <p:ph type="title"/>
          </p:nvPr>
        </p:nvSpPr>
        <p:spPr/>
        <p:txBody>
          <a:bodyPr/>
          <a:lstStyle/>
          <a:p>
            <a:r>
              <a:rPr lang="en-US" altLang="en-US"/>
              <a:t>Emitter Degeneration</a:t>
            </a:r>
          </a:p>
        </p:txBody>
      </p:sp>
      <p:sp>
        <p:nvSpPr>
          <p:cNvPr id="347139" name="Rectangle 3">
            <a:extLst>
              <a:ext uri="{FF2B5EF4-FFF2-40B4-BE49-F238E27FC236}">
                <a16:creationId xmlns:a16="http://schemas.microsoft.com/office/drawing/2014/main" id="{BF2E541D-5FC3-410E-A30E-DC9771DAE307}"/>
              </a:ext>
            </a:extLst>
          </p:cNvPr>
          <p:cNvSpPr>
            <a:spLocks noGrp="1" noChangeArrowheads="1"/>
          </p:cNvSpPr>
          <p:nvPr>
            <p:ph type="body" sz="half" idx="1"/>
          </p:nvPr>
        </p:nvSpPr>
        <p:spPr>
          <a:xfrm>
            <a:off x="609600" y="4775200"/>
            <a:ext cx="7772400" cy="1600200"/>
          </a:xfrm>
          <a:ln/>
        </p:spPr>
        <p:txBody>
          <a:bodyPr/>
          <a:lstStyle/>
          <a:p>
            <a:pPr>
              <a:lnSpc>
                <a:spcPct val="90000"/>
              </a:lnSpc>
            </a:pPr>
            <a:r>
              <a:rPr lang="en-US" altLang="en-US"/>
              <a:t>By inserting a resistor in series with the emitter, we “degenerate” the CE stage.  </a:t>
            </a:r>
          </a:p>
          <a:p>
            <a:pPr>
              <a:lnSpc>
                <a:spcPct val="90000"/>
              </a:lnSpc>
            </a:pPr>
            <a:r>
              <a:rPr lang="en-US" altLang="en-US"/>
              <a:t>This topology will decrease the gain of the amplifier but improve other aspects, such as linearity, and input impedance. </a:t>
            </a:r>
          </a:p>
        </p:txBody>
      </p:sp>
      <p:pic>
        <p:nvPicPr>
          <p:cNvPr id="347144" name="Picture 8">
            <a:extLst>
              <a:ext uri="{FF2B5EF4-FFF2-40B4-BE49-F238E27FC236}">
                <a16:creationId xmlns:a16="http://schemas.microsoft.com/office/drawing/2014/main" id="{5792EC50-F066-4D90-BB77-CB076D86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6477000" cy="355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A344A5D-023A-4426-9A8A-A5B0DAAA76C1}"/>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6445DAF9-7732-47FB-917B-350DE7972862}"/>
              </a:ext>
            </a:extLst>
          </p:cNvPr>
          <p:cNvSpPr>
            <a:spLocks noGrp="1"/>
          </p:cNvSpPr>
          <p:nvPr>
            <p:ph type="sldNum" sz="quarter" idx="11"/>
          </p:nvPr>
        </p:nvSpPr>
        <p:spPr/>
        <p:txBody>
          <a:bodyPr/>
          <a:lstStyle/>
          <a:p>
            <a:fld id="{2B1F9E72-E51F-4FE5-9211-B22757F510E9}" type="slidenum">
              <a:rPr lang="en-US" altLang="en-US"/>
              <a:pPr/>
              <a:t>201</a:t>
            </a:fld>
            <a:endParaRPr lang="en-US" altLang="en-US"/>
          </a:p>
        </p:txBody>
      </p:sp>
      <p:sp>
        <p:nvSpPr>
          <p:cNvPr id="348162" name="Rectangle 2">
            <a:extLst>
              <a:ext uri="{FF2B5EF4-FFF2-40B4-BE49-F238E27FC236}">
                <a16:creationId xmlns:a16="http://schemas.microsoft.com/office/drawing/2014/main" id="{31DB12B3-EF75-4894-8EE3-543C23FF0888}"/>
              </a:ext>
            </a:extLst>
          </p:cNvPr>
          <p:cNvSpPr>
            <a:spLocks noGrp="1" noChangeArrowheads="1"/>
          </p:cNvSpPr>
          <p:nvPr>
            <p:ph type="title"/>
          </p:nvPr>
        </p:nvSpPr>
        <p:spPr/>
        <p:txBody>
          <a:bodyPr/>
          <a:lstStyle/>
          <a:p>
            <a:r>
              <a:rPr lang="en-US" altLang="en-US"/>
              <a:t>Small-Signal Model </a:t>
            </a:r>
          </a:p>
        </p:txBody>
      </p:sp>
      <p:sp>
        <p:nvSpPr>
          <p:cNvPr id="348163" name="Rectangle 3">
            <a:extLst>
              <a:ext uri="{FF2B5EF4-FFF2-40B4-BE49-F238E27FC236}">
                <a16:creationId xmlns:a16="http://schemas.microsoft.com/office/drawing/2014/main" id="{157021F4-52DD-4623-A423-E9033C729818}"/>
              </a:ext>
            </a:extLst>
          </p:cNvPr>
          <p:cNvSpPr>
            <a:spLocks noGrp="1" noChangeArrowheads="1"/>
          </p:cNvSpPr>
          <p:nvPr>
            <p:ph type="body" sz="half" idx="1"/>
          </p:nvPr>
        </p:nvSpPr>
        <p:spPr>
          <a:xfrm>
            <a:off x="685800" y="5181600"/>
            <a:ext cx="7772400" cy="1157288"/>
          </a:xfrm>
          <a:ln/>
        </p:spPr>
        <p:txBody>
          <a:bodyPr/>
          <a:lstStyle/>
          <a:p>
            <a:r>
              <a:rPr lang="en-US" altLang="en-US"/>
              <a:t>Interestingly, this gain is equal to the total load resistance to ground divided by 1/g</a:t>
            </a:r>
            <a:r>
              <a:rPr lang="en-US" altLang="en-US" baseline="-25000"/>
              <a:t>m </a:t>
            </a:r>
            <a:r>
              <a:rPr lang="en-US" altLang="en-US"/>
              <a:t>plus the total resistance placed in series with the emitter.   </a:t>
            </a:r>
          </a:p>
        </p:txBody>
      </p:sp>
      <p:pic>
        <p:nvPicPr>
          <p:cNvPr id="348168" name="Picture 8">
            <a:extLst>
              <a:ext uri="{FF2B5EF4-FFF2-40B4-BE49-F238E27FC236}">
                <a16:creationId xmlns:a16="http://schemas.microsoft.com/office/drawing/2014/main" id="{0DC66F16-9A2E-457B-A716-D4F861399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5867400"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169" name="Group 9">
            <a:extLst>
              <a:ext uri="{FF2B5EF4-FFF2-40B4-BE49-F238E27FC236}">
                <a16:creationId xmlns:a16="http://schemas.microsoft.com/office/drawing/2014/main" id="{8B372CC6-4919-4E12-AF59-FE75CA40B21A}"/>
              </a:ext>
            </a:extLst>
          </p:cNvPr>
          <p:cNvGrpSpPr>
            <a:grpSpLocks/>
          </p:cNvGrpSpPr>
          <p:nvPr/>
        </p:nvGrpSpPr>
        <p:grpSpPr bwMode="auto">
          <a:xfrm>
            <a:off x="5791200" y="1905000"/>
            <a:ext cx="3124200" cy="2514600"/>
            <a:chOff x="3504" y="1248"/>
            <a:chExt cx="1152" cy="864"/>
          </a:xfrm>
        </p:grpSpPr>
        <p:sp>
          <p:nvSpPr>
            <p:cNvPr id="348166" name="AutoShape 6">
              <a:extLst>
                <a:ext uri="{FF2B5EF4-FFF2-40B4-BE49-F238E27FC236}">
                  <a16:creationId xmlns:a16="http://schemas.microsoft.com/office/drawing/2014/main" id="{BE515BCC-7AE6-4007-A863-8F4ED8695B91}"/>
                </a:ext>
              </a:extLst>
            </p:cNvPr>
            <p:cNvSpPr>
              <a:spLocks noChangeArrowheads="1"/>
            </p:cNvSpPr>
            <p:nvPr/>
          </p:nvSpPr>
          <p:spPr bwMode="auto">
            <a:xfrm>
              <a:off x="3504" y="1248"/>
              <a:ext cx="1152" cy="86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8165" name="Object 5">
              <a:extLst>
                <a:ext uri="{FF2B5EF4-FFF2-40B4-BE49-F238E27FC236}">
                  <a16:creationId xmlns:a16="http://schemas.microsoft.com/office/drawing/2014/main" id="{57820950-BB5F-4EEA-AACD-0C4956BA62E1}"/>
                </a:ext>
              </a:extLst>
            </p:cNvPr>
            <p:cNvGraphicFramePr>
              <a:graphicFrameLocks noChangeAspect="1"/>
            </p:cNvGraphicFramePr>
            <p:nvPr/>
          </p:nvGraphicFramePr>
          <p:xfrm>
            <a:off x="3600" y="1248"/>
            <a:ext cx="924" cy="864"/>
          </p:xfrm>
          <a:graphic>
            <a:graphicData uri="http://schemas.openxmlformats.org/presentationml/2006/ole">
              <mc:AlternateContent xmlns:mc="http://schemas.openxmlformats.org/markup-compatibility/2006">
                <mc:Choice xmlns:v="urn:schemas-microsoft-com:vml" Requires="v">
                  <p:oleObj spid="_x0000_s61441" name="Equation" r:id="rId4" imgW="1904760" imgH="2057400" progId="Equation.3">
                    <p:embed/>
                  </p:oleObj>
                </mc:Choice>
                <mc:Fallback>
                  <p:oleObj name="Equation" r:id="rId4" imgW="1904760" imgH="2057400" progId="Equation.3">
                    <p:embed/>
                    <p:pic>
                      <p:nvPicPr>
                        <p:cNvPr id="348165" name="Object 5">
                          <a:extLst>
                            <a:ext uri="{FF2B5EF4-FFF2-40B4-BE49-F238E27FC236}">
                              <a16:creationId xmlns:a16="http://schemas.microsoft.com/office/drawing/2014/main" id="{57820950-BB5F-4EEA-AACD-0C4956BA6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248"/>
                          <a:ext cx="924" cy="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B2D29E7-2155-4E83-AACC-B9E1B4B60838}"/>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F6C47B94-892C-45D9-AD0F-01E44EE39A6F}"/>
              </a:ext>
            </a:extLst>
          </p:cNvPr>
          <p:cNvSpPr>
            <a:spLocks noGrp="1"/>
          </p:cNvSpPr>
          <p:nvPr>
            <p:ph type="sldNum" sz="quarter" idx="11"/>
          </p:nvPr>
        </p:nvSpPr>
        <p:spPr/>
        <p:txBody>
          <a:bodyPr/>
          <a:lstStyle/>
          <a:p>
            <a:fld id="{B6417F16-6197-4069-98B3-1495FF150647}" type="slidenum">
              <a:rPr lang="en-US" altLang="en-US"/>
              <a:pPr/>
              <a:t>202</a:t>
            </a:fld>
            <a:endParaRPr lang="en-US" altLang="en-US"/>
          </a:p>
        </p:txBody>
      </p:sp>
      <p:pic>
        <p:nvPicPr>
          <p:cNvPr id="349192" name="Picture 8">
            <a:extLst>
              <a:ext uri="{FF2B5EF4-FFF2-40B4-BE49-F238E27FC236}">
                <a16:creationId xmlns:a16="http://schemas.microsoft.com/office/drawing/2014/main" id="{9DE39D6D-91F5-4A67-83CF-A0050710C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193800"/>
            <a:ext cx="67341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9186" name="Rectangle 2">
            <a:extLst>
              <a:ext uri="{FF2B5EF4-FFF2-40B4-BE49-F238E27FC236}">
                <a16:creationId xmlns:a16="http://schemas.microsoft.com/office/drawing/2014/main" id="{0CD60475-3EA6-4588-A785-2E3929DB0C1C}"/>
              </a:ext>
            </a:extLst>
          </p:cNvPr>
          <p:cNvSpPr>
            <a:spLocks noGrp="1" noChangeArrowheads="1"/>
          </p:cNvSpPr>
          <p:nvPr>
            <p:ph type="title"/>
          </p:nvPr>
        </p:nvSpPr>
        <p:spPr/>
        <p:txBody>
          <a:bodyPr/>
          <a:lstStyle/>
          <a:p>
            <a:r>
              <a:rPr lang="en-US" altLang="en-US"/>
              <a:t>Emitter Degeneration Example I</a:t>
            </a:r>
          </a:p>
        </p:txBody>
      </p:sp>
      <p:sp>
        <p:nvSpPr>
          <p:cNvPr id="349187" name="Rectangle 3">
            <a:extLst>
              <a:ext uri="{FF2B5EF4-FFF2-40B4-BE49-F238E27FC236}">
                <a16:creationId xmlns:a16="http://schemas.microsoft.com/office/drawing/2014/main" id="{0A28D663-7B24-4BA4-9665-E83CDDCCD667}"/>
              </a:ext>
            </a:extLst>
          </p:cNvPr>
          <p:cNvSpPr>
            <a:spLocks noGrp="1" noChangeArrowheads="1"/>
          </p:cNvSpPr>
          <p:nvPr>
            <p:ph type="body" sz="half" idx="1"/>
          </p:nvPr>
        </p:nvSpPr>
        <p:spPr>
          <a:xfrm>
            <a:off x="685800" y="5410200"/>
            <a:ext cx="7772400" cy="838200"/>
          </a:xfrm>
          <a:ln/>
        </p:spPr>
        <p:txBody>
          <a:bodyPr/>
          <a:lstStyle/>
          <a:p>
            <a:r>
              <a:rPr lang="en-US" altLang="en-US"/>
              <a:t>The input impedance of Q</a:t>
            </a:r>
            <a:r>
              <a:rPr lang="en-US" altLang="en-US" baseline="-25000"/>
              <a:t>2</a:t>
            </a:r>
            <a:r>
              <a:rPr lang="en-US" altLang="en-US"/>
              <a:t> can be combined in parallel with R</a:t>
            </a:r>
            <a:r>
              <a:rPr lang="en-US" altLang="en-US" baseline="-25000"/>
              <a:t>E</a:t>
            </a:r>
            <a:r>
              <a:rPr lang="en-US" altLang="en-US"/>
              <a:t> to yield an equivalent impedance that degenerates Q</a:t>
            </a:r>
            <a:r>
              <a:rPr lang="en-US" altLang="en-US" baseline="-25000"/>
              <a:t>1</a:t>
            </a:r>
            <a:r>
              <a:rPr lang="en-US" altLang="en-US"/>
              <a:t>. </a:t>
            </a:r>
          </a:p>
        </p:txBody>
      </p:sp>
      <p:grpSp>
        <p:nvGrpSpPr>
          <p:cNvPr id="349193" name="Group 9">
            <a:extLst>
              <a:ext uri="{FF2B5EF4-FFF2-40B4-BE49-F238E27FC236}">
                <a16:creationId xmlns:a16="http://schemas.microsoft.com/office/drawing/2014/main" id="{3801AEF0-881A-4A4D-B138-E689ACF4348E}"/>
              </a:ext>
            </a:extLst>
          </p:cNvPr>
          <p:cNvGrpSpPr>
            <a:grpSpLocks/>
          </p:cNvGrpSpPr>
          <p:nvPr/>
        </p:nvGrpSpPr>
        <p:grpSpPr bwMode="auto">
          <a:xfrm>
            <a:off x="3340100" y="3810000"/>
            <a:ext cx="2667000" cy="1524000"/>
            <a:chOff x="3696" y="1488"/>
            <a:chExt cx="1392" cy="720"/>
          </a:xfrm>
        </p:grpSpPr>
        <p:sp>
          <p:nvSpPr>
            <p:cNvPr id="349190" name="AutoShape 6">
              <a:extLst>
                <a:ext uri="{FF2B5EF4-FFF2-40B4-BE49-F238E27FC236}">
                  <a16:creationId xmlns:a16="http://schemas.microsoft.com/office/drawing/2014/main" id="{28D82F93-856B-4EBD-A96B-AE3E81FE52CF}"/>
                </a:ext>
              </a:extLst>
            </p:cNvPr>
            <p:cNvSpPr>
              <a:spLocks noChangeArrowheads="1"/>
            </p:cNvSpPr>
            <p:nvPr/>
          </p:nvSpPr>
          <p:spPr bwMode="auto">
            <a:xfrm>
              <a:off x="3696" y="1488"/>
              <a:ext cx="1392"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49189" name="Object 5">
              <a:extLst>
                <a:ext uri="{FF2B5EF4-FFF2-40B4-BE49-F238E27FC236}">
                  <a16:creationId xmlns:a16="http://schemas.microsoft.com/office/drawing/2014/main" id="{5907223C-F2B1-404A-9FA6-07D0A8819D39}"/>
                </a:ext>
              </a:extLst>
            </p:cNvPr>
            <p:cNvGraphicFramePr>
              <a:graphicFrameLocks noChangeAspect="1"/>
            </p:cNvGraphicFramePr>
            <p:nvPr/>
          </p:nvGraphicFramePr>
          <p:xfrm>
            <a:off x="3792" y="1536"/>
            <a:ext cx="1179" cy="624"/>
          </p:xfrm>
          <a:graphic>
            <a:graphicData uri="http://schemas.openxmlformats.org/presentationml/2006/ole">
              <mc:AlternateContent xmlns:mc="http://schemas.openxmlformats.org/markup-compatibility/2006">
                <mc:Choice xmlns:v="urn:schemas-microsoft-com:vml" Requires="v">
                  <p:oleObj spid="_x0000_s62465" name="Equation" r:id="rId4" imgW="2476440" imgH="1180800" progId="Equation.3">
                    <p:embed/>
                  </p:oleObj>
                </mc:Choice>
                <mc:Fallback>
                  <p:oleObj name="Equation" r:id="rId4" imgW="2476440" imgH="1180800" progId="Equation.3">
                    <p:embed/>
                    <p:pic>
                      <p:nvPicPr>
                        <p:cNvPr id="349189" name="Object 5">
                          <a:extLst>
                            <a:ext uri="{FF2B5EF4-FFF2-40B4-BE49-F238E27FC236}">
                              <a16:creationId xmlns:a16="http://schemas.microsoft.com/office/drawing/2014/main" id="{5907223C-F2B1-404A-9FA6-07D0A8819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536"/>
                          <a:ext cx="1179"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6211F98-D3B5-4541-9BA9-1DEB09B3A6B8}"/>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C54868B1-BC5C-486D-BC7C-067959DBA257}"/>
              </a:ext>
            </a:extLst>
          </p:cNvPr>
          <p:cNvSpPr>
            <a:spLocks noGrp="1"/>
          </p:cNvSpPr>
          <p:nvPr>
            <p:ph type="sldNum" sz="quarter" idx="11"/>
          </p:nvPr>
        </p:nvSpPr>
        <p:spPr/>
        <p:txBody>
          <a:bodyPr/>
          <a:lstStyle/>
          <a:p>
            <a:fld id="{346C28B4-F08A-44FA-AFA4-76BA3FEDAD59}" type="slidenum">
              <a:rPr lang="en-US" altLang="en-US"/>
              <a:pPr/>
              <a:t>203</a:t>
            </a:fld>
            <a:endParaRPr lang="en-US" altLang="en-US"/>
          </a:p>
        </p:txBody>
      </p:sp>
      <p:sp>
        <p:nvSpPr>
          <p:cNvPr id="350210" name="Rectangle 2">
            <a:extLst>
              <a:ext uri="{FF2B5EF4-FFF2-40B4-BE49-F238E27FC236}">
                <a16:creationId xmlns:a16="http://schemas.microsoft.com/office/drawing/2014/main" id="{67BA00C1-ECF2-498F-BE83-74B6B52156EC}"/>
              </a:ext>
            </a:extLst>
          </p:cNvPr>
          <p:cNvSpPr>
            <a:spLocks noGrp="1" noChangeArrowheads="1"/>
          </p:cNvSpPr>
          <p:nvPr>
            <p:ph type="title"/>
          </p:nvPr>
        </p:nvSpPr>
        <p:spPr/>
        <p:txBody>
          <a:bodyPr/>
          <a:lstStyle/>
          <a:p>
            <a:r>
              <a:rPr lang="en-US" altLang="en-US"/>
              <a:t>Emitter Degeneration Example II</a:t>
            </a:r>
          </a:p>
        </p:txBody>
      </p:sp>
      <p:sp>
        <p:nvSpPr>
          <p:cNvPr id="350211" name="Rectangle 3">
            <a:extLst>
              <a:ext uri="{FF2B5EF4-FFF2-40B4-BE49-F238E27FC236}">
                <a16:creationId xmlns:a16="http://schemas.microsoft.com/office/drawing/2014/main" id="{8CADEFCE-94CC-45B8-87FB-C19CF712C3C2}"/>
              </a:ext>
            </a:extLst>
          </p:cNvPr>
          <p:cNvSpPr>
            <a:spLocks noGrp="1" noChangeArrowheads="1"/>
          </p:cNvSpPr>
          <p:nvPr>
            <p:ph type="body" sz="half" idx="1"/>
          </p:nvPr>
        </p:nvSpPr>
        <p:spPr>
          <a:xfrm>
            <a:off x="685800" y="5410200"/>
            <a:ext cx="7772400" cy="914400"/>
          </a:xfrm>
          <a:ln/>
        </p:spPr>
        <p:txBody>
          <a:bodyPr/>
          <a:lstStyle/>
          <a:p>
            <a:pPr>
              <a:lnSpc>
                <a:spcPct val="90000"/>
              </a:lnSpc>
            </a:pPr>
            <a:r>
              <a:rPr lang="en-US" altLang="en-US"/>
              <a:t>In this example, the input impedance of Q</a:t>
            </a:r>
            <a:r>
              <a:rPr lang="en-US" altLang="en-US" baseline="-25000"/>
              <a:t>2</a:t>
            </a:r>
            <a:r>
              <a:rPr lang="en-US" altLang="en-US"/>
              <a:t> can be combined in parallel with R</a:t>
            </a:r>
            <a:r>
              <a:rPr lang="en-US" altLang="en-US" baseline="-25000"/>
              <a:t>C</a:t>
            </a:r>
            <a:r>
              <a:rPr lang="en-US" altLang="en-US"/>
              <a:t> to yield an equivalent collector impedance to ground.</a:t>
            </a:r>
          </a:p>
        </p:txBody>
      </p:sp>
      <p:pic>
        <p:nvPicPr>
          <p:cNvPr id="350216" name="Picture 8">
            <a:extLst>
              <a:ext uri="{FF2B5EF4-FFF2-40B4-BE49-F238E27FC236}">
                <a16:creationId xmlns:a16="http://schemas.microsoft.com/office/drawing/2014/main" id="{DF9E0DBA-4D5F-4C26-BE6A-898FA64D8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28700"/>
            <a:ext cx="71818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0217" name="Group 9">
            <a:extLst>
              <a:ext uri="{FF2B5EF4-FFF2-40B4-BE49-F238E27FC236}">
                <a16:creationId xmlns:a16="http://schemas.microsoft.com/office/drawing/2014/main" id="{9F716496-9537-40F3-80F4-563851B527B1}"/>
              </a:ext>
            </a:extLst>
          </p:cNvPr>
          <p:cNvGrpSpPr>
            <a:grpSpLocks/>
          </p:cNvGrpSpPr>
          <p:nvPr/>
        </p:nvGrpSpPr>
        <p:grpSpPr bwMode="auto">
          <a:xfrm>
            <a:off x="3276600" y="3619500"/>
            <a:ext cx="2819400" cy="1714500"/>
            <a:chOff x="4032" y="1392"/>
            <a:chExt cx="1248" cy="816"/>
          </a:xfrm>
        </p:grpSpPr>
        <p:sp>
          <p:nvSpPr>
            <p:cNvPr id="350214" name="AutoShape 6">
              <a:extLst>
                <a:ext uri="{FF2B5EF4-FFF2-40B4-BE49-F238E27FC236}">
                  <a16:creationId xmlns:a16="http://schemas.microsoft.com/office/drawing/2014/main" id="{E6C6285F-4EB5-421B-B4D6-F8AFB26BFD84}"/>
                </a:ext>
              </a:extLst>
            </p:cNvPr>
            <p:cNvSpPr>
              <a:spLocks noChangeArrowheads="1"/>
            </p:cNvSpPr>
            <p:nvPr/>
          </p:nvSpPr>
          <p:spPr bwMode="auto">
            <a:xfrm>
              <a:off x="4032" y="1392"/>
              <a:ext cx="1248"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0213" name="Object 5">
              <a:extLst>
                <a:ext uri="{FF2B5EF4-FFF2-40B4-BE49-F238E27FC236}">
                  <a16:creationId xmlns:a16="http://schemas.microsoft.com/office/drawing/2014/main" id="{121F3C3C-7BF8-4BA4-B085-F0A22FC05DDC}"/>
                </a:ext>
              </a:extLst>
            </p:cNvPr>
            <p:cNvGraphicFramePr>
              <a:graphicFrameLocks noChangeAspect="1"/>
            </p:cNvGraphicFramePr>
            <p:nvPr/>
          </p:nvGraphicFramePr>
          <p:xfrm>
            <a:off x="4128" y="1488"/>
            <a:ext cx="997" cy="624"/>
          </p:xfrm>
          <a:graphic>
            <a:graphicData uri="http://schemas.openxmlformats.org/presentationml/2006/ole">
              <mc:AlternateContent xmlns:mc="http://schemas.openxmlformats.org/markup-compatibility/2006">
                <mc:Choice xmlns:v="urn:schemas-microsoft-com:vml" Requires="v">
                  <p:oleObj spid="_x0000_s63489" name="Equation" r:id="rId4" imgW="1917360" imgH="1180800" progId="Equation.3">
                    <p:embed/>
                  </p:oleObj>
                </mc:Choice>
                <mc:Fallback>
                  <p:oleObj name="Equation" r:id="rId4" imgW="1917360" imgH="1180800" progId="Equation.3">
                    <p:embed/>
                    <p:pic>
                      <p:nvPicPr>
                        <p:cNvPr id="350213" name="Object 5">
                          <a:extLst>
                            <a:ext uri="{FF2B5EF4-FFF2-40B4-BE49-F238E27FC236}">
                              <a16:creationId xmlns:a16="http://schemas.microsoft.com/office/drawing/2014/main" id="{121F3C3C-7BF8-4BA4-B085-F0A22FC05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488"/>
                          <a:ext cx="997"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DEE7F38-3A5A-4B38-82C8-C87095C19A23}"/>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08D4F179-69E4-40EC-B26D-0F5C265CA4A7}"/>
              </a:ext>
            </a:extLst>
          </p:cNvPr>
          <p:cNvSpPr>
            <a:spLocks noGrp="1"/>
          </p:cNvSpPr>
          <p:nvPr>
            <p:ph type="sldNum" sz="quarter" idx="11"/>
          </p:nvPr>
        </p:nvSpPr>
        <p:spPr/>
        <p:txBody>
          <a:bodyPr/>
          <a:lstStyle/>
          <a:p>
            <a:fld id="{15C1E3FA-5AFA-4D5D-A550-2089F64D01C5}" type="slidenum">
              <a:rPr lang="en-US" altLang="en-US"/>
              <a:pPr/>
              <a:t>204</a:t>
            </a:fld>
            <a:endParaRPr lang="en-US" altLang="en-US"/>
          </a:p>
        </p:txBody>
      </p:sp>
      <p:sp>
        <p:nvSpPr>
          <p:cNvPr id="351234" name="Rectangle 2">
            <a:extLst>
              <a:ext uri="{FF2B5EF4-FFF2-40B4-BE49-F238E27FC236}">
                <a16:creationId xmlns:a16="http://schemas.microsoft.com/office/drawing/2014/main" id="{B71EACC3-813C-4849-9067-3A8413E31784}"/>
              </a:ext>
            </a:extLst>
          </p:cNvPr>
          <p:cNvSpPr>
            <a:spLocks noGrp="1" noChangeArrowheads="1"/>
          </p:cNvSpPr>
          <p:nvPr>
            <p:ph type="title"/>
          </p:nvPr>
        </p:nvSpPr>
        <p:spPr/>
        <p:txBody>
          <a:bodyPr/>
          <a:lstStyle/>
          <a:p>
            <a:r>
              <a:rPr lang="en-US" altLang="en-US"/>
              <a:t>Input Impedance of Degenerated CE Stage</a:t>
            </a:r>
          </a:p>
        </p:txBody>
      </p:sp>
      <p:sp>
        <p:nvSpPr>
          <p:cNvPr id="351235" name="Rectangle 3">
            <a:extLst>
              <a:ext uri="{FF2B5EF4-FFF2-40B4-BE49-F238E27FC236}">
                <a16:creationId xmlns:a16="http://schemas.microsoft.com/office/drawing/2014/main" id="{E3830E1F-4E70-44B2-82A7-EB84BDA12A2F}"/>
              </a:ext>
            </a:extLst>
          </p:cNvPr>
          <p:cNvSpPr>
            <a:spLocks noGrp="1" noChangeArrowheads="1"/>
          </p:cNvSpPr>
          <p:nvPr>
            <p:ph type="body" sz="half" idx="1"/>
          </p:nvPr>
        </p:nvSpPr>
        <p:spPr>
          <a:xfrm>
            <a:off x="685800" y="5562600"/>
            <a:ext cx="7696200" cy="838200"/>
          </a:xfrm>
          <a:ln/>
        </p:spPr>
        <p:txBody>
          <a:bodyPr/>
          <a:lstStyle/>
          <a:p>
            <a:r>
              <a:rPr lang="en-US" altLang="en-US"/>
              <a:t>With emitter degeneration, the input impedance is increased from r</a:t>
            </a:r>
            <a:r>
              <a:rPr lang="en-US" altLang="en-US" baseline="-25000">
                <a:sym typeface="Symbol" panose="05050102010706020507" pitchFamily="18" charset="2"/>
              </a:rPr>
              <a:t> </a:t>
            </a:r>
            <a:r>
              <a:rPr lang="en-US" altLang="en-US">
                <a:sym typeface="Symbol" panose="05050102010706020507" pitchFamily="18" charset="2"/>
              </a:rPr>
              <a:t>to </a:t>
            </a:r>
            <a:r>
              <a:rPr lang="en-US" altLang="en-US"/>
              <a:t>r</a:t>
            </a:r>
            <a:r>
              <a:rPr lang="en-US" altLang="en-US" baseline="-25000">
                <a:sym typeface="Symbol" panose="05050102010706020507" pitchFamily="18" charset="2"/>
              </a:rPr>
              <a:t> </a:t>
            </a:r>
            <a:r>
              <a:rPr lang="en-US" altLang="en-US">
                <a:sym typeface="Symbol" panose="05050102010706020507" pitchFamily="18" charset="2"/>
              </a:rPr>
              <a:t>+ (+1)R</a:t>
            </a:r>
            <a:r>
              <a:rPr lang="en-US" altLang="en-US" baseline="-25000">
                <a:sym typeface="Symbol" panose="05050102010706020507" pitchFamily="18" charset="2"/>
              </a:rPr>
              <a:t>E</a:t>
            </a:r>
            <a:r>
              <a:rPr lang="en-US" altLang="en-US">
                <a:sym typeface="Symbol" panose="05050102010706020507" pitchFamily="18" charset="2"/>
              </a:rPr>
              <a:t>; a desirable effect.</a:t>
            </a:r>
            <a:endParaRPr lang="en-US" altLang="en-US" sz="1800">
              <a:sym typeface="Symbol" panose="05050102010706020507" pitchFamily="18" charset="2"/>
            </a:endParaRPr>
          </a:p>
        </p:txBody>
      </p:sp>
      <p:pic>
        <p:nvPicPr>
          <p:cNvPr id="351240" name="Picture 8">
            <a:extLst>
              <a:ext uri="{FF2B5EF4-FFF2-40B4-BE49-F238E27FC236}">
                <a16:creationId xmlns:a16="http://schemas.microsoft.com/office/drawing/2014/main" id="{3E326436-29CF-42B9-ADCA-127FF2463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6106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1242" name="Group 10">
            <a:extLst>
              <a:ext uri="{FF2B5EF4-FFF2-40B4-BE49-F238E27FC236}">
                <a16:creationId xmlns:a16="http://schemas.microsoft.com/office/drawing/2014/main" id="{87E99EC0-8E5F-4792-9945-BF1686217072}"/>
              </a:ext>
            </a:extLst>
          </p:cNvPr>
          <p:cNvGrpSpPr>
            <a:grpSpLocks/>
          </p:cNvGrpSpPr>
          <p:nvPr/>
        </p:nvGrpSpPr>
        <p:grpSpPr bwMode="auto">
          <a:xfrm>
            <a:off x="3124200" y="3581400"/>
            <a:ext cx="3200400" cy="1905000"/>
            <a:chOff x="1968" y="2256"/>
            <a:chExt cx="2016" cy="1200"/>
          </a:xfrm>
        </p:grpSpPr>
        <p:sp>
          <p:nvSpPr>
            <p:cNvPr id="351238" name="AutoShape 6">
              <a:extLst>
                <a:ext uri="{FF2B5EF4-FFF2-40B4-BE49-F238E27FC236}">
                  <a16:creationId xmlns:a16="http://schemas.microsoft.com/office/drawing/2014/main" id="{6C2584F1-1384-419B-AE98-E797124C4301}"/>
                </a:ext>
              </a:extLst>
            </p:cNvPr>
            <p:cNvSpPr>
              <a:spLocks noChangeArrowheads="1"/>
            </p:cNvSpPr>
            <p:nvPr/>
          </p:nvSpPr>
          <p:spPr bwMode="auto">
            <a:xfrm>
              <a:off x="1968" y="2256"/>
              <a:ext cx="2016" cy="1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1237" name="Object 5">
              <a:extLst>
                <a:ext uri="{FF2B5EF4-FFF2-40B4-BE49-F238E27FC236}">
                  <a16:creationId xmlns:a16="http://schemas.microsoft.com/office/drawing/2014/main" id="{F92EBF59-1EC4-4E54-A3E7-1CACBBCB5C72}"/>
                </a:ext>
              </a:extLst>
            </p:cNvPr>
            <p:cNvGraphicFramePr>
              <a:graphicFrameLocks noChangeAspect="1"/>
            </p:cNvGraphicFramePr>
            <p:nvPr/>
          </p:nvGraphicFramePr>
          <p:xfrm>
            <a:off x="2094" y="2256"/>
            <a:ext cx="1772" cy="1133"/>
          </p:xfrm>
          <a:graphic>
            <a:graphicData uri="http://schemas.openxmlformats.org/presentationml/2006/ole">
              <mc:AlternateContent xmlns:mc="http://schemas.openxmlformats.org/markup-compatibility/2006">
                <mc:Choice xmlns:v="urn:schemas-microsoft-com:vml" Requires="v">
                  <p:oleObj spid="_x0000_s64513" name="Equation" r:id="rId4" imgW="2501640" imgH="1447560" progId="Equation.3">
                    <p:embed/>
                  </p:oleObj>
                </mc:Choice>
                <mc:Fallback>
                  <p:oleObj name="Equation" r:id="rId4" imgW="2501640" imgH="1447560" progId="Equation.3">
                    <p:embed/>
                    <p:pic>
                      <p:nvPicPr>
                        <p:cNvPr id="351237" name="Object 5">
                          <a:extLst>
                            <a:ext uri="{FF2B5EF4-FFF2-40B4-BE49-F238E27FC236}">
                              <a16:creationId xmlns:a16="http://schemas.microsoft.com/office/drawing/2014/main" id="{F92EBF59-1EC4-4E54-A3E7-1CACBBCB5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 y="2256"/>
                          <a:ext cx="1772" cy="1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A8600B2-558F-4CFF-B9A3-E0B090FFFFC4}"/>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82D34A20-FC60-4AC0-8F08-E4A1F451D024}"/>
              </a:ext>
            </a:extLst>
          </p:cNvPr>
          <p:cNvSpPr>
            <a:spLocks noGrp="1"/>
          </p:cNvSpPr>
          <p:nvPr>
            <p:ph type="sldNum" sz="quarter" idx="11"/>
          </p:nvPr>
        </p:nvSpPr>
        <p:spPr/>
        <p:txBody>
          <a:bodyPr/>
          <a:lstStyle/>
          <a:p>
            <a:fld id="{81D25227-7DF7-4BA6-8BB4-749A60BE96C1}" type="slidenum">
              <a:rPr lang="en-US" altLang="en-US"/>
              <a:pPr/>
              <a:t>205</a:t>
            </a:fld>
            <a:endParaRPr lang="en-US" altLang="en-US"/>
          </a:p>
        </p:txBody>
      </p:sp>
      <p:sp>
        <p:nvSpPr>
          <p:cNvPr id="352258" name="Rectangle 2">
            <a:extLst>
              <a:ext uri="{FF2B5EF4-FFF2-40B4-BE49-F238E27FC236}">
                <a16:creationId xmlns:a16="http://schemas.microsoft.com/office/drawing/2014/main" id="{E4B842C9-C6B9-4659-9A72-16E10F2757E9}"/>
              </a:ext>
            </a:extLst>
          </p:cNvPr>
          <p:cNvSpPr>
            <a:spLocks noGrp="1" noChangeArrowheads="1"/>
          </p:cNvSpPr>
          <p:nvPr>
            <p:ph type="title"/>
          </p:nvPr>
        </p:nvSpPr>
        <p:spPr/>
        <p:txBody>
          <a:bodyPr/>
          <a:lstStyle/>
          <a:p>
            <a:r>
              <a:rPr lang="en-US" altLang="en-US"/>
              <a:t>Output Impedance of Degenerated CE Stage</a:t>
            </a:r>
          </a:p>
        </p:txBody>
      </p:sp>
      <p:sp>
        <p:nvSpPr>
          <p:cNvPr id="352259" name="Rectangle 3">
            <a:extLst>
              <a:ext uri="{FF2B5EF4-FFF2-40B4-BE49-F238E27FC236}">
                <a16:creationId xmlns:a16="http://schemas.microsoft.com/office/drawing/2014/main" id="{B03927B6-C9FE-4362-A120-8482A517D395}"/>
              </a:ext>
            </a:extLst>
          </p:cNvPr>
          <p:cNvSpPr>
            <a:spLocks noGrp="1" noChangeArrowheads="1"/>
          </p:cNvSpPr>
          <p:nvPr>
            <p:ph type="body" sz="half" idx="1"/>
          </p:nvPr>
        </p:nvSpPr>
        <p:spPr>
          <a:xfrm>
            <a:off x="685800" y="5410200"/>
            <a:ext cx="7772400" cy="914400"/>
          </a:xfrm>
          <a:ln/>
        </p:spPr>
        <p:txBody>
          <a:bodyPr/>
          <a:lstStyle/>
          <a:p>
            <a:r>
              <a:rPr lang="en-US" altLang="en-US">
                <a:sym typeface="Symbol" panose="05050102010706020507" pitchFamily="18" charset="2"/>
              </a:rPr>
              <a:t>Emitter degeneration does not alter the output impedance in this case.  (More on this later.)</a:t>
            </a:r>
          </a:p>
        </p:txBody>
      </p:sp>
      <p:grpSp>
        <p:nvGrpSpPr>
          <p:cNvPr id="352266" name="Group 10">
            <a:extLst>
              <a:ext uri="{FF2B5EF4-FFF2-40B4-BE49-F238E27FC236}">
                <a16:creationId xmlns:a16="http://schemas.microsoft.com/office/drawing/2014/main" id="{8240710E-34FE-4FA3-9C0F-687219C30898}"/>
              </a:ext>
            </a:extLst>
          </p:cNvPr>
          <p:cNvGrpSpPr>
            <a:grpSpLocks/>
          </p:cNvGrpSpPr>
          <p:nvPr/>
        </p:nvGrpSpPr>
        <p:grpSpPr bwMode="auto">
          <a:xfrm>
            <a:off x="4864100" y="2057400"/>
            <a:ext cx="4191000" cy="2133600"/>
            <a:chOff x="2928" y="1488"/>
            <a:chExt cx="2448" cy="1248"/>
          </a:xfrm>
        </p:grpSpPr>
        <p:sp>
          <p:nvSpPr>
            <p:cNvPr id="352262" name="AutoShape 6">
              <a:extLst>
                <a:ext uri="{FF2B5EF4-FFF2-40B4-BE49-F238E27FC236}">
                  <a16:creationId xmlns:a16="http://schemas.microsoft.com/office/drawing/2014/main" id="{BC677E4B-319F-43E5-B38D-872C7EC2D5A9}"/>
                </a:ext>
              </a:extLst>
            </p:cNvPr>
            <p:cNvSpPr>
              <a:spLocks noChangeArrowheads="1"/>
            </p:cNvSpPr>
            <p:nvPr/>
          </p:nvSpPr>
          <p:spPr bwMode="auto">
            <a:xfrm>
              <a:off x="2928" y="1488"/>
              <a:ext cx="2448" cy="124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2261" name="Object 5">
              <a:extLst>
                <a:ext uri="{FF2B5EF4-FFF2-40B4-BE49-F238E27FC236}">
                  <a16:creationId xmlns:a16="http://schemas.microsoft.com/office/drawing/2014/main" id="{EB927654-4153-43E7-9990-AC3B34C472DC}"/>
                </a:ext>
              </a:extLst>
            </p:cNvPr>
            <p:cNvGraphicFramePr>
              <a:graphicFrameLocks noChangeAspect="1"/>
            </p:cNvGraphicFramePr>
            <p:nvPr/>
          </p:nvGraphicFramePr>
          <p:xfrm>
            <a:off x="3072" y="1536"/>
            <a:ext cx="2256" cy="1200"/>
          </p:xfrm>
          <a:graphic>
            <a:graphicData uri="http://schemas.openxmlformats.org/presentationml/2006/ole">
              <mc:AlternateContent xmlns:mc="http://schemas.openxmlformats.org/markup-compatibility/2006">
                <mc:Choice xmlns:v="urn:schemas-microsoft-com:vml" Requires="v">
                  <p:oleObj spid="_x0000_s65537" name="Equation" r:id="rId3" imgW="3898800" imgH="1854000" progId="Equation.3">
                    <p:embed/>
                  </p:oleObj>
                </mc:Choice>
                <mc:Fallback>
                  <p:oleObj name="Equation" r:id="rId3" imgW="3898800" imgH="1854000" progId="Equation.3">
                    <p:embed/>
                    <p:pic>
                      <p:nvPicPr>
                        <p:cNvPr id="352261" name="Object 5">
                          <a:extLst>
                            <a:ext uri="{FF2B5EF4-FFF2-40B4-BE49-F238E27FC236}">
                              <a16:creationId xmlns:a16="http://schemas.microsoft.com/office/drawing/2014/main" id="{EB927654-4153-43E7-9990-AC3B34C47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536"/>
                          <a:ext cx="2256" cy="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52264" name="Picture 8">
            <a:extLst>
              <a:ext uri="{FF2B5EF4-FFF2-40B4-BE49-F238E27FC236}">
                <a16:creationId xmlns:a16="http://schemas.microsoft.com/office/drawing/2014/main" id="{492B1F7E-16BF-4A8B-81F7-B8D37DD0DF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 y="1752600"/>
            <a:ext cx="4800600" cy="277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8B6D8C-BA3D-4869-8F40-D343D52666F2}"/>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7A509B3C-2F0B-4026-BFD4-61B05E8BC0CA}"/>
              </a:ext>
            </a:extLst>
          </p:cNvPr>
          <p:cNvSpPr>
            <a:spLocks noGrp="1"/>
          </p:cNvSpPr>
          <p:nvPr>
            <p:ph type="sldNum" sz="quarter" idx="11"/>
          </p:nvPr>
        </p:nvSpPr>
        <p:spPr/>
        <p:txBody>
          <a:bodyPr/>
          <a:lstStyle/>
          <a:p>
            <a:fld id="{93B854C4-E68A-4BE9-B30A-98ACCB7BE3E7}" type="slidenum">
              <a:rPr lang="en-US" altLang="en-US"/>
              <a:pPr/>
              <a:t>206</a:t>
            </a:fld>
            <a:endParaRPr lang="en-US" altLang="en-US"/>
          </a:p>
        </p:txBody>
      </p:sp>
      <p:pic>
        <p:nvPicPr>
          <p:cNvPr id="353287" name="Picture 7">
            <a:extLst>
              <a:ext uri="{FF2B5EF4-FFF2-40B4-BE49-F238E27FC236}">
                <a16:creationId xmlns:a16="http://schemas.microsoft.com/office/drawing/2014/main" id="{2B89E8AB-9A38-4B5A-9741-045C6F284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927100"/>
            <a:ext cx="249713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3282" name="Rectangle 2">
            <a:extLst>
              <a:ext uri="{FF2B5EF4-FFF2-40B4-BE49-F238E27FC236}">
                <a16:creationId xmlns:a16="http://schemas.microsoft.com/office/drawing/2014/main" id="{7F77CD2F-D282-4C74-8146-C0F2798AE58E}"/>
              </a:ext>
            </a:extLst>
          </p:cNvPr>
          <p:cNvSpPr>
            <a:spLocks noGrp="1" noChangeArrowheads="1"/>
          </p:cNvSpPr>
          <p:nvPr>
            <p:ph type="title"/>
          </p:nvPr>
        </p:nvSpPr>
        <p:spPr/>
        <p:txBody>
          <a:bodyPr/>
          <a:lstStyle/>
          <a:p>
            <a:r>
              <a:rPr lang="en-US" altLang="en-US"/>
              <a:t>Capacitor at Emitter </a:t>
            </a:r>
          </a:p>
        </p:txBody>
      </p:sp>
      <p:sp>
        <p:nvSpPr>
          <p:cNvPr id="353283" name="Rectangle 3">
            <a:extLst>
              <a:ext uri="{FF2B5EF4-FFF2-40B4-BE49-F238E27FC236}">
                <a16:creationId xmlns:a16="http://schemas.microsoft.com/office/drawing/2014/main" id="{828AB083-F3A9-4D70-BECE-0E703B73C7CE}"/>
              </a:ext>
            </a:extLst>
          </p:cNvPr>
          <p:cNvSpPr>
            <a:spLocks noGrp="1" noChangeArrowheads="1"/>
          </p:cNvSpPr>
          <p:nvPr>
            <p:ph type="body" sz="half" idx="1"/>
          </p:nvPr>
        </p:nvSpPr>
        <p:spPr>
          <a:xfrm>
            <a:off x="685800" y="4724400"/>
            <a:ext cx="7772400" cy="1524000"/>
          </a:xfrm>
          <a:noFill/>
          <a:ln/>
        </p:spPr>
        <p:txBody>
          <a:bodyPr/>
          <a:lstStyle/>
          <a:p>
            <a:r>
              <a:rPr lang="en-US" altLang="en-US"/>
              <a:t>At DC the capacitor is open and the current source biases the amplifier.</a:t>
            </a:r>
          </a:p>
          <a:p>
            <a:r>
              <a:rPr lang="en-US" altLang="en-US"/>
              <a:t>For ac signals, the capacitor is short and the amplifier is degenerated by R</a:t>
            </a:r>
            <a:r>
              <a:rPr lang="en-US" altLang="en-US" baseline="-25000"/>
              <a:t>E</a:t>
            </a:r>
            <a:r>
              <a:rPr lang="en-US" altLang="en-US"/>
              <a: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8ABB705E-BDF9-4D42-ACBD-014EEE0E3BD2}"/>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407456E7-46B2-4664-9E33-19166A8B3FA3}"/>
              </a:ext>
            </a:extLst>
          </p:cNvPr>
          <p:cNvSpPr>
            <a:spLocks noGrp="1"/>
          </p:cNvSpPr>
          <p:nvPr>
            <p:ph type="sldNum" sz="quarter" idx="11"/>
          </p:nvPr>
        </p:nvSpPr>
        <p:spPr/>
        <p:txBody>
          <a:bodyPr/>
          <a:lstStyle/>
          <a:p>
            <a:fld id="{DDAF48F4-265D-40BB-B898-E984F98A4919}" type="slidenum">
              <a:rPr lang="en-US" altLang="en-US"/>
              <a:pPr/>
              <a:t>207</a:t>
            </a:fld>
            <a:endParaRPr lang="en-US" altLang="en-US"/>
          </a:p>
        </p:txBody>
      </p:sp>
      <p:sp>
        <p:nvSpPr>
          <p:cNvPr id="354306" name="Rectangle 2">
            <a:extLst>
              <a:ext uri="{FF2B5EF4-FFF2-40B4-BE49-F238E27FC236}">
                <a16:creationId xmlns:a16="http://schemas.microsoft.com/office/drawing/2014/main" id="{5DB5E5FC-3B6B-4B65-85DB-7A1B5F64616C}"/>
              </a:ext>
            </a:extLst>
          </p:cNvPr>
          <p:cNvSpPr>
            <a:spLocks noGrp="1" noChangeArrowheads="1"/>
          </p:cNvSpPr>
          <p:nvPr>
            <p:ph type="title"/>
          </p:nvPr>
        </p:nvSpPr>
        <p:spPr/>
        <p:txBody>
          <a:bodyPr/>
          <a:lstStyle/>
          <a:p>
            <a:r>
              <a:rPr lang="en-US" altLang="en-US" sz="2000"/>
              <a:t>Example:  Design CE Stage with Degeneration as a Black Box</a:t>
            </a:r>
          </a:p>
        </p:txBody>
      </p:sp>
      <p:sp>
        <p:nvSpPr>
          <p:cNvPr id="354307" name="Rectangle 3">
            <a:extLst>
              <a:ext uri="{FF2B5EF4-FFF2-40B4-BE49-F238E27FC236}">
                <a16:creationId xmlns:a16="http://schemas.microsoft.com/office/drawing/2014/main" id="{4FB9B2A6-1E4D-4B67-8CD1-6D16469F8268}"/>
              </a:ext>
            </a:extLst>
          </p:cNvPr>
          <p:cNvSpPr>
            <a:spLocks noGrp="1" noChangeArrowheads="1"/>
          </p:cNvSpPr>
          <p:nvPr>
            <p:ph type="body" sz="half" idx="1"/>
          </p:nvPr>
        </p:nvSpPr>
        <p:spPr>
          <a:xfrm>
            <a:off x="685800" y="5867400"/>
            <a:ext cx="7696200" cy="568325"/>
          </a:xfrm>
          <a:ln/>
        </p:spPr>
        <p:txBody>
          <a:bodyPr/>
          <a:lstStyle/>
          <a:p>
            <a:r>
              <a:rPr lang="en-US" altLang="en-US"/>
              <a:t>If g</a:t>
            </a:r>
            <a:r>
              <a:rPr lang="en-US" altLang="en-US" baseline="-25000"/>
              <a:t>m</a:t>
            </a:r>
            <a:r>
              <a:rPr lang="en-US" altLang="en-US"/>
              <a:t>R</a:t>
            </a:r>
            <a:r>
              <a:rPr lang="en-US" altLang="en-US" baseline="-25000"/>
              <a:t>E</a:t>
            </a:r>
            <a:r>
              <a:rPr lang="en-US" altLang="en-US"/>
              <a:t> is much greater than unity, G</a:t>
            </a:r>
            <a:r>
              <a:rPr lang="en-US" altLang="en-US" baseline="-25000"/>
              <a:t>m</a:t>
            </a:r>
            <a:r>
              <a:rPr lang="en-US" altLang="en-US"/>
              <a:t> is more linear.</a:t>
            </a:r>
          </a:p>
        </p:txBody>
      </p:sp>
      <p:pic>
        <p:nvPicPr>
          <p:cNvPr id="354314" name="Picture 10">
            <a:extLst>
              <a:ext uri="{FF2B5EF4-FFF2-40B4-BE49-F238E27FC236}">
                <a16:creationId xmlns:a16="http://schemas.microsoft.com/office/drawing/2014/main" id="{882AEAE9-FAA3-4BF0-85B7-1B66BAF21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927100"/>
            <a:ext cx="64484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4316" name="Group 12">
            <a:extLst>
              <a:ext uri="{FF2B5EF4-FFF2-40B4-BE49-F238E27FC236}">
                <a16:creationId xmlns:a16="http://schemas.microsoft.com/office/drawing/2014/main" id="{C271CDDF-58D1-4B03-8EBF-1BE458397CE2}"/>
              </a:ext>
            </a:extLst>
          </p:cNvPr>
          <p:cNvGrpSpPr>
            <a:grpSpLocks/>
          </p:cNvGrpSpPr>
          <p:nvPr/>
        </p:nvGrpSpPr>
        <p:grpSpPr bwMode="auto">
          <a:xfrm>
            <a:off x="2679700" y="3479800"/>
            <a:ext cx="3200400" cy="2324100"/>
            <a:chOff x="1536" y="2304"/>
            <a:chExt cx="1968" cy="1344"/>
          </a:xfrm>
        </p:grpSpPr>
        <p:sp>
          <p:nvSpPr>
            <p:cNvPr id="354310" name="AutoShape 6">
              <a:extLst>
                <a:ext uri="{FF2B5EF4-FFF2-40B4-BE49-F238E27FC236}">
                  <a16:creationId xmlns:a16="http://schemas.microsoft.com/office/drawing/2014/main" id="{0BC5131B-E496-41B3-93B2-81964703FEB3}"/>
                </a:ext>
              </a:extLst>
            </p:cNvPr>
            <p:cNvSpPr>
              <a:spLocks noChangeArrowheads="1"/>
            </p:cNvSpPr>
            <p:nvPr/>
          </p:nvSpPr>
          <p:spPr bwMode="auto">
            <a:xfrm>
              <a:off x="1536" y="2304"/>
              <a:ext cx="1968" cy="134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4309" name="Object 5">
              <a:extLst>
                <a:ext uri="{FF2B5EF4-FFF2-40B4-BE49-F238E27FC236}">
                  <a16:creationId xmlns:a16="http://schemas.microsoft.com/office/drawing/2014/main" id="{5EC6CAE8-3F3D-4930-BDEA-471266BD6CCF}"/>
                </a:ext>
              </a:extLst>
            </p:cNvPr>
            <p:cNvGraphicFramePr>
              <a:graphicFrameLocks noChangeAspect="1"/>
            </p:cNvGraphicFramePr>
            <p:nvPr/>
          </p:nvGraphicFramePr>
          <p:xfrm>
            <a:off x="1660" y="2362"/>
            <a:ext cx="1802" cy="1228"/>
          </p:xfrm>
          <a:graphic>
            <a:graphicData uri="http://schemas.openxmlformats.org/presentationml/2006/ole">
              <mc:AlternateContent xmlns:mc="http://schemas.openxmlformats.org/markup-compatibility/2006">
                <mc:Choice xmlns:v="urn:schemas-microsoft-com:vml" Requires="v">
                  <p:oleObj spid="_x0000_s66561" name="Equation" r:id="rId4" imgW="2501640" imgH="1815840" progId="Equation.3">
                    <p:embed/>
                  </p:oleObj>
                </mc:Choice>
                <mc:Fallback>
                  <p:oleObj name="Equation" r:id="rId4" imgW="2501640" imgH="1815840" progId="Equation.3">
                    <p:embed/>
                    <p:pic>
                      <p:nvPicPr>
                        <p:cNvPr id="354309" name="Object 5">
                          <a:extLst>
                            <a:ext uri="{FF2B5EF4-FFF2-40B4-BE49-F238E27FC236}">
                              <a16:creationId xmlns:a16="http://schemas.microsoft.com/office/drawing/2014/main" id="{5EC6CAE8-3F3D-4930-BDEA-471266BD6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 y="2362"/>
                          <a:ext cx="1802" cy="1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EB2D773E-1F79-4301-A3BD-14E8F160BD19}"/>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E1B5F026-68AA-4CFC-B59B-0B86E49A18EB}"/>
              </a:ext>
            </a:extLst>
          </p:cNvPr>
          <p:cNvSpPr>
            <a:spLocks noGrp="1"/>
          </p:cNvSpPr>
          <p:nvPr>
            <p:ph type="sldNum" sz="quarter" idx="11"/>
          </p:nvPr>
        </p:nvSpPr>
        <p:spPr/>
        <p:txBody>
          <a:bodyPr/>
          <a:lstStyle/>
          <a:p>
            <a:fld id="{C5B6F2DD-E8A1-40D0-9188-AAC054320DA9}" type="slidenum">
              <a:rPr lang="en-US" altLang="en-US"/>
              <a:pPr/>
              <a:t>208</a:t>
            </a:fld>
            <a:endParaRPr lang="en-US" altLang="en-US"/>
          </a:p>
        </p:txBody>
      </p:sp>
      <p:sp>
        <p:nvSpPr>
          <p:cNvPr id="355330" name="Rectangle 2">
            <a:extLst>
              <a:ext uri="{FF2B5EF4-FFF2-40B4-BE49-F238E27FC236}">
                <a16:creationId xmlns:a16="http://schemas.microsoft.com/office/drawing/2014/main" id="{C94E2D01-8A78-46DE-97FE-34779B229C86}"/>
              </a:ext>
            </a:extLst>
          </p:cNvPr>
          <p:cNvSpPr>
            <a:spLocks noGrp="1" noChangeArrowheads="1"/>
          </p:cNvSpPr>
          <p:nvPr>
            <p:ph type="title"/>
          </p:nvPr>
        </p:nvSpPr>
        <p:spPr/>
        <p:txBody>
          <a:bodyPr/>
          <a:lstStyle/>
          <a:p>
            <a:r>
              <a:rPr lang="en-US" altLang="en-US"/>
              <a:t>Degenerated CE Stage with Base Resistance</a:t>
            </a:r>
          </a:p>
        </p:txBody>
      </p:sp>
      <p:pic>
        <p:nvPicPr>
          <p:cNvPr id="355338" name="Picture 10">
            <a:extLst>
              <a:ext uri="{FF2B5EF4-FFF2-40B4-BE49-F238E27FC236}">
                <a16:creationId xmlns:a16="http://schemas.microsoft.com/office/drawing/2014/main" id="{F13EA1B4-8F97-47AB-A486-DAF7E485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90600"/>
            <a:ext cx="66675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5337" name="Group 9">
            <a:extLst>
              <a:ext uri="{FF2B5EF4-FFF2-40B4-BE49-F238E27FC236}">
                <a16:creationId xmlns:a16="http://schemas.microsoft.com/office/drawing/2014/main" id="{83ECEF20-9449-467B-989F-DA39A1BBE62E}"/>
              </a:ext>
            </a:extLst>
          </p:cNvPr>
          <p:cNvGrpSpPr>
            <a:grpSpLocks/>
          </p:cNvGrpSpPr>
          <p:nvPr/>
        </p:nvGrpSpPr>
        <p:grpSpPr bwMode="auto">
          <a:xfrm>
            <a:off x="2819400" y="3276600"/>
            <a:ext cx="3657600" cy="3429000"/>
            <a:chOff x="3360" y="1248"/>
            <a:chExt cx="2064" cy="1920"/>
          </a:xfrm>
        </p:grpSpPr>
        <p:sp>
          <p:nvSpPr>
            <p:cNvPr id="355334" name="AutoShape 6">
              <a:extLst>
                <a:ext uri="{FF2B5EF4-FFF2-40B4-BE49-F238E27FC236}">
                  <a16:creationId xmlns:a16="http://schemas.microsoft.com/office/drawing/2014/main" id="{D9FE5DA2-25FA-45DC-B9AA-040A89297598}"/>
                </a:ext>
              </a:extLst>
            </p:cNvPr>
            <p:cNvSpPr>
              <a:spLocks noChangeArrowheads="1"/>
            </p:cNvSpPr>
            <p:nvPr/>
          </p:nvSpPr>
          <p:spPr bwMode="auto">
            <a:xfrm>
              <a:off x="3360" y="1248"/>
              <a:ext cx="2064" cy="19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5333" name="Object 5">
              <a:extLst>
                <a:ext uri="{FF2B5EF4-FFF2-40B4-BE49-F238E27FC236}">
                  <a16:creationId xmlns:a16="http://schemas.microsoft.com/office/drawing/2014/main" id="{7AB147D1-C2C1-4AD3-8198-E59237BBCCE7}"/>
                </a:ext>
              </a:extLst>
            </p:cNvPr>
            <p:cNvGraphicFramePr>
              <a:graphicFrameLocks noChangeAspect="1"/>
            </p:cNvGraphicFramePr>
            <p:nvPr/>
          </p:nvGraphicFramePr>
          <p:xfrm>
            <a:off x="3552" y="1296"/>
            <a:ext cx="1776" cy="1872"/>
          </p:xfrm>
          <a:graphic>
            <a:graphicData uri="http://schemas.openxmlformats.org/presentationml/2006/ole">
              <mc:AlternateContent xmlns:mc="http://schemas.openxmlformats.org/markup-compatibility/2006">
                <mc:Choice xmlns:v="urn:schemas-microsoft-com:vml" Requires="v">
                  <p:oleObj spid="_x0000_s67585" name="Equation" r:id="rId4" imgW="2565360" imgH="2869920" progId="Equation.3">
                    <p:embed/>
                  </p:oleObj>
                </mc:Choice>
                <mc:Fallback>
                  <p:oleObj name="Equation" r:id="rId4" imgW="2565360" imgH="2869920" progId="Equation.3">
                    <p:embed/>
                    <p:pic>
                      <p:nvPicPr>
                        <p:cNvPr id="355333" name="Object 5">
                          <a:extLst>
                            <a:ext uri="{FF2B5EF4-FFF2-40B4-BE49-F238E27FC236}">
                              <a16:creationId xmlns:a16="http://schemas.microsoft.com/office/drawing/2014/main" id="{7AB147D1-C2C1-4AD3-8198-E59237BBC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296"/>
                          <a:ext cx="1776" cy="1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0E06DD6-670F-4951-8ACD-56E330FFAAA4}"/>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167977EE-6E8F-41A3-855D-D25DB9B13400}"/>
              </a:ext>
            </a:extLst>
          </p:cNvPr>
          <p:cNvSpPr>
            <a:spLocks noGrp="1"/>
          </p:cNvSpPr>
          <p:nvPr>
            <p:ph type="sldNum" sz="quarter" idx="11"/>
          </p:nvPr>
        </p:nvSpPr>
        <p:spPr/>
        <p:txBody>
          <a:bodyPr/>
          <a:lstStyle/>
          <a:p>
            <a:fld id="{3B3D60DC-E8EB-4558-98FE-4F6004FD5E92}" type="slidenum">
              <a:rPr lang="en-US" altLang="en-US"/>
              <a:pPr/>
              <a:t>209</a:t>
            </a:fld>
            <a:endParaRPr lang="en-US" altLang="en-US"/>
          </a:p>
        </p:txBody>
      </p:sp>
      <p:sp>
        <p:nvSpPr>
          <p:cNvPr id="356354" name="Rectangle 2">
            <a:extLst>
              <a:ext uri="{FF2B5EF4-FFF2-40B4-BE49-F238E27FC236}">
                <a16:creationId xmlns:a16="http://schemas.microsoft.com/office/drawing/2014/main" id="{CE0AFC4E-3DA2-420D-8BF8-24C114EE8503}"/>
              </a:ext>
            </a:extLst>
          </p:cNvPr>
          <p:cNvSpPr>
            <a:spLocks noGrp="1" noChangeArrowheads="1"/>
          </p:cNvSpPr>
          <p:nvPr>
            <p:ph type="title"/>
          </p:nvPr>
        </p:nvSpPr>
        <p:spPr/>
        <p:txBody>
          <a:bodyPr/>
          <a:lstStyle/>
          <a:p>
            <a:r>
              <a:rPr lang="en-US" altLang="en-US"/>
              <a:t>Input/Output Impedances </a:t>
            </a:r>
          </a:p>
        </p:txBody>
      </p:sp>
      <p:sp>
        <p:nvSpPr>
          <p:cNvPr id="356355" name="Rectangle 3">
            <a:extLst>
              <a:ext uri="{FF2B5EF4-FFF2-40B4-BE49-F238E27FC236}">
                <a16:creationId xmlns:a16="http://schemas.microsoft.com/office/drawing/2014/main" id="{21F4298C-8908-4DDD-8BF1-9E8B136E08FC}"/>
              </a:ext>
            </a:extLst>
          </p:cNvPr>
          <p:cNvSpPr>
            <a:spLocks noGrp="1" noChangeArrowheads="1"/>
          </p:cNvSpPr>
          <p:nvPr>
            <p:ph type="body" sz="half" idx="1"/>
          </p:nvPr>
        </p:nvSpPr>
        <p:spPr>
          <a:xfrm>
            <a:off x="685800" y="5562600"/>
            <a:ext cx="7772400" cy="762000"/>
          </a:xfrm>
          <a:ln/>
        </p:spPr>
        <p:txBody>
          <a:bodyPr/>
          <a:lstStyle/>
          <a:p>
            <a:r>
              <a:rPr lang="en-US" altLang="en-US"/>
              <a:t>R</a:t>
            </a:r>
            <a:r>
              <a:rPr lang="en-US" altLang="en-US" baseline="-25000"/>
              <a:t>in1</a:t>
            </a:r>
            <a:r>
              <a:rPr lang="en-US" altLang="en-US"/>
              <a:t> is more important in practice as R</a:t>
            </a:r>
            <a:r>
              <a:rPr lang="en-US" altLang="en-US" baseline="-25000"/>
              <a:t>B</a:t>
            </a:r>
            <a:r>
              <a:rPr lang="en-US" altLang="en-US"/>
              <a:t> is often the output impedance of the previous stage.</a:t>
            </a:r>
          </a:p>
        </p:txBody>
      </p:sp>
      <p:grpSp>
        <p:nvGrpSpPr>
          <p:cNvPr id="356361" name="Group 9">
            <a:extLst>
              <a:ext uri="{FF2B5EF4-FFF2-40B4-BE49-F238E27FC236}">
                <a16:creationId xmlns:a16="http://schemas.microsoft.com/office/drawing/2014/main" id="{75FEF2A3-A577-4642-B4EA-02126B446EE2}"/>
              </a:ext>
            </a:extLst>
          </p:cNvPr>
          <p:cNvGrpSpPr>
            <a:grpSpLocks/>
          </p:cNvGrpSpPr>
          <p:nvPr/>
        </p:nvGrpSpPr>
        <p:grpSpPr bwMode="auto">
          <a:xfrm>
            <a:off x="4572000" y="1981200"/>
            <a:ext cx="4267200" cy="1981200"/>
            <a:chOff x="2736" y="1296"/>
            <a:chExt cx="2352" cy="1008"/>
          </a:xfrm>
        </p:grpSpPr>
        <p:sp>
          <p:nvSpPr>
            <p:cNvPr id="356358" name="AutoShape 6">
              <a:extLst>
                <a:ext uri="{FF2B5EF4-FFF2-40B4-BE49-F238E27FC236}">
                  <a16:creationId xmlns:a16="http://schemas.microsoft.com/office/drawing/2014/main" id="{489F55ED-2919-4B8A-95D0-3626152CB0CF}"/>
                </a:ext>
              </a:extLst>
            </p:cNvPr>
            <p:cNvSpPr>
              <a:spLocks noChangeArrowheads="1"/>
            </p:cNvSpPr>
            <p:nvPr/>
          </p:nvSpPr>
          <p:spPr bwMode="auto">
            <a:xfrm>
              <a:off x="2736" y="1296"/>
              <a:ext cx="2352" cy="100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6357" name="Object 5">
              <a:extLst>
                <a:ext uri="{FF2B5EF4-FFF2-40B4-BE49-F238E27FC236}">
                  <a16:creationId xmlns:a16="http://schemas.microsoft.com/office/drawing/2014/main" id="{D2E8333E-A79B-4BD8-85CF-18F117808C29}"/>
                </a:ext>
              </a:extLst>
            </p:cNvPr>
            <p:cNvGraphicFramePr>
              <a:graphicFrameLocks noChangeAspect="1"/>
            </p:cNvGraphicFramePr>
            <p:nvPr/>
          </p:nvGraphicFramePr>
          <p:xfrm>
            <a:off x="3072" y="1296"/>
            <a:ext cx="1776" cy="960"/>
          </p:xfrm>
          <a:graphic>
            <a:graphicData uri="http://schemas.openxmlformats.org/presentationml/2006/ole">
              <mc:AlternateContent xmlns:mc="http://schemas.openxmlformats.org/markup-compatibility/2006">
                <mc:Choice xmlns:v="urn:schemas-microsoft-com:vml" Requires="v">
                  <p:oleObj spid="_x0000_s68609" name="Equation" r:id="rId3" imgW="2641320" imgH="1473120" progId="Equation.3">
                    <p:embed/>
                  </p:oleObj>
                </mc:Choice>
                <mc:Fallback>
                  <p:oleObj name="Equation" r:id="rId3" imgW="2641320" imgH="1473120" progId="Equation.3">
                    <p:embed/>
                    <p:pic>
                      <p:nvPicPr>
                        <p:cNvPr id="356357" name="Object 5">
                          <a:extLst>
                            <a:ext uri="{FF2B5EF4-FFF2-40B4-BE49-F238E27FC236}">
                              <a16:creationId xmlns:a16="http://schemas.microsoft.com/office/drawing/2014/main" id="{D2E8333E-A79B-4BD8-85CF-18F117808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296"/>
                          <a:ext cx="1776" cy="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56360" name="Picture 8">
            <a:extLst>
              <a:ext uri="{FF2B5EF4-FFF2-40B4-BE49-F238E27FC236}">
                <a16:creationId xmlns:a16="http://schemas.microsoft.com/office/drawing/2014/main" id="{35E041AE-5A05-4216-ABB8-64FBF9438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371600"/>
            <a:ext cx="3657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FE8D7D7-51A9-48DD-8C2A-CAB3C7472426}"/>
              </a:ext>
            </a:extLst>
          </p:cNvPr>
          <p:cNvSpPr>
            <a:spLocks noGrp="1"/>
          </p:cNvSpPr>
          <p:nvPr>
            <p:ph type="ftr" sz="quarter" idx="10"/>
          </p:nvPr>
        </p:nvSpPr>
        <p:spPr/>
        <p:txBody>
          <a:bodyPr/>
          <a:lstStyle/>
          <a:p>
            <a:r>
              <a:rPr lang="en-US" altLang="en-US"/>
              <a:t>CH2    Basic Physics of Semiconductors </a:t>
            </a:r>
          </a:p>
        </p:txBody>
      </p:sp>
      <p:sp>
        <p:nvSpPr>
          <p:cNvPr id="7" name="Slide Number Placeholder 6">
            <a:extLst>
              <a:ext uri="{FF2B5EF4-FFF2-40B4-BE49-F238E27FC236}">
                <a16:creationId xmlns:a16="http://schemas.microsoft.com/office/drawing/2014/main" id="{9819883C-718A-4DD9-8569-C1C41AF7962E}"/>
              </a:ext>
            </a:extLst>
          </p:cNvPr>
          <p:cNvSpPr>
            <a:spLocks noGrp="1"/>
          </p:cNvSpPr>
          <p:nvPr>
            <p:ph type="sldNum" sz="quarter" idx="11"/>
          </p:nvPr>
        </p:nvSpPr>
        <p:spPr/>
        <p:txBody>
          <a:bodyPr/>
          <a:lstStyle/>
          <a:p>
            <a:fld id="{20A4E2D1-A793-40BE-9757-E414039558D8}" type="slidenum">
              <a:rPr lang="en-US" altLang="en-US"/>
              <a:pPr/>
              <a:t>21</a:t>
            </a:fld>
            <a:endParaRPr lang="en-US" altLang="en-US"/>
          </a:p>
        </p:txBody>
      </p:sp>
      <p:sp>
        <p:nvSpPr>
          <p:cNvPr id="23560" name="Oval 8">
            <a:extLst>
              <a:ext uri="{FF2B5EF4-FFF2-40B4-BE49-F238E27FC236}">
                <a16:creationId xmlns:a16="http://schemas.microsoft.com/office/drawing/2014/main" id="{74D106C1-266D-49BE-B8A3-F80010E8D7AA}"/>
              </a:ext>
            </a:extLst>
          </p:cNvPr>
          <p:cNvSpPr>
            <a:spLocks noChangeArrowheads="1"/>
          </p:cNvSpPr>
          <p:nvPr/>
        </p:nvSpPr>
        <p:spPr bwMode="auto">
          <a:xfrm>
            <a:off x="685800" y="1447800"/>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3558" name="Object 6">
            <a:extLst>
              <a:ext uri="{FF2B5EF4-FFF2-40B4-BE49-F238E27FC236}">
                <a16:creationId xmlns:a16="http://schemas.microsoft.com/office/drawing/2014/main" id="{D22C818C-5178-4D76-835B-CBA5DF108B58}"/>
              </a:ext>
            </a:extLst>
          </p:cNvPr>
          <p:cNvGraphicFramePr>
            <a:graphicFrameLocks noChangeAspect="1"/>
          </p:cNvGraphicFramePr>
          <p:nvPr/>
        </p:nvGraphicFramePr>
        <p:xfrm>
          <a:off x="2590800" y="2057400"/>
          <a:ext cx="3810000" cy="1539875"/>
        </p:xfrm>
        <a:graphic>
          <a:graphicData uri="http://schemas.openxmlformats.org/presentationml/2006/ole">
            <mc:AlternateContent xmlns:mc="http://schemas.openxmlformats.org/markup-compatibility/2006">
              <mc:Choice xmlns:v="urn:schemas-microsoft-com:vml" Requires="v">
                <p:oleObj spid="_x0000_s5121" name="Equation" r:id="rId3" imgW="1790640" imgH="723600" progId="Equation.3">
                  <p:embed/>
                </p:oleObj>
              </mc:Choice>
              <mc:Fallback>
                <p:oleObj name="Equation" r:id="rId3" imgW="1790640" imgH="723600" progId="Equation.3">
                  <p:embed/>
                  <p:pic>
                    <p:nvPicPr>
                      <p:cNvPr id="23558" name="Object 6">
                        <a:extLst>
                          <a:ext uri="{FF2B5EF4-FFF2-40B4-BE49-F238E27FC236}">
                            <a16:creationId xmlns:a16="http://schemas.microsoft.com/office/drawing/2014/main" id="{D22C818C-5178-4D76-835B-CBA5DF108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057400"/>
                        <a:ext cx="3810000" cy="153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4" name="Rectangle 2">
            <a:extLst>
              <a:ext uri="{FF2B5EF4-FFF2-40B4-BE49-F238E27FC236}">
                <a16:creationId xmlns:a16="http://schemas.microsoft.com/office/drawing/2014/main" id="{D8E707C8-2056-4587-8000-ABDC5AA4EA00}"/>
              </a:ext>
            </a:extLst>
          </p:cNvPr>
          <p:cNvSpPr>
            <a:spLocks noGrp="1" noChangeArrowheads="1"/>
          </p:cNvSpPr>
          <p:nvPr>
            <p:ph type="title"/>
          </p:nvPr>
        </p:nvSpPr>
        <p:spPr/>
        <p:txBody>
          <a:bodyPr/>
          <a:lstStyle/>
          <a:p>
            <a:r>
              <a:rPr lang="en-US" altLang="en-US"/>
              <a:t>Current Flow:  Drift</a:t>
            </a:r>
          </a:p>
        </p:txBody>
      </p:sp>
      <p:sp>
        <p:nvSpPr>
          <p:cNvPr id="23555" name="Rectangle 3">
            <a:extLst>
              <a:ext uri="{FF2B5EF4-FFF2-40B4-BE49-F238E27FC236}">
                <a16:creationId xmlns:a16="http://schemas.microsoft.com/office/drawing/2014/main" id="{28D59FAB-9642-4EE6-A764-05BE11A8EECE}"/>
              </a:ext>
            </a:extLst>
          </p:cNvPr>
          <p:cNvSpPr>
            <a:spLocks noGrp="1" noChangeArrowheads="1"/>
          </p:cNvSpPr>
          <p:nvPr>
            <p:ph type="body" sz="half" idx="1"/>
          </p:nvPr>
        </p:nvSpPr>
        <p:spPr>
          <a:xfrm>
            <a:off x="685800" y="4800600"/>
            <a:ext cx="7772400" cy="1524000"/>
          </a:xfrm>
          <a:ln/>
        </p:spPr>
        <p:txBody>
          <a:bodyPr/>
          <a:lstStyle/>
          <a:p>
            <a:pPr>
              <a:lnSpc>
                <a:spcPct val="90000"/>
              </a:lnSpc>
            </a:pPr>
            <a:r>
              <a:rPr lang="en-US" altLang="en-US"/>
              <a:t>Since velocity is equal to </a:t>
            </a:r>
            <a:r>
              <a:rPr lang="en-US" altLang="en-US">
                <a:sym typeface="Symbol" panose="05050102010706020507" pitchFamily="18" charset="2"/>
              </a:rPr>
              <a:t>E</a:t>
            </a:r>
            <a:r>
              <a:rPr lang="en-US" altLang="en-US"/>
              <a:t>, drift characteristic is obtained by substituting V with </a:t>
            </a:r>
            <a:r>
              <a:rPr lang="en-US" altLang="en-US">
                <a:sym typeface="Symbol" panose="05050102010706020507" pitchFamily="18" charset="2"/>
              </a:rPr>
              <a:t>E</a:t>
            </a:r>
            <a:r>
              <a:rPr lang="en-US" altLang="en-US"/>
              <a:t> in the general current equation.</a:t>
            </a:r>
          </a:p>
          <a:p>
            <a:pPr>
              <a:lnSpc>
                <a:spcPct val="90000"/>
              </a:lnSpc>
            </a:pPr>
            <a:r>
              <a:rPr lang="en-US" altLang="en-US"/>
              <a:t>The total current density consists of both electrons and holes.</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4E87E9BF-BF93-46ED-BDF2-A4275FD94BE6}"/>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39A0ADA3-3BEA-462E-A53A-8FC913014084}"/>
              </a:ext>
            </a:extLst>
          </p:cNvPr>
          <p:cNvSpPr>
            <a:spLocks noGrp="1"/>
          </p:cNvSpPr>
          <p:nvPr>
            <p:ph type="sldNum" sz="quarter" idx="11"/>
          </p:nvPr>
        </p:nvSpPr>
        <p:spPr/>
        <p:txBody>
          <a:bodyPr/>
          <a:lstStyle/>
          <a:p>
            <a:fld id="{F685AE50-2435-4E49-ABF6-69AA362155C4}" type="slidenum">
              <a:rPr lang="en-US" altLang="en-US"/>
              <a:pPr/>
              <a:t>210</a:t>
            </a:fld>
            <a:endParaRPr lang="en-US" altLang="en-US"/>
          </a:p>
        </p:txBody>
      </p:sp>
      <p:sp>
        <p:nvSpPr>
          <p:cNvPr id="357378" name="Rectangle 2">
            <a:extLst>
              <a:ext uri="{FF2B5EF4-FFF2-40B4-BE49-F238E27FC236}">
                <a16:creationId xmlns:a16="http://schemas.microsoft.com/office/drawing/2014/main" id="{97269D89-C336-48A3-A601-04AF9162E9A6}"/>
              </a:ext>
            </a:extLst>
          </p:cNvPr>
          <p:cNvSpPr>
            <a:spLocks noGrp="1" noChangeArrowheads="1"/>
          </p:cNvSpPr>
          <p:nvPr>
            <p:ph type="title"/>
          </p:nvPr>
        </p:nvSpPr>
        <p:spPr/>
        <p:txBody>
          <a:bodyPr/>
          <a:lstStyle/>
          <a:p>
            <a:r>
              <a:rPr lang="en-US" altLang="en-US"/>
              <a:t>Emitter Degeneration Example III</a:t>
            </a:r>
          </a:p>
        </p:txBody>
      </p:sp>
      <p:pic>
        <p:nvPicPr>
          <p:cNvPr id="357384" name="Picture 8">
            <a:extLst>
              <a:ext uri="{FF2B5EF4-FFF2-40B4-BE49-F238E27FC236}">
                <a16:creationId xmlns:a16="http://schemas.microsoft.com/office/drawing/2014/main" id="{152E39A2-62AA-4630-B956-18410FE35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8839200" cy="372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7385" name="Group 9">
            <a:extLst>
              <a:ext uri="{FF2B5EF4-FFF2-40B4-BE49-F238E27FC236}">
                <a16:creationId xmlns:a16="http://schemas.microsoft.com/office/drawing/2014/main" id="{DFF17C6D-F5CF-473D-B05A-57E70BD5CCE6}"/>
              </a:ext>
            </a:extLst>
          </p:cNvPr>
          <p:cNvGrpSpPr>
            <a:grpSpLocks/>
          </p:cNvGrpSpPr>
          <p:nvPr/>
        </p:nvGrpSpPr>
        <p:grpSpPr bwMode="auto">
          <a:xfrm>
            <a:off x="3352800" y="4038600"/>
            <a:ext cx="2667000" cy="2438400"/>
            <a:chOff x="3792" y="1776"/>
            <a:chExt cx="1344" cy="1296"/>
          </a:xfrm>
        </p:grpSpPr>
        <p:sp>
          <p:nvSpPr>
            <p:cNvPr id="357382" name="AutoShape 6">
              <a:extLst>
                <a:ext uri="{FF2B5EF4-FFF2-40B4-BE49-F238E27FC236}">
                  <a16:creationId xmlns:a16="http://schemas.microsoft.com/office/drawing/2014/main" id="{288743A7-F908-495F-8654-937C311EA2DC}"/>
                </a:ext>
              </a:extLst>
            </p:cNvPr>
            <p:cNvSpPr>
              <a:spLocks noChangeArrowheads="1"/>
            </p:cNvSpPr>
            <p:nvPr/>
          </p:nvSpPr>
          <p:spPr bwMode="auto">
            <a:xfrm>
              <a:off x="3792" y="1776"/>
              <a:ext cx="1344" cy="129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7381" name="Object 5">
              <a:extLst>
                <a:ext uri="{FF2B5EF4-FFF2-40B4-BE49-F238E27FC236}">
                  <a16:creationId xmlns:a16="http://schemas.microsoft.com/office/drawing/2014/main" id="{50C86475-88FE-4938-9E3E-B753ED4C7CF3}"/>
                </a:ext>
              </a:extLst>
            </p:cNvPr>
            <p:cNvGraphicFramePr>
              <a:graphicFrameLocks noChangeAspect="1"/>
            </p:cNvGraphicFramePr>
            <p:nvPr/>
          </p:nvGraphicFramePr>
          <p:xfrm>
            <a:off x="3888" y="1824"/>
            <a:ext cx="1200" cy="1152"/>
          </p:xfrm>
          <a:graphic>
            <a:graphicData uri="http://schemas.openxmlformats.org/presentationml/2006/ole">
              <mc:AlternateContent xmlns:mc="http://schemas.openxmlformats.org/markup-compatibility/2006">
                <mc:Choice xmlns:v="urn:schemas-microsoft-com:vml" Requires="v">
                  <p:oleObj spid="_x0000_s69633" name="Equation" r:id="rId4" imgW="2489040" imgH="2095200" progId="Equation.3">
                    <p:embed/>
                  </p:oleObj>
                </mc:Choice>
                <mc:Fallback>
                  <p:oleObj name="Equation" r:id="rId4" imgW="2489040" imgH="2095200" progId="Equation.3">
                    <p:embed/>
                    <p:pic>
                      <p:nvPicPr>
                        <p:cNvPr id="357381" name="Object 5">
                          <a:extLst>
                            <a:ext uri="{FF2B5EF4-FFF2-40B4-BE49-F238E27FC236}">
                              <a16:creationId xmlns:a16="http://schemas.microsoft.com/office/drawing/2014/main" id="{50C86475-88FE-4938-9E3E-B753ED4C7C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824"/>
                          <a:ext cx="1200"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59B4F056-F79A-40BD-B5DA-08CAC1F62A64}"/>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E2CAE7FC-0638-4AA8-B26E-2531EA1C23E2}"/>
              </a:ext>
            </a:extLst>
          </p:cNvPr>
          <p:cNvSpPr>
            <a:spLocks noGrp="1"/>
          </p:cNvSpPr>
          <p:nvPr>
            <p:ph type="sldNum" sz="quarter" idx="11"/>
          </p:nvPr>
        </p:nvSpPr>
        <p:spPr/>
        <p:txBody>
          <a:bodyPr/>
          <a:lstStyle/>
          <a:p>
            <a:fld id="{7BEC130E-3433-465F-81B9-92D5D2D5B7C4}" type="slidenum">
              <a:rPr lang="en-US" altLang="en-US"/>
              <a:pPr/>
              <a:t>211</a:t>
            </a:fld>
            <a:endParaRPr lang="en-US" altLang="en-US"/>
          </a:p>
        </p:txBody>
      </p:sp>
      <p:sp>
        <p:nvSpPr>
          <p:cNvPr id="358402" name="Rectangle 2">
            <a:extLst>
              <a:ext uri="{FF2B5EF4-FFF2-40B4-BE49-F238E27FC236}">
                <a16:creationId xmlns:a16="http://schemas.microsoft.com/office/drawing/2014/main" id="{EEC631F8-06CB-4A03-95A6-84FB467AFE64}"/>
              </a:ext>
            </a:extLst>
          </p:cNvPr>
          <p:cNvSpPr>
            <a:spLocks noGrp="1" noChangeArrowheads="1"/>
          </p:cNvSpPr>
          <p:nvPr>
            <p:ph type="title"/>
          </p:nvPr>
        </p:nvSpPr>
        <p:spPr/>
        <p:txBody>
          <a:bodyPr/>
          <a:lstStyle/>
          <a:p>
            <a:r>
              <a:rPr lang="en-US" altLang="en-US"/>
              <a:t>Output Impedance of Degenerated Stage with V</a:t>
            </a:r>
            <a:r>
              <a:rPr lang="en-US" altLang="en-US" baseline="-25000"/>
              <a:t>A</a:t>
            </a:r>
            <a:r>
              <a:rPr lang="en-US" altLang="en-US"/>
              <a:t>&lt;</a:t>
            </a:r>
          </a:p>
        </p:txBody>
      </p:sp>
      <p:sp>
        <p:nvSpPr>
          <p:cNvPr id="358403" name="Rectangle 3">
            <a:extLst>
              <a:ext uri="{FF2B5EF4-FFF2-40B4-BE49-F238E27FC236}">
                <a16:creationId xmlns:a16="http://schemas.microsoft.com/office/drawing/2014/main" id="{91B4D93E-2BB4-46A1-AB1A-464B1A99466A}"/>
              </a:ext>
            </a:extLst>
          </p:cNvPr>
          <p:cNvSpPr>
            <a:spLocks noGrp="1" noChangeArrowheads="1"/>
          </p:cNvSpPr>
          <p:nvPr>
            <p:ph type="body" sz="half" idx="1"/>
          </p:nvPr>
        </p:nvSpPr>
        <p:spPr>
          <a:xfrm>
            <a:off x="685800" y="5067300"/>
            <a:ext cx="7772400" cy="1371600"/>
          </a:xfrm>
          <a:ln/>
        </p:spPr>
        <p:txBody>
          <a:bodyPr/>
          <a:lstStyle/>
          <a:p>
            <a:pPr>
              <a:lnSpc>
                <a:spcPct val="90000"/>
              </a:lnSpc>
            </a:pPr>
            <a:r>
              <a:rPr lang="en-US" altLang="en-US"/>
              <a:t>Emitter degeneration boosts the output impedance by a factor of 1+g</a:t>
            </a:r>
            <a:r>
              <a:rPr lang="en-US" altLang="en-US" baseline="-25000"/>
              <a:t>m</a:t>
            </a:r>
            <a:r>
              <a:rPr lang="en-US" altLang="en-US"/>
              <a:t>(R</a:t>
            </a:r>
            <a:r>
              <a:rPr lang="en-US" altLang="en-US" baseline="-25000"/>
              <a:t>E</a:t>
            </a:r>
            <a:r>
              <a:rPr lang="en-US" altLang="en-US"/>
              <a:t>||r</a:t>
            </a:r>
            <a:r>
              <a:rPr lang="en-US" altLang="en-US" baseline="-25000">
                <a:sym typeface="Symbol" panose="05050102010706020507" pitchFamily="18" charset="2"/>
              </a:rPr>
              <a:t></a:t>
            </a:r>
            <a:r>
              <a:rPr lang="en-US" altLang="en-US">
                <a:sym typeface="Symbol" panose="05050102010706020507" pitchFamily="18" charset="2"/>
              </a:rPr>
              <a:t>)</a:t>
            </a:r>
            <a:r>
              <a:rPr lang="en-US" altLang="en-US"/>
              <a:t>. </a:t>
            </a:r>
          </a:p>
          <a:p>
            <a:pPr>
              <a:lnSpc>
                <a:spcPct val="90000"/>
              </a:lnSpc>
            </a:pPr>
            <a:r>
              <a:rPr lang="en-US" altLang="en-US"/>
              <a:t>This improves the gain of the amplifier and makes      the circuit a better current source. </a:t>
            </a:r>
          </a:p>
        </p:txBody>
      </p:sp>
      <p:graphicFrame>
        <p:nvGraphicFramePr>
          <p:cNvPr id="358407" name="Object 7">
            <a:extLst>
              <a:ext uri="{FF2B5EF4-FFF2-40B4-BE49-F238E27FC236}">
                <a16:creationId xmlns:a16="http://schemas.microsoft.com/office/drawing/2014/main" id="{54F9D00B-9376-4BCD-80AF-551A786ECD90}"/>
              </a:ext>
            </a:extLst>
          </p:cNvPr>
          <p:cNvGraphicFramePr>
            <a:graphicFrameLocks noChangeAspect="1"/>
          </p:cNvGraphicFramePr>
          <p:nvPr/>
        </p:nvGraphicFramePr>
        <p:xfrm>
          <a:off x="8153400" y="406400"/>
          <a:ext cx="304800" cy="219075"/>
        </p:xfrm>
        <a:graphic>
          <a:graphicData uri="http://schemas.openxmlformats.org/presentationml/2006/ole">
            <mc:AlternateContent xmlns:mc="http://schemas.openxmlformats.org/markup-compatibility/2006">
              <mc:Choice xmlns:v="urn:schemas-microsoft-com:vml" Requires="v">
                <p:oleObj spid="_x0000_s70657" name="Equation" r:id="rId3" imgW="228600" imgH="164880" progId="Equation.3">
                  <p:embed/>
                </p:oleObj>
              </mc:Choice>
              <mc:Fallback>
                <p:oleObj name="Equation" r:id="rId3" imgW="228600" imgH="164880" progId="Equation.3">
                  <p:embed/>
                  <p:pic>
                    <p:nvPicPr>
                      <p:cNvPr id="358407" name="Object 7">
                        <a:extLst>
                          <a:ext uri="{FF2B5EF4-FFF2-40B4-BE49-F238E27FC236}">
                            <a16:creationId xmlns:a16="http://schemas.microsoft.com/office/drawing/2014/main" id="{54F9D00B-9376-4BCD-80AF-551A786EC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406400"/>
                        <a:ext cx="304800"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8409" name="Picture 9">
            <a:extLst>
              <a:ext uri="{FF2B5EF4-FFF2-40B4-BE49-F238E27FC236}">
                <a16:creationId xmlns:a16="http://schemas.microsoft.com/office/drawing/2014/main" id="{408E91FF-2FB2-4042-8CEE-ED3D476E8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952500"/>
            <a:ext cx="7848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8411" name="Group 11">
            <a:extLst>
              <a:ext uri="{FF2B5EF4-FFF2-40B4-BE49-F238E27FC236}">
                <a16:creationId xmlns:a16="http://schemas.microsoft.com/office/drawing/2014/main" id="{19E1B08A-8B52-42C1-A21B-B0812449A430}"/>
              </a:ext>
            </a:extLst>
          </p:cNvPr>
          <p:cNvGrpSpPr>
            <a:grpSpLocks/>
          </p:cNvGrpSpPr>
          <p:nvPr/>
        </p:nvGrpSpPr>
        <p:grpSpPr bwMode="auto">
          <a:xfrm>
            <a:off x="2184400" y="3530600"/>
            <a:ext cx="4419600" cy="1447800"/>
            <a:chOff x="1296" y="2160"/>
            <a:chExt cx="2784" cy="912"/>
          </a:xfrm>
        </p:grpSpPr>
        <p:sp>
          <p:nvSpPr>
            <p:cNvPr id="358406" name="AutoShape 6">
              <a:extLst>
                <a:ext uri="{FF2B5EF4-FFF2-40B4-BE49-F238E27FC236}">
                  <a16:creationId xmlns:a16="http://schemas.microsoft.com/office/drawing/2014/main" id="{1E607146-7380-42F2-9AC9-72FE29C7BFEE}"/>
                </a:ext>
              </a:extLst>
            </p:cNvPr>
            <p:cNvSpPr>
              <a:spLocks noChangeArrowheads="1"/>
            </p:cNvSpPr>
            <p:nvPr/>
          </p:nvSpPr>
          <p:spPr bwMode="auto">
            <a:xfrm>
              <a:off x="1296" y="2160"/>
              <a:ext cx="2784" cy="91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8405" name="Object 5">
              <a:extLst>
                <a:ext uri="{FF2B5EF4-FFF2-40B4-BE49-F238E27FC236}">
                  <a16:creationId xmlns:a16="http://schemas.microsoft.com/office/drawing/2014/main" id="{4CF7CAF6-E5FC-4223-8E8E-E2D95E6FF9CF}"/>
                </a:ext>
              </a:extLst>
            </p:cNvPr>
            <p:cNvGraphicFramePr>
              <a:graphicFrameLocks noChangeAspect="1"/>
            </p:cNvGraphicFramePr>
            <p:nvPr/>
          </p:nvGraphicFramePr>
          <p:xfrm>
            <a:off x="1451" y="2208"/>
            <a:ext cx="2526" cy="802"/>
          </p:xfrm>
          <a:graphic>
            <a:graphicData uri="http://schemas.openxmlformats.org/presentationml/2006/ole">
              <mc:AlternateContent xmlns:mc="http://schemas.openxmlformats.org/markup-compatibility/2006">
                <mc:Choice xmlns:v="urn:schemas-microsoft-com:vml" Requires="v">
                  <p:oleObj spid="_x0000_s70658" name="Equation" r:id="rId6" imgW="3974760" imgH="1295280" progId="Equation.3">
                    <p:embed/>
                  </p:oleObj>
                </mc:Choice>
                <mc:Fallback>
                  <p:oleObj name="Equation" r:id="rId6" imgW="3974760" imgH="1295280" progId="Equation.3">
                    <p:embed/>
                    <p:pic>
                      <p:nvPicPr>
                        <p:cNvPr id="358405" name="Object 5">
                          <a:extLst>
                            <a:ext uri="{FF2B5EF4-FFF2-40B4-BE49-F238E27FC236}">
                              <a16:creationId xmlns:a16="http://schemas.microsoft.com/office/drawing/2014/main" id="{4CF7CAF6-E5FC-4223-8E8E-E2D95E6FF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1" y="2208"/>
                          <a:ext cx="2526" cy="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5000122-AC91-42AC-8A4C-142A68011B99}"/>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939E1917-EEE3-45DF-824E-0E96DDE5769D}"/>
              </a:ext>
            </a:extLst>
          </p:cNvPr>
          <p:cNvSpPr>
            <a:spLocks noGrp="1"/>
          </p:cNvSpPr>
          <p:nvPr>
            <p:ph type="sldNum" sz="quarter" idx="11"/>
          </p:nvPr>
        </p:nvSpPr>
        <p:spPr/>
        <p:txBody>
          <a:bodyPr/>
          <a:lstStyle/>
          <a:p>
            <a:fld id="{8A0AF56E-56C8-4A11-A6F9-A5BF5E468C97}" type="slidenum">
              <a:rPr lang="en-US" altLang="en-US"/>
              <a:pPr/>
              <a:t>212</a:t>
            </a:fld>
            <a:endParaRPr lang="en-US" altLang="en-US"/>
          </a:p>
        </p:txBody>
      </p:sp>
      <p:sp>
        <p:nvSpPr>
          <p:cNvPr id="359426" name="Rectangle 2">
            <a:extLst>
              <a:ext uri="{FF2B5EF4-FFF2-40B4-BE49-F238E27FC236}">
                <a16:creationId xmlns:a16="http://schemas.microsoft.com/office/drawing/2014/main" id="{00437462-FBFC-4A00-BAEF-0D21F881D536}"/>
              </a:ext>
            </a:extLst>
          </p:cNvPr>
          <p:cNvSpPr>
            <a:spLocks noGrp="1" noChangeArrowheads="1"/>
          </p:cNvSpPr>
          <p:nvPr>
            <p:ph type="title"/>
          </p:nvPr>
        </p:nvSpPr>
        <p:spPr/>
        <p:txBody>
          <a:bodyPr/>
          <a:lstStyle/>
          <a:p>
            <a:r>
              <a:rPr lang="en-US" altLang="en-US"/>
              <a:t>Two Special Cases</a:t>
            </a:r>
          </a:p>
        </p:txBody>
      </p:sp>
      <p:grpSp>
        <p:nvGrpSpPr>
          <p:cNvPr id="359434" name="Group 10">
            <a:extLst>
              <a:ext uri="{FF2B5EF4-FFF2-40B4-BE49-F238E27FC236}">
                <a16:creationId xmlns:a16="http://schemas.microsoft.com/office/drawing/2014/main" id="{A63756C6-3178-4CE8-A58F-01120C8B56D1}"/>
              </a:ext>
            </a:extLst>
          </p:cNvPr>
          <p:cNvGrpSpPr>
            <a:grpSpLocks/>
          </p:cNvGrpSpPr>
          <p:nvPr/>
        </p:nvGrpSpPr>
        <p:grpSpPr bwMode="auto">
          <a:xfrm>
            <a:off x="4648200" y="2590800"/>
            <a:ext cx="3657600" cy="2057400"/>
            <a:chOff x="2592" y="1776"/>
            <a:chExt cx="2016" cy="1200"/>
          </a:xfrm>
        </p:grpSpPr>
        <p:sp>
          <p:nvSpPr>
            <p:cNvPr id="359430" name="AutoShape 6">
              <a:extLst>
                <a:ext uri="{FF2B5EF4-FFF2-40B4-BE49-F238E27FC236}">
                  <a16:creationId xmlns:a16="http://schemas.microsoft.com/office/drawing/2014/main" id="{022009CF-5553-465D-B787-26452E6F4BF6}"/>
                </a:ext>
              </a:extLst>
            </p:cNvPr>
            <p:cNvSpPr>
              <a:spLocks noChangeArrowheads="1"/>
            </p:cNvSpPr>
            <p:nvPr/>
          </p:nvSpPr>
          <p:spPr bwMode="auto">
            <a:xfrm>
              <a:off x="2592" y="1776"/>
              <a:ext cx="2016" cy="1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9429" name="Object 5">
              <a:extLst>
                <a:ext uri="{FF2B5EF4-FFF2-40B4-BE49-F238E27FC236}">
                  <a16:creationId xmlns:a16="http://schemas.microsoft.com/office/drawing/2014/main" id="{E41886ED-889C-4728-B7FF-6436B514923D}"/>
                </a:ext>
              </a:extLst>
            </p:cNvPr>
            <p:cNvGraphicFramePr>
              <a:graphicFrameLocks noChangeAspect="1"/>
            </p:cNvGraphicFramePr>
            <p:nvPr/>
          </p:nvGraphicFramePr>
          <p:xfrm>
            <a:off x="2832" y="1824"/>
            <a:ext cx="1728" cy="1104"/>
          </p:xfrm>
          <a:graphic>
            <a:graphicData uri="http://schemas.openxmlformats.org/presentationml/2006/ole">
              <mc:AlternateContent xmlns:mc="http://schemas.openxmlformats.org/markup-compatibility/2006">
                <mc:Choice xmlns:v="urn:schemas-microsoft-com:vml" Requires="v">
                  <p:oleObj spid="_x0000_s71681" name="Equation" r:id="rId3" imgW="2463480" imgH="1473120" progId="Equation.3">
                    <p:embed/>
                  </p:oleObj>
                </mc:Choice>
                <mc:Fallback>
                  <p:oleObj name="Equation" r:id="rId3" imgW="2463480" imgH="1473120" progId="Equation.3">
                    <p:embed/>
                    <p:pic>
                      <p:nvPicPr>
                        <p:cNvPr id="359429" name="Object 5">
                          <a:extLst>
                            <a:ext uri="{FF2B5EF4-FFF2-40B4-BE49-F238E27FC236}">
                              <a16:creationId xmlns:a16="http://schemas.microsoft.com/office/drawing/2014/main" id="{E41886ED-889C-4728-B7FF-6436B5149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824"/>
                          <a:ext cx="1728" cy="1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1" name="Object 7">
              <a:extLst>
                <a:ext uri="{FF2B5EF4-FFF2-40B4-BE49-F238E27FC236}">
                  <a16:creationId xmlns:a16="http://schemas.microsoft.com/office/drawing/2014/main" id="{21CD668A-DB87-4F0F-901D-E80B1483DE3F}"/>
                </a:ext>
              </a:extLst>
            </p:cNvPr>
            <p:cNvGraphicFramePr>
              <a:graphicFrameLocks noChangeAspect="1"/>
            </p:cNvGraphicFramePr>
            <p:nvPr/>
          </p:nvGraphicFramePr>
          <p:xfrm>
            <a:off x="2640" y="1872"/>
            <a:ext cx="183" cy="768"/>
          </p:xfrm>
          <a:graphic>
            <a:graphicData uri="http://schemas.openxmlformats.org/presentationml/2006/ole">
              <mc:AlternateContent xmlns:mc="http://schemas.openxmlformats.org/markup-compatibility/2006">
                <mc:Choice xmlns:v="urn:schemas-microsoft-com:vml" Requires="v">
                  <p:oleObj spid="_x0000_s71682" name="Equation" r:id="rId5" imgW="253800" imgH="1066680" progId="Equation.3">
                    <p:embed/>
                  </p:oleObj>
                </mc:Choice>
                <mc:Fallback>
                  <p:oleObj name="Equation" r:id="rId5" imgW="253800" imgH="1066680" progId="Equation.3">
                    <p:embed/>
                    <p:pic>
                      <p:nvPicPr>
                        <p:cNvPr id="359431" name="Object 7">
                          <a:extLst>
                            <a:ext uri="{FF2B5EF4-FFF2-40B4-BE49-F238E27FC236}">
                              <a16:creationId xmlns:a16="http://schemas.microsoft.com/office/drawing/2014/main" id="{21CD668A-DB87-4F0F-901D-E80B1483D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1872"/>
                          <a:ext cx="183"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59433" name="Picture 9">
            <a:extLst>
              <a:ext uri="{FF2B5EF4-FFF2-40B4-BE49-F238E27FC236}">
                <a16:creationId xmlns:a16="http://schemas.microsoft.com/office/drawing/2014/main" id="{0BD9BFD9-ECC6-4CE0-9F78-9493C411E7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2057400"/>
            <a:ext cx="2703513"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6CBF4DF3-E5BF-4FF8-A74D-F3E119DD88D2}"/>
              </a:ext>
            </a:extLst>
          </p:cNvPr>
          <p:cNvSpPr>
            <a:spLocks noGrp="1"/>
          </p:cNvSpPr>
          <p:nvPr>
            <p:ph type="ftr" sz="quarter" idx="10"/>
          </p:nvPr>
        </p:nvSpPr>
        <p:spPr/>
        <p:txBody>
          <a:bodyPr/>
          <a:lstStyle/>
          <a:p>
            <a:r>
              <a:rPr lang="en-US" altLang="en-US"/>
              <a:t>CH5 Bipolar Amplifiers</a:t>
            </a:r>
          </a:p>
        </p:txBody>
      </p:sp>
      <p:sp>
        <p:nvSpPr>
          <p:cNvPr id="13" name="Slide Number Placeholder 6">
            <a:extLst>
              <a:ext uri="{FF2B5EF4-FFF2-40B4-BE49-F238E27FC236}">
                <a16:creationId xmlns:a16="http://schemas.microsoft.com/office/drawing/2014/main" id="{64AFB97B-9CDA-47E9-8660-EF1ABBE82A81}"/>
              </a:ext>
            </a:extLst>
          </p:cNvPr>
          <p:cNvSpPr>
            <a:spLocks noGrp="1"/>
          </p:cNvSpPr>
          <p:nvPr>
            <p:ph type="sldNum" sz="quarter" idx="11"/>
          </p:nvPr>
        </p:nvSpPr>
        <p:spPr/>
        <p:txBody>
          <a:bodyPr/>
          <a:lstStyle/>
          <a:p>
            <a:fld id="{502213C9-8684-460B-B85D-E305355DEDD7}" type="slidenum">
              <a:rPr lang="en-US" altLang="en-US"/>
              <a:pPr/>
              <a:t>213</a:t>
            </a:fld>
            <a:endParaRPr lang="en-US" altLang="en-US"/>
          </a:p>
        </p:txBody>
      </p:sp>
      <p:sp>
        <p:nvSpPr>
          <p:cNvPr id="360450" name="Rectangle 2">
            <a:extLst>
              <a:ext uri="{FF2B5EF4-FFF2-40B4-BE49-F238E27FC236}">
                <a16:creationId xmlns:a16="http://schemas.microsoft.com/office/drawing/2014/main" id="{22C990D3-1FAF-4E82-A054-E056AF0DC996}"/>
              </a:ext>
            </a:extLst>
          </p:cNvPr>
          <p:cNvSpPr>
            <a:spLocks noGrp="1" noChangeArrowheads="1"/>
          </p:cNvSpPr>
          <p:nvPr>
            <p:ph type="title"/>
          </p:nvPr>
        </p:nvSpPr>
        <p:spPr/>
        <p:txBody>
          <a:bodyPr/>
          <a:lstStyle/>
          <a:p>
            <a:r>
              <a:rPr lang="en-US" altLang="en-US"/>
              <a:t>Analysis by Inspection</a:t>
            </a:r>
          </a:p>
        </p:txBody>
      </p:sp>
      <p:sp>
        <p:nvSpPr>
          <p:cNvPr id="360451" name="Rectangle 3">
            <a:extLst>
              <a:ext uri="{FF2B5EF4-FFF2-40B4-BE49-F238E27FC236}">
                <a16:creationId xmlns:a16="http://schemas.microsoft.com/office/drawing/2014/main" id="{86DAF5F8-9A71-44A6-B9CA-E92331665E9F}"/>
              </a:ext>
            </a:extLst>
          </p:cNvPr>
          <p:cNvSpPr>
            <a:spLocks noGrp="1" noChangeArrowheads="1"/>
          </p:cNvSpPr>
          <p:nvPr>
            <p:ph type="body" sz="half" idx="1"/>
          </p:nvPr>
        </p:nvSpPr>
        <p:spPr>
          <a:xfrm>
            <a:off x="609600" y="5130800"/>
            <a:ext cx="7772400" cy="1295400"/>
          </a:xfrm>
          <a:ln/>
        </p:spPr>
        <p:txBody>
          <a:bodyPr/>
          <a:lstStyle/>
          <a:p>
            <a:pPr>
              <a:lnSpc>
                <a:spcPct val="90000"/>
              </a:lnSpc>
            </a:pPr>
            <a:r>
              <a:rPr lang="en-US" altLang="en-US"/>
              <a:t>This seemingly complicated circuit can be greatly simplified by first recognizing that the capacitor creates an AC short to ground, and gradually transforming the circuit to a known topology.</a:t>
            </a:r>
            <a:r>
              <a:rPr lang="en-US" altLang="en-US" sz="1800" baseline="-25000"/>
              <a:t> </a:t>
            </a:r>
            <a:endParaRPr lang="en-US" altLang="en-US" sz="1800"/>
          </a:p>
        </p:txBody>
      </p:sp>
      <p:grpSp>
        <p:nvGrpSpPr>
          <p:cNvPr id="360467" name="Group 19">
            <a:extLst>
              <a:ext uri="{FF2B5EF4-FFF2-40B4-BE49-F238E27FC236}">
                <a16:creationId xmlns:a16="http://schemas.microsoft.com/office/drawing/2014/main" id="{B9EB6B05-CB7A-40CE-83E7-64870239AF10}"/>
              </a:ext>
            </a:extLst>
          </p:cNvPr>
          <p:cNvGrpSpPr>
            <a:grpSpLocks/>
          </p:cNvGrpSpPr>
          <p:nvPr/>
        </p:nvGrpSpPr>
        <p:grpSpPr bwMode="auto">
          <a:xfrm>
            <a:off x="152400" y="4318000"/>
            <a:ext cx="8839200" cy="635000"/>
            <a:chOff x="288" y="2672"/>
            <a:chExt cx="5040" cy="480"/>
          </a:xfrm>
        </p:grpSpPr>
        <p:sp>
          <p:nvSpPr>
            <p:cNvPr id="360462" name="AutoShape 14">
              <a:extLst>
                <a:ext uri="{FF2B5EF4-FFF2-40B4-BE49-F238E27FC236}">
                  <a16:creationId xmlns:a16="http://schemas.microsoft.com/office/drawing/2014/main" id="{276AC80F-73A8-44B7-8895-E9B9040BDB4D}"/>
                </a:ext>
              </a:extLst>
            </p:cNvPr>
            <p:cNvSpPr>
              <a:spLocks noChangeArrowheads="1"/>
            </p:cNvSpPr>
            <p:nvPr/>
          </p:nvSpPr>
          <p:spPr bwMode="auto">
            <a:xfrm>
              <a:off x="288" y="2672"/>
              <a:ext cx="5040"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0454" name="Object 6">
              <a:extLst>
                <a:ext uri="{FF2B5EF4-FFF2-40B4-BE49-F238E27FC236}">
                  <a16:creationId xmlns:a16="http://schemas.microsoft.com/office/drawing/2014/main" id="{ABAE9017-6BE0-42A2-B3FC-8A725C51894B}"/>
                </a:ext>
              </a:extLst>
            </p:cNvPr>
            <p:cNvGraphicFramePr>
              <a:graphicFrameLocks noChangeAspect="1"/>
            </p:cNvGraphicFramePr>
            <p:nvPr/>
          </p:nvGraphicFramePr>
          <p:xfrm>
            <a:off x="3456" y="2736"/>
            <a:ext cx="1835" cy="277"/>
          </p:xfrm>
          <a:graphic>
            <a:graphicData uri="http://schemas.openxmlformats.org/presentationml/2006/ole">
              <mc:AlternateContent xmlns:mc="http://schemas.openxmlformats.org/markup-compatibility/2006">
                <mc:Choice xmlns:v="urn:schemas-microsoft-com:vml" Requires="v">
                  <p:oleObj spid="_x0000_s72705" name="Equation" r:id="rId3" imgW="2857320" imgH="330120" progId="Equation.3">
                    <p:embed/>
                  </p:oleObj>
                </mc:Choice>
                <mc:Fallback>
                  <p:oleObj name="Equation" r:id="rId3" imgW="2857320" imgH="330120" progId="Equation.3">
                    <p:embed/>
                    <p:pic>
                      <p:nvPicPr>
                        <p:cNvPr id="360454" name="Object 6">
                          <a:extLst>
                            <a:ext uri="{FF2B5EF4-FFF2-40B4-BE49-F238E27FC236}">
                              <a16:creationId xmlns:a16="http://schemas.microsoft.com/office/drawing/2014/main" id="{ABAE9017-6BE0-42A2-B3FC-8A725C518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2736"/>
                          <a:ext cx="183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0455" name="Object 7">
              <a:extLst>
                <a:ext uri="{FF2B5EF4-FFF2-40B4-BE49-F238E27FC236}">
                  <a16:creationId xmlns:a16="http://schemas.microsoft.com/office/drawing/2014/main" id="{0F505D0F-801E-4827-8CC8-4AEF0253E6D9}"/>
                </a:ext>
              </a:extLst>
            </p:cNvPr>
            <p:cNvGraphicFramePr>
              <a:graphicFrameLocks noChangeAspect="1"/>
            </p:cNvGraphicFramePr>
            <p:nvPr/>
          </p:nvGraphicFramePr>
          <p:xfrm>
            <a:off x="1583" y="2736"/>
            <a:ext cx="1590" cy="277"/>
          </p:xfrm>
          <a:graphic>
            <a:graphicData uri="http://schemas.openxmlformats.org/presentationml/2006/ole">
              <mc:AlternateContent xmlns:mc="http://schemas.openxmlformats.org/markup-compatibility/2006">
                <mc:Choice xmlns:v="urn:schemas-microsoft-com:vml" Requires="v">
                  <p:oleObj spid="_x0000_s72706" name="Equation" r:id="rId5" imgW="2476440" imgH="330120" progId="Equation.3">
                    <p:embed/>
                  </p:oleObj>
                </mc:Choice>
                <mc:Fallback>
                  <p:oleObj name="Equation" r:id="rId5" imgW="2476440" imgH="330120" progId="Equation.3">
                    <p:embed/>
                    <p:pic>
                      <p:nvPicPr>
                        <p:cNvPr id="360455" name="Object 7">
                          <a:extLst>
                            <a:ext uri="{FF2B5EF4-FFF2-40B4-BE49-F238E27FC236}">
                              <a16:creationId xmlns:a16="http://schemas.microsoft.com/office/drawing/2014/main" id="{0F505D0F-801E-4827-8CC8-4AEF0253E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3" y="2736"/>
                          <a:ext cx="159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0456" name="Object 8">
              <a:extLst>
                <a:ext uri="{FF2B5EF4-FFF2-40B4-BE49-F238E27FC236}">
                  <a16:creationId xmlns:a16="http://schemas.microsoft.com/office/drawing/2014/main" id="{D79F2F59-C285-4618-973D-B25983020569}"/>
                </a:ext>
              </a:extLst>
            </p:cNvPr>
            <p:cNvGraphicFramePr>
              <a:graphicFrameLocks noChangeAspect="1"/>
            </p:cNvGraphicFramePr>
            <p:nvPr/>
          </p:nvGraphicFramePr>
          <p:xfrm>
            <a:off x="288" y="2736"/>
            <a:ext cx="961" cy="277"/>
          </p:xfrm>
          <a:graphic>
            <a:graphicData uri="http://schemas.openxmlformats.org/presentationml/2006/ole">
              <mc:AlternateContent xmlns:mc="http://schemas.openxmlformats.org/markup-compatibility/2006">
                <mc:Choice xmlns:v="urn:schemas-microsoft-com:vml" Requires="v">
                  <p:oleObj spid="_x0000_s72707" name="Equation" r:id="rId7" imgW="1498320" imgH="330120" progId="Equation.3">
                    <p:embed/>
                  </p:oleObj>
                </mc:Choice>
                <mc:Fallback>
                  <p:oleObj name="Equation" r:id="rId7" imgW="1498320" imgH="330120" progId="Equation.3">
                    <p:embed/>
                    <p:pic>
                      <p:nvPicPr>
                        <p:cNvPr id="360456" name="Object 8">
                          <a:extLst>
                            <a:ext uri="{FF2B5EF4-FFF2-40B4-BE49-F238E27FC236}">
                              <a16:creationId xmlns:a16="http://schemas.microsoft.com/office/drawing/2014/main" id="{D79F2F59-C285-4618-973D-B25983020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2736"/>
                          <a:ext cx="961"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0458" name="AutoShape 10">
              <a:extLst>
                <a:ext uri="{FF2B5EF4-FFF2-40B4-BE49-F238E27FC236}">
                  <a16:creationId xmlns:a16="http://schemas.microsoft.com/office/drawing/2014/main" id="{ADF81CEA-E3D8-4E92-B098-CB2B91A07A4B}"/>
                </a:ext>
              </a:extLst>
            </p:cNvPr>
            <p:cNvSpPr>
              <a:spLocks noChangeArrowheads="1"/>
            </p:cNvSpPr>
            <p:nvPr/>
          </p:nvSpPr>
          <p:spPr bwMode="auto">
            <a:xfrm>
              <a:off x="1284" y="2811"/>
              <a:ext cx="245" cy="127"/>
            </a:xfrm>
            <a:prstGeom prst="rightArrow">
              <a:avLst>
                <a:gd name="adj1" fmla="val 50000"/>
                <a:gd name="adj2" fmla="val 482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0" name="AutoShape 12">
              <a:extLst>
                <a:ext uri="{FF2B5EF4-FFF2-40B4-BE49-F238E27FC236}">
                  <a16:creationId xmlns:a16="http://schemas.microsoft.com/office/drawing/2014/main" id="{636CF42E-AA7F-45AB-B489-89E774534776}"/>
                </a:ext>
              </a:extLst>
            </p:cNvPr>
            <p:cNvSpPr>
              <a:spLocks noChangeArrowheads="1"/>
            </p:cNvSpPr>
            <p:nvPr/>
          </p:nvSpPr>
          <p:spPr bwMode="auto">
            <a:xfrm>
              <a:off x="3187" y="2811"/>
              <a:ext cx="244" cy="127"/>
            </a:xfrm>
            <a:prstGeom prst="rightArrow">
              <a:avLst>
                <a:gd name="adj1" fmla="val 50000"/>
                <a:gd name="adj2" fmla="val 4803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360464" name="Picture 16">
            <a:extLst>
              <a:ext uri="{FF2B5EF4-FFF2-40B4-BE49-F238E27FC236}">
                <a16:creationId xmlns:a16="http://schemas.microsoft.com/office/drawing/2014/main" id="{7D842812-6AF2-40C9-9408-3AB93A048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16000"/>
            <a:ext cx="8839200" cy="319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F412F17-337F-4E34-9966-B232BE3F1BAD}"/>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4706C914-011E-4742-95AE-A3DB21241E6E}"/>
              </a:ext>
            </a:extLst>
          </p:cNvPr>
          <p:cNvSpPr>
            <a:spLocks noGrp="1"/>
          </p:cNvSpPr>
          <p:nvPr>
            <p:ph type="sldNum" sz="quarter" idx="11"/>
          </p:nvPr>
        </p:nvSpPr>
        <p:spPr/>
        <p:txBody>
          <a:bodyPr/>
          <a:lstStyle/>
          <a:p>
            <a:fld id="{9B03026A-FF2D-4C8A-98D2-3E170EFC3D58}" type="slidenum">
              <a:rPr lang="en-US" altLang="en-US"/>
              <a:pPr/>
              <a:t>214</a:t>
            </a:fld>
            <a:endParaRPr lang="en-US" altLang="en-US"/>
          </a:p>
        </p:txBody>
      </p:sp>
      <p:sp>
        <p:nvSpPr>
          <p:cNvPr id="361474" name="Rectangle 2">
            <a:extLst>
              <a:ext uri="{FF2B5EF4-FFF2-40B4-BE49-F238E27FC236}">
                <a16:creationId xmlns:a16="http://schemas.microsoft.com/office/drawing/2014/main" id="{122B52DE-A27F-40A2-9980-40A31D124B10}"/>
              </a:ext>
            </a:extLst>
          </p:cNvPr>
          <p:cNvSpPr>
            <a:spLocks noGrp="1" noChangeArrowheads="1"/>
          </p:cNvSpPr>
          <p:nvPr>
            <p:ph type="title"/>
          </p:nvPr>
        </p:nvSpPr>
        <p:spPr/>
        <p:txBody>
          <a:bodyPr/>
          <a:lstStyle/>
          <a:p>
            <a:r>
              <a:rPr lang="en-US" altLang="en-US"/>
              <a:t>Example:  Degeneration by Another Transistor</a:t>
            </a:r>
          </a:p>
        </p:txBody>
      </p:sp>
      <p:sp>
        <p:nvSpPr>
          <p:cNvPr id="361475" name="Rectangle 3">
            <a:extLst>
              <a:ext uri="{FF2B5EF4-FFF2-40B4-BE49-F238E27FC236}">
                <a16:creationId xmlns:a16="http://schemas.microsoft.com/office/drawing/2014/main" id="{F2E3349E-C36A-46E4-9196-03276E99FD99}"/>
              </a:ext>
            </a:extLst>
          </p:cNvPr>
          <p:cNvSpPr>
            <a:spLocks noGrp="1" noChangeArrowheads="1"/>
          </p:cNvSpPr>
          <p:nvPr>
            <p:ph type="body" sz="half" idx="1"/>
          </p:nvPr>
        </p:nvSpPr>
        <p:spPr>
          <a:xfrm>
            <a:off x="685800" y="5562600"/>
            <a:ext cx="7772400" cy="796925"/>
          </a:xfrm>
          <a:ln/>
        </p:spPr>
        <p:txBody>
          <a:bodyPr/>
          <a:lstStyle/>
          <a:p>
            <a:r>
              <a:rPr lang="en-US" altLang="en-US"/>
              <a:t>Called a “cascode”, the circuit offers many advantages that are described later in the book.</a:t>
            </a:r>
          </a:p>
        </p:txBody>
      </p:sp>
      <p:grpSp>
        <p:nvGrpSpPr>
          <p:cNvPr id="361481" name="Group 9">
            <a:extLst>
              <a:ext uri="{FF2B5EF4-FFF2-40B4-BE49-F238E27FC236}">
                <a16:creationId xmlns:a16="http://schemas.microsoft.com/office/drawing/2014/main" id="{2FF39DAC-51BB-4A44-B4F8-DD6813440B70}"/>
              </a:ext>
            </a:extLst>
          </p:cNvPr>
          <p:cNvGrpSpPr>
            <a:grpSpLocks/>
          </p:cNvGrpSpPr>
          <p:nvPr/>
        </p:nvGrpSpPr>
        <p:grpSpPr bwMode="auto">
          <a:xfrm>
            <a:off x="2743200" y="4419600"/>
            <a:ext cx="3505200" cy="685800"/>
            <a:chOff x="2064" y="2344"/>
            <a:chExt cx="1536" cy="320"/>
          </a:xfrm>
        </p:grpSpPr>
        <p:sp>
          <p:nvSpPr>
            <p:cNvPr id="361478" name="AutoShape 6">
              <a:extLst>
                <a:ext uri="{FF2B5EF4-FFF2-40B4-BE49-F238E27FC236}">
                  <a16:creationId xmlns:a16="http://schemas.microsoft.com/office/drawing/2014/main" id="{103B72F4-2F20-485E-86DC-8FDB28E70B15}"/>
                </a:ext>
              </a:extLst>
            </p:cNvPr>
            <p:cNvSpPr>
              <a:spLocks noChangeArrowheads="1"/>
            </p:cNvSpPr>
            <p:nvPr/>
          </p:nvSpPr>
          <p:spPr bwMode="auto">
            <a:xfrm>
              <a:off x="2064" y="2344"/>
              <a:ext cx="1536" cy="3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1477" name="Object 5">
              <a:extLst>
                <a:ext uri="{FF2B5EF4-FFF2-40B4-BE49-F238E27FC236}">
                  <a16:creationId xmlns:a16="http://schemas.microsoft.com/office/drawing/2014/main" id="{BA6B16DE-CD3B-41E6-A2B9-3FF59B91E09A}"/>
                </a:ext>
              </a:extLst>
            </p:cNvPr>
            <p:cNvGraphicFramePr>
              <a:graphicFrameLocks noChangeAspect="1"/>
            </p:cNvGraphicFramePr>
            <p:nvPr/>
          </p:nvGraphicFramePr>
          <p:xfrm>
            <a:off x="2160" y="2400"/>
            <a:ext cx="1360" cy="192"/>
          </p:xfrm>
          <a:graphic>
            <a:graphicData uri="http://schemas.openxmlformats.org/presentationml/2006/ole">
              <mc:AlternateContent xmlns:mc="http://schemas.openxmlformats.org/markup-compatibility/2006">
                <mc:Choice xmlns:v="urn:schemas-microsoft-com:vml" Requires="v">
                  <p:oleObj spid="_x0000_s73729" name="Equation" r:id="rId3" imgW="3098520" imgH="380880" progId="Equation.3">
                    <p:embed/>
                  </p:oleObj>
                </mc:Choice>
                <mc:Fallback>
                  <p:oleObj name="Equation" r:id="rId3" imgW="3098520" imgH="380880" progId="Equation.3">
                    <p:embed/>
                    <p:pic>
                      <p:nvPicPr>
                        <p:cNvPr id="361477" name="Object 5">
                          <a:extLst>
                            <a:ext uri="{FF2B5EF4-FFF2-40B4-BE49-F238E27FC236}">
                              <a16:creationId xmlns:a16="http://schemas.microsoft.com/office/drawing/2014/main" id="{BA6B16DE-CD3B-41E6-A2B9-3FF59B91E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400"/>
                          <a:ext cx="13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1480" name="Picture 8">
            <a:extLst>
              <a:ext uri="{FF2B5EF4-FFF2-40B4-BE49-F238E27FC236}">
                <a16:creationId xmlns:a16="http://schemas.microsoft.com/office/drawing/2014/main" id="{DF8B6552-7FA1-4BDD-8B84-3A2F3F66B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143000"/>
            <a:ext cx="498157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116DBE-E25F-4049-B50A-A188F16C77D0}"/>
              </a:ext>
            </a:extLst>
          </p:cNvPr>
          <p:cNvSpPr>
            <a:spLocks noGrp="1"/>
          </p:cNvSpPr>
          <p:nvPr>
            <p:ph type="sldNum" sz="quarter" idx="11"/>
          </p:nvPr>
        </p:nvSpPr>
        <p:spPr/>
        <p:txBody>
          <a:bodyPr/>
          <a:lstStyle/>
          <a:p>
            <a:fld id="{8A8DB3FE-D8E0-4215-B58B-1AFE304415E3}" type="slidenum">
              <a:rPr lang="en-US" altLang="en-US"/>
              <a:pPr/>
              <a:t>215</a:t>
            </a:fld>
            <a:endParaRPr lang="en-US" altLang="en-US"/>
          </a:p>
        </p:txBody>
      </p:sp>
      <p:sp>
        <p:nvSpPr>
          <p:cNvPr id="821250" name="Rectangle 2">
            <a:extLst>
              <a:ext uri="{FF2B5EF4-FFF2-40B4-BE49-F238E27FC236}">
                <a16:creationId xmlns:a16="http://schemas.microsoft.com/office/drawing/2014/main" id="{37A53E68-4228-4B51-8DDE-B91B49936AA4}"/>
              </a:ext>
            </a:extLst>
          </p:cNvPr>
          <p:cNvSpPr>
            <a:spLocks noGrp="1" noChangeArrowheads="1"/>
          </p:cNvSpPr>
          <p:nvPr>
            <p:ph type="title"/>
          </p:nvPr>
        </p:nvSpPr>
        <p:spPr/>
        <p:txBody>
          <a:bodyPr/>
          <a:lstStyle/>
          <a:p>
            <a:r>
              <a:rPr lang="en-US" altLang="en-US"/>
              <a:t>Study of Common-Emitter Topology</a:t>
            </a:r>
          </a:p>
        </p:txBody>
      </p:sp>
      <p:sp>
        <p:nvSpPr>
          <p:cNvPr id="821251" name="Rectangle 3">
            <a:extLst>
              <a:ext uri="{FF2B5EF4-FFF2-40B4-BE49-F238E27FC236}">
                <a16:creationId xmlns:a16="http://schemas.microsoft.com/office/drawing/2014/main" id="{E939791E-426C-4D73-AF6D-D979AC3A2800}"/>
              </a:ext>
            </a:extLst>
          </p:cNvPr>
          <p:cNvSpPr>
            <a:spLocks noGrp="1" noChangeArrowheads="1"/>
          </p:cNvSpPr>
          <p:nvPr>
            <p:ph type="body" idx="1"/>
          </p:nvPr>
        </p:nvSpPr>
        <p:spPr>
          <a:xfrm>
            <a:off x="1447800" y="2438400"/>
            <a:ext cx="6405563" cy="1828800"/>
          </a:xfrm>
          <a:solidFill>
            <a:schemeClr val="accent1"/>
          </a:solidFill>
          <a:ln/>
        </p:spPr>
        <p:txBody>
          <a:bodyPr/>
          <a:lstStyle/>
          <a:p>
            <a:pPr marL="457200" indent="-457200"/>
            <a:r>
              <a:rPr lang="en-US" altLang="en-US"/>
              <a:t>Analysis of CE Core </a:t>
            </a:r>
          </a:p>
          <a:p>
            <a:pPr marL="457200" indent="-457200">
              <a:buFont typeface="Wingdings" panose="05000000000000000000" pitchFamily="2" charset="2"/>
              <a:buNone/>
            </a:pPr>
            <a:r>
              <a:rPr lang="en-US" altLang="en-US"/>
              <a:t>		Inclusion of Early Effect</a:t>
            </a:r>
          </a:p>
          <a:p>
            <a:pPr marL="457200" indent="-457200"/>
            <a:r>
              <a:rPr lang="en-US" altLang="en-US"/>
              <a:t>Emitter Degeneration</a:t>
            </a:r>
          </a:p>
          <a:p>
            <a:pPr marL="457200" indent="-457200">
              <a:buFont typeface="Wingdings" panose="05000000000000000000" pitchFamily="2" charset="2"/>
              <a:buNone/>
            </a:pPr>
            <a:r>
              <a:rPr lang="en-US" altLang="en-US"/>
              <a:t>		Inclusion of Early Effect</a:t>
            </a:r>
          </a:p>
          <a:p>
            <a:pPr marL="457200" indent="-457200"/>
            <a:r>
              <a:rPr lang="en-US" altLang="en-US" i="1"/>
              <a:t>CE Stage with Biasing</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0CB0EC-CDF4-4F83-9059-A76F627225D1}"/>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053D672F-8979-4ABC-9C92-8FB3042F14D8}"/>
              </a:ext>
            </a:extLst>
          </p:cNvPr>
          <p:cNvSpPr>
            <a:spLocks noGrp="1"/>
          </p:cNvSpPr>
          <p:nvPr>
            <p:ph type="sldNum" sz="quarter" idx="11"/>
          </p:nvPr>
        </p:nvSpPr>
        <p:spPr/>
        <p:txBody>
          <a:bodyPr/>
          <a:lstStyle/>
          <a:p>
            <a:fld id="{10771E1C-30D4-4023-ABCF-9BEC03598C2A}" type="slidenum">
              <a:rPr lang="en-US" altLang="en-US"/>
              <a:pPr/>
              <a:t>216</a:t>
            </a:fld>
            <a:endParaRPr lang="en-US" altLang="en-US"/>
          </a:p>
        </p:txBody>
      </p:sp>
      <p:sp>
        <p:nvSpPr>
          <p:cNvPr id="362498" name="Rectangle 2">
            <a:extLst>
              <a:ext uri="{FF2B5EF4-FFF2-40B4-BE49-F238E27FC236}">
                <a16:creationId xmlns:a16="http://schemas.microsoft.com/office/drawing/2014/main" id="{D3593D24-6FF5-48C2-88F0-73F44044A020}"/>
              </a:ext>
            </a:extLst>
          </p:cNvPr>
          <p:cNvSpPr>
            <a:spLocks noGrp="1" noChangeArrowheads="1"/>
          </p:cNvSpPr>
          <p:nvPr>
            <p:ph type="title"/>
          </p:nvPr>
        </p:nvSpPr>
        <p:spPr/>
        <p:txBody>
          <a:bodyPr/>
          <a:lstStyle/>
          <a:p>
            <a:r>
              <a:rPr lang="en-US" altLang="en-US"/>
              <a:t>Bad Input Connection</a:t>
            </a:r>
          </a:p>
        </p:txBody>
      </p:sp>
      <p:sp>
        <p:nvSpPr>
          <p:cNvPr id="362499" name="Rectangle 3">
            <a:extLst>
              <a:ext uri="{FF2B5EF4-FFF2-40B4-BE49-F238E27FC236}">
                <a16:creationId xmlns:a16="http://schemas.microsoft.com/office/drawing/2014/main" id="{A549F030-F9DD-45AF-BDF0-4460CE0E2221}"/>
              </a:ext>
            </a:extLst>
          </p:cNvPr>
          <p:cNvSpPr>
            <a:spLocks noGrp="1" noChangeArrowheads="1"/>
          </p:cNvSpPr>
          <p:nvPr>
            <p:ph type="body" sz="half" idx="1"/>
          </p:nvPr>
        </p:nvSpPr>
        <p:spPr>
          <a:xfrm>
            <a:off x="685800" y="5257800"/>
            <a:ext cx="7772400" cy="1066800"/>
          </a:xfrm>
          <a:ln/>
        </p:spPr>
        <p:txBody>
          <a:bodyPr/>
          <a:lstStyle/>
          <a:p>
            <a:r>
              <a:rPr lang="en-US" altLang="en-US"/>
              <a:t>Since the microphone has a very low resistance that connects from the base of Q</a:t>
            </a:r>
            <a:r>
              <a:rPr lang="en-US" altLang="en-US" baseline="-25000"/>
              <a:t>1</a:t>
            </a:r>
            <a:r>
              <a:rPr lang="en-US" altLang="en-US"/>
              <a:t> to ground, it attenuates the base voltage and renders Q</a:t>
            </a:r>
            <a:r>
              <a:rPr lang="en-US" altLang="en-US" baseline="-25000"/>
              <a:t>1 </a:t>
            </a:r>
            <a:r>
              <a:rPr lang="en-US" altLang="en-US"/>
              <a:t>without a bias current.</a:t>
            </a:r>
            <a:r>
              <a:rPr lang="en-US" altLang="en-US" sz="1800"/>
              <a:t>  </a:t>
            </a:r>
          </a:p>
        </p:txBody>
      </p:sp>
      <p:pic>
        <p:nvPicPr>
          <p:cNvPr id="362502" name="Picture 6">
            <a:extLst>
              <a:ext uri="{FF2B5EF4-FFF2-40B4-BE49-F238E27FC236}">
                <a16:creationId xmlns:a16="http://schemas.microsoft.com/office/drawing/2014/main" id="{AD87462D-DE1D-4D3B-94F9-CD9BBDB27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4648200" cy="260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C0CE41F-153B-4270-A131-AA6132C9C5B1}"/>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FEDDB2A5-B7F1-4E47-88E0-BC9F5A0E00D4}"/>
              </a:ext>
            </a:extLst>
          </p:cNvPr>
          <p:cNvSpPr>
            <a:spLocks noGrp="1"/>
          </p:cNvSpPr>
          <p:nvPr>
            <p:ph type="sldNum" sz="quarter" idx="11"/>
          </p:nvPr>
        </p:nvSpPr>
        <p:spPr/>
        <p:txBody>
          <a:bodyPr/>
          <a:lstStyle/>
          <a:p>
            <a:fld id="{03FDE5D9-4AF4-4DD3-AA59-03CC81840EF9}" type="slidenum">
              <a:rPr lang="en-US" altLang="en-US"/>
              <a:pPr/>
              <a:t>217</a:t>
            </a:fld>
            <a:endParaRPr lang="en-US" altLang="en-US"/>
          </a:p>
        </p:txBody>
      </p:sp>
      <p:sp>
        <p:nvSpPr>
          <p:cNvPr id="363522" name="Rectangle 2">
            <a:extLst>
              <a:ext uri="{FF2B5EF4-FFF2-40B4-BE49-F238E27FC236}">
                <a16:creationId xmlns:a16="http://schemas.microsoft.com/office/drawing/2014/main" id="{11DCD70F-D6BE-49B4-8830-0094DD977EFA}"/>
              </a:ext>
            </a:extLst>
          </p:cNvPr>
          <p:cNvSpPr>
            <a:spLocks noGrp="1" noChangeArrowheads="1"/>
          </p:cNvSpPr>
          <p:nvPr>
            <p:ph type="title"/>
          </p:nvPr>
        </p:nvSpPr>
        <p:spPr/>
        <p:txBody>
          <a:bodyPr/>
          <a:lstStyle/>
          <a:p>
            <a:r>
              <a:rPr lang="en-US" altLang="en-US"/>
              <a:t>Use of Coupling Capacitor</a:t>
            </a:r>
          </a:p>
        </p:txBody>
      </p:sp>
      <p:sp>
        <p:nvSpPr>
          <p:cNvPr id="363523" name="Rectangle 3">
            <a:extLst>
              <a:ext uri="{FF2B5EF4-FFF2-40B4-BE49-F238E27FC236}">
                <a16:creationId xmlns:a16="http://schemas.microsoft.com/office/drawing/2014/main" id="{D6574F2A-0A43-48C0-A11F-411CBA497ACB}"/>
              </a:ext>
            </a:extLst>
          </p:cNvPr>
          <p:cNvSpPr>
            <a:spLocks noGrp="1" noChangeArrowheads="1"/>
          </p:cNvSpPr>
          <p:nvPr>
            <p:ph type="body" sz="half" idx="1"/>
          </p:nvPr>
        </p:nvSpPr>
        <p:spPr>
          <a:xfrm>
            <a:off x="685800" y="5257800"/>
            <a:ext cx="7772400" cy="1031875"/>
          </a:xfrm>
          <a:ln/>
        </p:spPr>
        <p:txBody>
          <a:bodyPr/>
          <a:lstStyle/>
          <a:p>
            <a:r>
              <a:rPr lang="en-US" altLang="en-US"/>
              <a:t>Capacitor isolates the bias network from the microphone at DC but shorts the microphone to the amplifier at higher frequencies. </a:t>
            </a:r>
          </a:p>
        </p:txBody>
      </p:sp>
      <p:pic>
        <p:nvPicPr>
          <p:cNvPr id="363527" name="Picture 7">
            <a:extLst>
              <a:ext uri="{FF2B5EF4-FFF2-40B4-BE49-F238E27FC236}">
                <a16:creationId xmlns:a16="http://schemas.microsoft.com/office/drawing/2014/main" id="{B321B074-5EA8-49DB-ABB1-321787222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8800"/>
            <a:ext cx="49530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E3ABD03-8DAF-4099-8182-58B24CE78A8D}"/>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DD33408B-857B-40A1-8791-A87D58D195DB}"/>
              </a:ext>
            </a:extLst>
          </p:cNvPr>
          <p:cNvSpPr>
            <a:spLocks noGrp="1"/>
          </p:cNvSpPr>
          <p:nvPr>
            <p:ph type="sldNum" sz="quarter" idx="11"/>
          </p:nvPr>
        </p:nvSpPr>
        <p:spPr/>
        <p:txBody>
          <a:bodyPr/>
          <a:lstStyle/>
          <a:p>
            <a:fld id="{57CA6E9E-FD20-4BAF-B9BB-CFC8141D3AD0}" type="slidenum">
              <a:rPr lang="en-US" altLang="en-US"/>
              <a:pPr/>
              <a:t>218</a:t>
            </a:fld>
            <a:endParaRPr lang="en-US" altLang="en-US"/>
          </a:p>
        </p:txBody>
      </p:sp>
      <p:sp>
        <p:nvSpPr>
          <p:cNvPr id="364546" name="Rectangle 2">
            <a:extLst>
              <a:ext uri="{FF2B5EF4-FFF2-40B4-BE49-F238E27FC236}">
                <a16:creationId xmlns:a16="http://schemas.microsoft.com/office/drawing/2014/main" id="{69C6729A-CC71-47F8-97C7-5B5CB5C385E8}"/>
              </a:ext>
            </a:extLst>
          </p:cNvPr>
          <p:cNvSpPr>
            <a:spLocks noGrp="1" noChangeArrowheads="1"/>
          </p:cNvSpPr>
          <p:nvPr>
            <p:ph type="title"/>
          </p:nvPr>
        </p:nvSpPr>
        <p:spPr/>
        <p:txBody>
          <a:bodyPr/>
          <a:lstStyle/>
          <a:p>
            <a:r>
              <a:rPr lang="en-US" altLang="en-US"/>
              <a:t>DC and AC Analysis</a:t>
            </a:r>
          </a:p>
        </p:txBody>
      </p:sp>
      <p:sp>
        <p:nvSpPr>
          <p:cNvPr id="364547" name="Rectangle 3">
            <a:extLst>
              <a:ext uri="{FF2B5EF4-FFF2-40B4-BE49-F238E27FC236}">
                <a16:creationId xmlns:a16="http://schemas.microsoft.com/office/drawing/2014/main" id="{4BB8C86D-17B8-4606-A5F7-B91269C1E244}"/>
              </a:ext>
            </a:extLst>
          </p:cNvPr>
          <p:cNvSpPr>
            <a:spLocks noGrp="1" noChangeArrowheads="1"/>
          </p:cNvSpPr>
          <p:nvPr>
            <p:ph type="body" sz="half" idx="1"/>
          </p:nvPr>
        </p:nvSpPr>
        <p:spPr>
          <a:xfrm>
            <a:off x="685800" y="5638800"/>
            <a:ext cx="7772400" cy="762000"/>
          </a:xfrm>
          <a:ln/>
        </p:spPr>
        <p:txBody>
          <a:bodyPr/>
          <a:lstStyle/>
          <a:p>
            <a:r>
              <a:rPr lang="en-US" altLang="en-US"/>
              <a:t>Coupling capacitor is open for DC calculations and shorted for AC calculations.</a:t>
            </a:r>
          </a:p>
        </p:txBody>
      </p:sp>
      <p:pic>
        <p:nvPicPr>
          <p:cNvPr id="364552" name="Picture 8">
            <a:extLst>
              <a:ext uri="{FF2B5EF4-FFF2-40B4-BE49-F238E27FC236}">
                <a16:creationId xmlns:a16="http://schemas.microsoft.com/office/drawing/2014/main" id="{22CE0349-6221-4D53-9AF4-662D4C3AA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305800" cy="355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4553" name="Group 9">
            <a:extLst>
              <a:ext uri="{FF2B5EF4-FFF2-40B4-BE49-F238E27FC236}">
                <a16:creationId xmlns:a16="http://schemas.microsoft.com/office/drawing/2014/main" id="{CCE2FFFD-EBE2-48C8-A183-221348A61CEB}"/>
              </a:ext>
            </a:extLst>
          </p:cNvPr>
          <p:cNvGrpSpPr>
            <a:grpSpLocks/>
          </p:cNvGrpSpPr>
          <p:nvPr/>
        </p:nvGrpSpPr>
        <p:grpSpPr bwMode="auto">
          <a:xfrm>
            <a:off x="6375400" y="3975100"/>
            <a:ext cx="2590800" cy="1600200"/>
            <a:chOff x="3984" y="1824"/>
            <a:chExt cx="1296" cy="816"/>
          </a:xfrm>
        </p:grpSpPr>
        <p:sp>
          <p:nvSpPr>
            <p:cNvPr id="364550" name="AutoShape 6">
              <a:extLst>
                <a:ext uri="{FF2B5EF4-FFF2-40B4-BE49-F238E27FC236}">
                  <a16:creationId xmlns:a16="http://schemas.microsoft.com/office/drawing/2014/main" id="{8190F3B0-0E8A-4D94-AB68-AC37E2854F48}"/>
                </a:ext>
              </a:extLst>
            </p:cNvPr>
            <p:cNvSpPr>
              <a:spLocks noChangeArrowheads="1"/>
            </p:cNvSpPr>
            <p:nvPr/>
          </p:nvSpPr>
          <p:spPr bwMode="auto">
            <a:xfrm>
              <a:off x="3984" y="1824"/>
              <a:ext cx="1296"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4549" name="Object 5">
              <a:extLst>
                <a:ext uri="{FF2B5EF4-FFF2-40B4-BE49-F238E27FC236}">
                  <a16:creationId xmlns:a16="http://schemas.microsoft.com/office/drawing/2014/main" id="{C032C5A8-B34F-45F2-886C-EFF7D4D12D3E}"/>
                </a:ext>
              </a:extLst>
            </p:cNvPr>
            <p:cNvGraphicFramePr>
              <a:graphicFrameLocks noChangeAspect="1"/>
            </p:cNvGraphicFramePr>
            <p:nvPr/>
          </p:nvGraphicFramePr>
          <p:xfrm>
            <a:off x="4128" y="1920"/>
            <a:ext cx="998" cy="624"/>
          </p:xfrm>
          <a:graphic>
            <a:graphicData uri="http://schemas.openxmlformats.org/presentationml/2006/ole">
              <mc:AlternateContent xmlns:mc="http://schemas.openxmlformats.org/markup-compatibility/2006">
                <mc:Choice xmlns:v="urn:schemas-microsoft-com:vml" Requires="v">
                  <p:oleObj spid="_x0000_s74753" name="Equation" r:id="rId4" imgW="2197080" imgH="1295280" progId="Equation.3">
                    <p:embed/>
                  </p:oleObj>
                </mc:Choice>
                <mc:Fallback>
                  <p:oleObj name="Equation" r:id="rId4" imgW="2197080" imgH="1295280" progId="Equation.3">
                    <p:embed/>
                    <p:pic>
                      <p:nvPicPr>
                        <p:cNvPr id="364549" name="Object 5">
                          <a:extLst>
                            <a:ext uri="{FF2B5EF4-FFF2-40B4-BE49-F238E27FC236}">
                              <a16:creationId xmlns:a16="http://schemas.microsoft.com/office/drawing/2014/main" id="{C032C5A8-B34F-45F2-886C-EFF7D4D12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1920"/>
                          <a:ext cx="99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113E4C1-1610-4435-AA1D-93D8794E6505}"/>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C55B48A7-DAFD-4E0D-AB25-F6D6647A7CEB}"/>
              </a:ext>
            </a:extLst>
          </p:cNvPr>
          <p:cNvSpPr>
            <a:spLocks noGrp="1"/>
          </p:cNvSpPr>
          <p:nvPr>
            <p:ph type="sldNum" sz="quarter" idx="11"/>
          </p:nvPr>
        </p:nvSpPr>
        <p:spPr/>
        <p:txBody>
          <a:bodyPr/>
          <a:lstStyle/>
          <a:p>
            <a:fld id="{B7F3EA6E-2EDC-4074-A6D4-1A31F8EEC18C}" type="slidenum">
              <a:rPr lang="en-US" altLang="en-US"/>
              <a:pPr/>
              <a:t>219</a:t>
            </a:fld>
            <a:endParaRPr lang="en-US" altLang="en-US"/>
          </a:p>
        </p:txBody>
      </p:sp>
      <p:sp>
        <p:nvSpPr>
          <p:cNvPr id="365570" name="Rectangle 2">
            <a:extLst>
              <a:ext uri="{FF2B5EF4-FFF2-40B4-BE49-F238E27FC236}">
                <a16:creationId xmlns:a16="http://schemas.microsoft.com/office/drawing/2014/main" id="{8DC0932B-15E8-400D-B572-3A6EFCA32A6B}"/>
              </a:ext>
            </a:extLst>
          </p:cNvPr>
          <p:cNvSpPr>
            <a:spLocks noGrp="1" noChangeArrowheads="1"/>
          </p:cNvSpPr>
          <p:nvPr>
            <p:ph type="title"/>
          </p:nvPr>
        </p:nvSpPr>
        <p:spPr/>
        <p:txBody>
          <a:bodyPr/>
          <a:lstStyle/>
          <a:p>
            <a:r>
              <a:rPr lang="en-US" altLang="en-US"/>
              <a:t>Bad  Output Connection</a:t>
            </a:r>
          </a:p>
        </p:txBody>
      </p:sp>
      <p:sp>
        <p:nvSpPr>
          <p:cNvPr id="365571" name="Rectangle 3">
            <a:extLst>
              <a:ext uri="{FF2B5EF4-FFF2-40B4-BE49-F238E27FC236}">
                <a16:creationId xmlns:a16="http://schemas.microsoft.com/office/drawing/2014/main" id="{5B184C85-376A-4968-BD94-F1DE07408D90}"/>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Since the speaker has an inductor, connecting it directly to the amplifier would short the collector at DC and therefore push the transistor into deep saturation.</a:t>
            </a:r>
            <a:r>
              <a:rPr lang="en-US" altLang="en-US" sz="1800"/>
              <a:t> </a:t>
            </a:r>
          </a:p>
        </p:txBody>
      </p:sp>
      <p:pic>
        <p:nvPicPr>
          <p:cNvPr id="365574" name="Picture 6">
            <a:extLst>
              <a:ext uri="{FF2B5EF4-FFF2-40B4-BE49-F238E27FC236}">
                <a16:creationId xmlns:a16="http://schemas.microsoft.com/office/drawing/2014/main" id="{E7B2F07C-76EB-4E7E-B5DB-E0ACFBD97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51816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A5C51AEC-167B-4113-9DCA-F9BA51FB6486}"/>
              </a:ext>
            </a:extLst>
          </p:cNvPr>
          <p:cNvSpPr>
            <a:spLocks noGrp="1"/>
          </p:cNvSpPr>
          <p:nvPr>
            <p:ph type="ftr" sz="quarter" idx="10"/>
          </p:nvPr>
        </p:nvSpPr>
        <p:spPr/>
        <p:txBody>
          <a:bodyPr/>
          <a:lstStyle/>
          <a:p>
            <a:r>
              <a:rPr lang="en-US" altLang="en-US"/>
              <a:t>CH2    Basic Physics of Semiconductors </a:t>
            </a:r>
          </a:p>
        </p:txBody>
      </p:sp>
      <p:sp>
        <p:nvSpPr>
          <p:cNvPr id="8" name="Slide Number Placeholder 6">
            <a:extLst>
              <a:ext uri="{FF2B5EF4-FFF2-40B4-BE49-F238E27FC236}">
                <a16:creationId xmlns:a16="http://schemas.microsoft.com/office/drawing/2014/main" id="{5C9E7F1E-367D-4EA7-969E-551762C511C2}"/>
              </a:ext>
            </a:extLst>
          </p:cNvPr>
          <p:cNvSpPr>
            <a:spLocks noGrp="1"/>
          </p:cNvSpPr>
          <p:nvPr>
            <p:ph type="sldNum" sz="quarter" idx="11"/>
          </p:nvPr>
        </p:nvSpPr>
        <p:spPr/>
        <p:txBody>
          <a:bodyPr/>
          <a:lstStyle/>
          <a:p>
            <a:fld id="{503746DD-140F-4328-897F-CC5F92F5EB95}" type="slidenum">
              <a:rPr lang="en-US" altLang="en-US"/>
              <a:pPr/>
              <a:t>22</a:t>
            </a:fld>
            <a:endParaRPr lang="en-US" altLang="en-US"/>
          </a:p>
        </p:txBody>
      </p:sp>
      <p:sp>
        <p:nvSpPr>
          <p:cNvPr id="24578" name="Rectangle 2">
            <a:extLst>
              <a:ext uri="{FF2B5EF4-FFF2-40B4-BE49-F238E27FC236}">
                <a16:creationId xmlns:a16="http://schemas.microsoft.com/office/drawing/2014/main" id="{1140CF93-BC32-4CE4-A4E1-4D6EAD07B6F0}"/>
              </a:ext>
            </a:extLst>
          </p:cNvPr>
          <p:cNvSpPr>
            <a:spLocks noGrp="1" noChangeArrowheads="1"/>
          </p:cNvSpPr>
          <p:nvPr>
            <p:ph type="title"/>
          </p:nvPr>
        </p:nvSpPr>
        <p:spPr>
          <a:xfrm>
            <a:off x="685800" y="152400"/>
            <a:ext cx="7772400" cy="762000"/>
          </a:xfrm>
        </p:spPr>
        <p:txBody>
          <a:bodyPr/>
          <a:lstStyle/>
          <a:p>
            <a:r>
              <a:rPr lang="en-US" altLang="en-US"/>
              <a:t>Velocity Saturation</a:t>
            </a:r>
          </a:p>
        </p:txBody>
      </p:sp>
      <p:sp>
        <p:nvSpPr>
          <p:cNvPr id="24579" name="Rectangle 3">
            <a:extLst>
              <a:ext uri="{FF2B5EF4-FFF2-40B4-BE49-F238E27FC236}">
                <a16:creationId xmlns:a16="http://schemas.microsoft.com/office/drawing/2014/main" id="{CD50B47D-D7BD-44F9-B538-FD1A54A22022}"/>
              </a:ext>
            </a:extLst>
          </p:cNvPr>
          <p:cNvSpPr>
            <a:spLocks noGrp="1" noChangeArrowheads="1"/>
          </p:cNvSpPr>
          <p:nvPr>
            <p:ph type="body" sz="half" idx="1"/>
          </p:nvPr>
        </p:nvSpPr>
        <p:spPr>
          <a:xfrm>
            <a:off x="685800" y="4495800"/>
            <a:ext cx="7772400" cy="1828800"/>
          </a:xfrm>
          <a:ln/>
        </p:spPr>
        <p:txBody>
          <a:bodyPr/>
          <a:lstStyle/>
          <a:p>
            <a:pPr>
              <a:lnSpc>
                <a:spcPct val="90000"/>
              </a:lnSpc>
            </a:pPr>
            <a:r>
              <a:rPr lang="en-US" altLang="en-US"/>
              <a:t>A topic treated in more advanced courses is velocity saturation.</a:t>
            </a:r>
          </a:p>
          <a:p>
            <a:pPr>
              <a:lnSpc>
                <a:spcPct val="90000"/>
              </a:lnSpc>
            </a:pPr>
            <a:r>
              <a:rPr lang="en-US" altLang="en-US"/>
              <a:t>In reality, velocity does not increase linearly with electric field.  It will eventually saturate to a critical value.</a:t>
            </a:r>
          </a:p>
          <a:p>
            <a:pPr>
              <a:lnSpc>
                <a:spcPct val="90000"/>
              </a:lnSpc>
            </a:pPr>
            <a:endParaRPr lang="en-US" altLang="en-US"/>
          </a:p>
        </p:txBody>
      </p:sp>
      <p:sp>
        <p:nvSpPr>
          <p:cNvPr id="24582" name="AutoShape 6">
            <a:extLst>
              <a:ext uri="{FF2B5EF4-FFF2-40B4-BE49-F238E27FC236}">
                <a16:creationId xmlns:a16="http://schemas.microsoft.com/office/drawing/2014/main" id="{84FDFE63-3D1B-4EFA-988D-6EECA3F75F79}"/>
              </a:ext>
            </a:extLst>
          </p:cNvPr>
          <p:cNvSpPr>
            <a:spLocks noChangeArrowheads="1"/>
          </p:cNvSpPr>
          <p:nvPr/>
        </p:nvSpPr>
        <p:spPr bwMode="auto">
          <a:xfrm>
            <a:off x="5181600" y="1524000"/>
            <a:ext cx="2057400" cy="2819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4581" name="Object 5">
            <a:extLst>
              <a:ext uri="{FF2B5EF4-FFF2-40B4-BE49-F238E27FC236}">
                <a16:creationId xmlns:a16="http://schemas.microsoft.com/office/drawing/2014/main" id="{94F68582-BF1A-4A79-9B1E-7379E44E65A7}"/>
              </a:ext>
            </a:extLst>
          </p:cNvPr>
          <p:cNvGraphicFramePr>
            <a:graphicFrameLocks noChangeAspect="1"/>
          </p:cNvGraphicFramePr>
          <p:nvPr/>
        </p:nvGraphicFramePr>
        <p:xfrm>
          <a:off x="5314950" y="1473200"/>
          <a:ext cx="1752600" cy="2806700"/>
        </p:xfrm>
        <a:graphic>
          <a:graphicData uri="http://schemas.openxmlformats.org/presentationml/2006/ole">
            <mc:AlternateContent xmlns:mc="http://schemas.openxmlformats.org/markup-compatibility/2006">
              <mc:Choice xmlns:v="urn:schemas-microsoft-com:vml" Requires="v">
                <p:oleObj spid="_x0000_s6145" name="Equation" r:id="rId3" imgW="1752480" imgH="2806560" progId="Equation.3">
                  <p:embed/>
                </p:oleObj>
              </mc:Choice>
              <mc:Fallback>
                <p:oleObj name="Equation" r:id="rId3" imgW="1752480" imgH="2806560" progId="Equation.3">
                  <p:embed/>
                  <p:pic>
                    <p:nvPicPr>
                      <p:cNvPr id="24581" name="Object 5">
                        <a:extLst>
                          <a:ext uri="{FF2B5EF4-FFF2-40B4-BE49-F238E27FC236}">
                            <a16:creationId xmlns:a16="http://schemas.microsoft.com/office/drawing/2014/main" id="{94F68582-BF1A-4A79-9B1E-7379E44E6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473200"/>
                        <a:ext cx="1752600" cy="280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583" name="Picture 7">
            <a:extLst>
              <a:ext uri="{FF2B5EF4-FFF2-40B4-BE49-F238E27FC236}">
                <a16:creationId xmlns:a16="http://schemas.microsoft.com/office/drawing/2014/main" id="{0BC49C13-B730-44FD-A8EC-8D380734C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752600"/>
            <a:ext cx="3343275"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722EC8D-6093-430A-B5B3-3F9896D5C1E5}"/>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17628FF1-2B2A-481C-B40A-6C9AB92F9C93}"/>
              </a:ext>
            </a:extLst>
          </p:cNvPr>
          <p:cNvSpPr>
            <a:spLocks noGrp="1"/>
          </p:cNvSpPr>
          <p:nvPr>
            <p:ph type="sldNum" sz="quarter" idx="11"/>
          </p:nvPr>
        </p:nvSpPr>
        <p:spPr/>
        <p:txBody>
          <a:bodyPr/>
          <a:lstStyle/>
          <a:p>
            <a:fld id="{60ECFBE8-20AE-461E-99FE-8865AB95B6F3}" type="slidenum">
              <a:rPr lang="en-US" altLang="en-US"/>
              <a:pPr/>
              <a:t>220</a:t>
            </a:fld>
            <a:endParaRPr lang="en-US" altLang="en-US"/>
          </a:p>
        </p:txBody>
      </p:sp>
      <p:sp>
        <p:nvSpPr>
          <p:cNvPr id="366594" name="Rectangle 2">
            <a:extLst>
              <a:ext uri="{FF2B5EF4-FFF2-40B4-BE49-F238E27FC236}">
                <a16:creationId xmlns:a16="http://schemas.microsoft.com/office/drawing/2014/main" id="{27E6C29C-D23E-494B-9F69-6BD69BD2DECF}"/>
              </a:ext>
            </a:extLst>
          </p:cNvPr>
          <p:cNvSpPr>
            <a:spLocks noGrp="1" noChangeArrowheads="1"/>
          </p:cNvSpPr>
          <p:nvPr>
            <p:ph type="title"/>
          </p:nvPr>
        </p:nvSpPr>
        <p:spPr/>
        <p:txBody>
          <a:bodyPr/>
          <a:lstStyle/>
          <a:p>
            <a:r>
              <a:rPr lang="en-US" altLang="en-US"/>
              <a:t>Still  No Gain!!!</a:t>
            </a:r>
          </a:p>
        </p:txBody>
      </p:sp>
      <p:sp>
        <p:nvSpPr>
          <p:cNvPr id="366595" name="Rectangle 3">
            <a:extLst>
              <a:ext uri="{FF2B5EF4-FFF2-40B4-BE49-F238E27FC236}">
                <a16:creationId xmlns:a16="http://schemas.microsoft.com/office/drawing/2014/main" id="{F0E20C21-FB4A-47B3-846B-2FB838742BAF}"/>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In this example, the AC coupling indeed allows correct biasing.  However, due to the speaker’s small input impedance, the overall gain drops considerably.</a:t>
            </a:r>
          </a:p>
        </p:txBody>
      </p:sp>
      <p:pic>
        <p:nvPicPr>
          <p:cNvPr id="366598" name="Picture 6">
            <a:extLst>
              <a:ext uri="{FF2B5EF4-FFF2-40B4-BE49-F238E27FC236}">
                <a16:creationId xmlns:a16="http://schemas.microsoft.com/office/drawing/2014/main" id="{97B89819-49DD-464C-930A-0FDFF2478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8610600" cy="173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1A758A4A-142B-47BD-A6DF-22400CC7256B}"/>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B557B63F-154B-4E38-BF38-50C235D84848}"/>
              </a:ext>
            </a:extLst>
          </p:cNvPr>
          <p:cNvSpPr>
            <a:spLocks noGrp="1"/>
          </p:cNvSpPr>
          <p:nvPr>
            <p:ph type="sldNum" sz="quarter" idx="11"/>
          </p:nvPr>
        </p:nvSpPr>
        <p:spPr/>
        <p:txBody>
          <a:bodyPr/>
          <a:lstStyle/>
          <a:p>
            <a:fld id="{6C9E83A5-3C4D-4906-BA28-BB41F3918F9C}" type="slidenum">
              <a:rPr lang="en-US" altLang="en-US"/>
              <a:pPr/>
              <a:t>221</a:t>
            </a:fld>
            <a:endParaRPr lang="en-US" altLang="en-US"/>
          </a:p>
        </p:txBody>
      </p:sp>
      <p:sp>
        <p:nvSpPr>
          <p:cNvPr id="367618" name="Rectangle 2">
            <a:extLst>
              <a:ext uri="{FF2B5EF4-FFF2-40B4-BE49-F238E27FC236}">
                <a16:creationId xmlns:a16="http://schemas.microsoft.com/office/drawing/2014/main" id="{02F22455-30D4-4D78-B6D8-55E5792D6706}"/>
              </a:ext>
            </a:extLst>
          </p:cNvPr>
          <p:cNvSpPr>
            <a:spLocks noGrp="1" noChangeArrowheads="1"/>
          </p:cNvSpPr>
          <p:nvPr>
            <p:ph type="title"/>
          </p:nvPr>
        </p:nvSpPr>
        <p:spPr/>
        <p:txBody>
          <a:bodyPr/>
          <a:lstStyle/>
          <a:p>
            <a:r>
              <a:rPr lang="en-US" altLang="en-US"/>
              <a:t>CE Stage with Biasing</a:t>
            </a:r>
          </a:p>
        </p:txBody>
      </p:sp>
      <p:grpSp>
        <p:nvGrpSpPr>
          <p:cNvPr id="367625" name="Group 9">
            <a:extLst>
              <a:ext uri="{FF2B5EF4-FFF2-40B4-BE49-F238E27FC236}">
                <a16:creationId xmlns:a16="http://schemas.microsoft.com/office/drawing/2014/main" id="{B62D31DA-460A-46E9-ADF0-BEAF46851730}"/>
              </a:ext>
            </a:extLst>
          </p:cNvPr>
          <p:cNvGrpSpPr>
            <a:grpSpLocks/>
          </p:cNvGrpSpPr>
          <p:nvPr/>
        </p:nvGrpSpPr>
        <p:grpSpPr bwMode="auto">
          <a:xfrm>
            <a:off x="3200400" y="4495800"/>
            <a:ext cx="2362200" cy="1524000"/>
            <a:chOff x="2304" y="2496"/>
            <a:chExt cx="1104" cy="720"/>
          </a:xfrm>
        </p:grpSpPr>
        <p:sp>
          <p:nvSpPr>
            <p:cNvPr id="367622" name="AutoShape 6">
              <a:extLst>
                <a:ext uri="{FF2B5EF4-FFF2-40B4-BE49-F238E27FC236}">
                  <a16:creationId xmlns:a16="http://schemas.microsoft.com/office/drawing/2014/main" id="{3AB14043-BD6B-4841-94BA-50798E56B95F}"/>
                </a:ext>
              </a:extLst>
            </p:cNvPr>
            <p:cNvSpPr>
              <a:spLocks noChangeArrowheads="1"/>
            </p:cNvSpPr>
            <p:nvPr/>
          </p:nvSpPr>
          <p:spPr bwMode="auto">
            <a:xfrm>
              <a:off x="2304" y="2496"/>
              <a:ext cx="1104"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7621" name="Object 5">
              <a:extLst>
                <a:ext uri="{FF2B5EF4-FFF2-40B4-BE49-F238E27FC236}">
                  <a16:creationId xmlns:a16="http://schemas.microsoft.com/office/drawing/2014/main" id="{373A2686-45E7-4FE8-9C62-3AAAB206AE72}"/>
                </a:ext>
              </a:extLst>
            </p:cNvPr>
            <p:cNvGraphicFramePr>
              <a:graphicFrameLocks noChangeAspect="1"/>
            </p:cNvGraphicFramePr>
            <p:nvPr/>
          </p:nvGraphicFramePr>
          <p:xfrm>
            <a:off x="2400" y="2544"/>
            <a:ext cx="952" cy="624"/>
          </p:xfrm>
          <a:graphic>
            <a:graphicData uri="http://schemas.openxmlformats.org/presentationml/2006/ole">
              <mc:AlternateContent xmlns:mc="http://schemas.openxmlformats.org/markup-compatibility/2006">
                <mc:Choice xmlns:v="urn:schemas-microsoft-com:vml" Requires="v">
                  <p:oleObj spid="_x0000_s75777" name="Equation" r:id="rId3" imgW="2197080" imgH="1295280" progId="Equation.3">
                    <p:embed/>
                  </p:oleObj>
                </mc:Choice>
                <mc:Fallback>
                  <p:oleObj name="Equation" r:id="rId3" imgW="2197080" imgH="1295280" progId="Equation.3">
                    <p:embed/>
                    <p:pic>
                      <p:nvPicPr>
                        <p:cNvPr id="367621" name="Object 5">
                          <a:extLst>
                            <a:ext uri="{FF2B5EF4-FFF2-40B4-BE49-F238E27FC236}">
                              <a16:creationId xmlns:a16="http://schemas.microsoft.com/office/drawing/2014/main" id="{373A2686-45E7-4FE8-9C62-3AAAB206A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544"/>
                          <a:ext cx="95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7624" name="Picture 8">
            <a:extLst>
              <a:ext uri="{FF2B5EF4-FFF2-40B4-BE49-F238E27FC236}">
                <a16:creationId xmlns:a16="http://schemas.microsoft.com/office/drawing/2014/main" id="{E596A10C-2957-4E55-8843-DFE6893DE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00200"/>
            <a:ext cx="84486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75409245-9700-446C-8200-63B042A8F7E1}"/>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E937BAE2-EF0C-4FBD-81C3-A9E86FFDDCC6}"/>
              </a:ext>
            </a:extLst>
          </p:cNvPr>
          <p:cNvSpPr>
            <a:spLocks noGrp="1"/>
          </p:cNvSpPr>
          <p:nvPr>
            <p:ph type="sldNum" sz="quarter" idx="11"/>
          </p:nvPr>
        </p:nvSpPr>
        <p:spPr/>
        <p:txBody>
          <a:bodyPr/>
          <a:lstStyle/>
          <a:p>
            <a:fld id="{B9778A51-443F-45A7-A3EF-72988BA2CB15}" type="slidenum">
              <a:rPr lang="en-US" altLang="en-US"/>
              <a:pPr/>
              <a:t>222</a:t>
            </a:fld>
            <a:endParaRPr lang="en-US" altLang="en-US"/>
          </a:p>
        </p:txBody>
      </p:sp>
      <p:sp>
        <p:nvSpPr>
          <p:cNvPr id="368642" name="Rectangle 2">
            <a:extLst>
              <a:ext uri="{FF2B5EF4-FFF2-40B4-BE49-F238E27FC236}">
                <a16:creationId xmlns:a16="http://schemas.microsoft.com/office/drawing/2014/main" id="{C3F36342-B025-422B-931B-83776E221AFC}"/>
              </a:ext>
            </a:extLst>
          </p:cNvPr>
          <p:cNvSpPr>
            <a:spLocks noGrp="1" noChangeArrowheads="1"/>
          </p:cNvSpPr>
          <p:nvPr>
            <p:ph type="title"/>
          </p:nvPr>
        </p:nvSpPr>
        <p:spPr/>
        <p:txBody>
          <a:bodyPr/>
          <a:lstStyle/>
          <a:p>
            <a:r>
              <a:rPr lang="en-US" altLang="en-US"/>
              <a:t>CE Stage with Robust Biasing </a:t>
            </a:r>
          </a:p>
        </p:txBody>
      </p:sp>
      <p:grpSp>
        <p:nvGrpSpPr>
          <p:cNvPr id="368651" name="Group 11">
            <a:extLst>
              <a:ext uri="{FF2B5EF4-FFF2-40B4-BE49-F238E27FC236}">
                <a16:creationId xmlns:a16="http://schemas.microsoft.com/office/drawing/2014/main" id="{27CA6E35-731E-41B0-A763-D41F3B63A552}"/>
              </a:ext>
            </a:extLst>
          </p:cNvPr>
          <p:cNvGrpSpPr>
            <a:grpSpLocks/>
          </p:cNvGrpSpPr>
          <p:nvPr/>
        </p:nvGrpSpPr>
        <p:grpSpPr bwMode="auto">
          <a:xfrm>
            <a:off x="2743200" y="4267200"/>
            <a:ext cx="3276600" cy="2146300"/>
            <a:chOff x="1920" y="2680"/>
            <a:chExt cx="1968" cy="1216"/>
          </a:xfrm>
        </p:grpSpPr>
        <p:sp>
          <p:nvSpPr>
            <p:cNvPr id="368646" name="AutoShape 6">
              <a:extLst>
                <a:ext uri="{FF2B5EF4-FFF2-40B4-BE49-F238E27FC236}">
                  <a16:creationId xmlns:a16="http://schemas.microsoft.com/office/drawing/2014/main" id="{B0BEA5F6-D8AD-4507-BDD1-1A297A259F66}"/>
                </a:ext>
              </a:extLst>
            </p:cNvPr>
            <p:cNvSpPr>
              <a:spLocks noChangeArrowheads="1"/>
            </p:cNvSpPr>
            <p:nvPr/>
          </p:nvSpPr>
          <p:spPr bwMode="auto">
            <a:xfrm>
              <a:off x="1920" y="2688"/>
              <a:ext cx="1968" cy="1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8645" name="Object 5">
              <a:extLst>
                <a:ext uri="{FF2B5EF4-FFF2-40B4-BE49-F238E27FC236}">
                  <a16:creationId xmlns:a16="http://schemas.microsoft.com/office/drawing/2014/main" id="{C73D542D-1390-47D7-8FC0-10B1AAEDEF82}"/>
                </a:ext>
              </a:extLst>
            </p:cNvPr>
            <p:cNvGraphicFramePr>
              <a:graphicFrameLocks noChangeAspect="1"/>
            </p:cNvGraphicFramePr>
            <p:nvPr/>
          </p:nvGraphicFramePr>
          <p:xfrm>
            <a:off x="2013" y="2680"/>
            <a:ext cx="1859" cy="1216"/>
          </p:xfrm>
          <a:graphic>
            <a:graphicData uri="http://schemas.openxmlformats.org/presentationml/2006/ole">
              <mc:AlternateContent xmlns:mc="http://schemas.openxmlformats.org/markup-compatibility/2006">
                <mc:Choice xmlns:v="urn:schemas-microsoft-com:vml" Requires="v">
                  <p:oleObj spid="_x0000_s76801" name="Equation" r:id="rId3" imgW="3530520" imgH="2095200" progId="Equation.3">
                    <p:embed/>
                  </p:oleObj>
                </mc:Choice>
                <mc:Fallback>
                  <p:oleObj name="Equation" r:id="rId3" imgW="3530520" imgH="2095200" progId="Equation.3">
                    <p:embed/>
                    <p:pic>
                      <p:nvPicPr>
                        <p:cNvPr id="368645" name="Object 5">
                          <a:extLst>
                            <a:ext uri="{FF2B5EF4-FFF2-40B4-BE49-F238E27FC236}">
                              <a16:creationId xmlns:a16="http://schemas.microsoft.com/office/drawing/2014/main" id="{C73D542D-1390-47D7-8FC0-10B1AAEDE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 y="2680"/>
                          <a:ext cx="1859" cy="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8647" name="Object 7">
            <a:extLst>
              <a:ext uri="{FF2B5EF4-FFF2-40B4-BE49-F238E27FC236}">
                <a16:creationId xmlns:a16="http://schemas.microsoft.com/office/drawing/2014/main" id="{A621E10E-6BBD-444A-9835-C3AA9524272E}"/>
              </a:ext>
            </a:extLst>
          </p:cNvPr>
          <p:cNvGraphicFramePr>
            <a:graphicFrameLocks noChangeAspect="1"/>
          </p:cNvGraphicFramePr>
          <p:nvPr/>
        </p:nvGraphicFramePr>
        <p:xfrm>
          <a:off x="6269038" y="2743200"/>
          <a:ext cx="736600" cy="317500"/>
        </p:xfrm>
        <a:graphic>
          <a:graphicData uri="http://schemas.openxmlformats.org/presentationml/2006/ole">
            <mc:AlternateContent xmlns:mc="http://schemas.openxmlformats.org/markup-compatibility/2006">
              <mc:Choice xmlns:v="urn:schemas-microsoft-com:vml" Requires="v">
                <p:oleObj spid="_x0000_s76802" name="Equation" r:id="rId5" imgW="736560" imgH="317160" progId="Equation.3">
                  <p:embed/>
                </p:oleObj>
              </mc:Choice>
              <mc:Fallback>
                <p:oleObj name="Equation" r:id="rId5" imgW="736560" imgH="317160" progId="Equation.3">
                  <p:embed/>
                  <p:pic>
                    <p:nvPicPr>
                      <p:cNvPr id="368647" name="Object 7">
                        <a:extLst>
                          <a:ext uri="{FF2B5EF4-FFF2-40B4-BE49-F238E27FC236}">
                            <a16:creationId xmlns:a16="http://schemas.microsoft.com/office/drawing/2014/main" id="{A621E10E-6BBD-444A-9835-C3AA95242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9038" y="2743200"/>
                        <a:ext cx="736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8649" name="Picture 9">
            <a:extLst>
              <a:ext uri="{FF2B5EF4-FFF2-40B4-BE49-F238E27FC236}">
                <a16:creationId xmlns:a16="http://schemas.microsoft.com/office/drawing/2014/main" id="{DB4B76DC-1844-42A5-B626-30670F1EFB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447800"/>
            <a:ext cx="8915400"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43F2BCE-37C7-4046-A2DD-1D24CD031208}"/>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5F3FD3B3-1003-42DA-96EA-7ADB3C650AE8}"/>
              </a:ext>
            </a:extLst>
          </p:cNvPr>
          <p:cNvSpPr>
            <a:spLocks noGrp="1"/>
          </p:cNvSpPr>
          <p:nvPr>
            <p:ph type="sldNum" sz="quarter" idx="11"/>
          </p:nvPr>
        </p:nvSpPr>
        <p:spPr/>
        <p:txBody>
          <a:bodyPr/>
          <a:lstStyle/>
          <a:p>
            <a:fld id="{6708FBA4-1E2C-410A-95DE-F3B5C5BB0A37}" type="slidenum">
              <a:rPr lang="en-US" altLang="en-US"/>
              <a:pPr/>
              <a:t>223</a:t>
            </a:fld>
            <a:endParaRPr lang="en-US" altLang="en-US"/>
          </a:p>
        </p:txBody>
      </p:sp>
      <p:sp>
        <p:nvSpPr>
          <p:cNvPr id="369666" name="Rectangle 2">
            <a:extLst>
              <a:ext uri="{FF2B5EF4-FFF2-40B4-BE49-F238E27FC236}">
                <a16:creationId xmlns:a16="http://schemas.microsoft.com/office/drawing/2014/main" id="{1C975B9D-7622-4A93-99E5-7A231C8AC993}"/>
              </a:ext>
            </a:extLst>
          </p:cNvPr>
          <p:cNvSpPr>
            <a:spLocks noGrp="1" noChangeArrowheads="1"/>
          </p:cNvSpPr>
          <p:nvPr>
            <p:ph type="title"/>
          </p:nvPr>
        </p:nvSpPr>
        <p:spPr/>
        <p:txBody>
          <a:bodyPr/>
          <a:lstStyle/>
          <a:p>
            <a:r>
              <a:rPr lang="en-US" altLang="en-US"/>
              <a:t>Removal of Degeneration for Signals at AC  </a:t>
            </a:r>
          </a:p>
        </p:txBody>
      </p:sp>
      <p:sp>
        <p:nvSpPr>
          <p:cNvPr id="369667" name="Rectangle 3">
            <a:extLst>
              <a:ext uri="{FF2B5EF4-FFF2-40B4-BE49-F238E27FC236}">
                <a16:creationId xmlns:a16="http://schemas.microsoft.com/office/drawing/2014/main" id="{34921ED3-EB98-4CAC-A2C4-648751D5D6BE}"/>
              </a:ext>
            </a:extLst>
          </p:cNvPr>
          <p:cNvSpPr>
            <a:spLocks noGrp="1" noChangeArrowheads="1"/>
          </p:cNvSpPr>
          <p:nvPr>
            <p:ph type="body" sz="half" idx="1"/>
          </p:nvPr>
        </p:nvSpPr>
        <p:spPr>
          <a:xfrm>
            <a:off x="762000" y="5562600"/>
            <a:ext cx="7620000" cy="762000"/>
          </a:xfrm>
          <a:ln/>
        </p:spPr>
        <p:txBody>
          <a:bodyPr/>
          <a:lstStyle/>
          <a:p>
            <a:r>
              <a:rPr lang="en-US" altLang="en-US"/>
              <a:t>Capacitor shorts out R</a:t>
            </a:r>
            <a:r>
              <a:rPr lang="en-US" altLang="en-US" baseline="-25000"/>
              <a:t>E</a:t>
            </a:r>
            <a:r>
              <a:rPr lang="en-US" altLang="en-US"/>
              <a:t> at higher frequencies and removes degeneration.</a:t>
            </a:r>
          </a:p>
        </p:txBody>
      </p:sp>
      <p:grpSp>
        <p:nvGrpSpPr>
          <p:cNvPr id="369671" name="Group 7">
            <a:extLst>
              <a:ext uri="{FF2B5EF4-FFF2-40B4-BE49-F238E27FC236}">
                <a16:creationId xmlns:a16="http://schemas.microsoft.com/office/drawing/2014/main" id="{5A2CFB31-BFD3-4F4A-9BDA-E3BE2C2B252D}"/>
              </a:ext>
            </a:extLst>
          </p:cNvPr>
          <p:cNvGrpSpPr>
            <a:grpSpLocks/>
          </p:cNvGrpSpPr>
          <p:nvPr/>
        </p:nvGrpSpPr>
        <p:grpSpPr bwMode="auto">
          <a:xfrm>
            <a:off x="5257800" y="2286000"/>
            <a:ext cx="2895600" cy="1524000"/>
            <a:chOff x="2832" y="1344"/>
            <a:chExt cx="1872" cy="960"/>
          </a:xfrm>
        </p:grpSpPr>
        <p:sp>
          <p:nvSpPr>
            <p:cNvPr id="369670" name="AutoShape 6">
              <a:extLst>
                <a:ext uri="{FF2B5EF4-FFF2-40B4-BE49-F238E27FC236}">
                  <a16:creationId xmlns:a16="http://schemas.microsoft.com/office/drawing/2014/main" id="{266B2F50-4B1C-401F-89D4-9C32436ADA00}"/>
                </a:ext>
              </a:extLst>
            </p:cNvPr>
            <p:cNvSpPr>
              <a:spLocks noChangeArrowheads="1"/>
            </p:cNvSpPr>
            <p:nvPr/>
          </p:nvSpPr>
          <p:spPr bwMode="auto">
            <a:xfrm>
              <a:off x="2832" y="1344"/>
              <a:ext cx="1872" cy="96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9669" name="Object 5">
              <a:extLst>
                <a:ext uri="{FF2B5EF4-FFF2-40B4-BE49-F238E27FC236}">
                  <a16:creationId xmlns:a16="http://schemas.microsoft.com/office/drawing/2014/main" id="{500F5EBC-6E94-4D06-9B71-083FB1D6D55C}"/>
                </a:ext>
              </a:extLst>
            </p:cNvPr>
            <p:cNvGraphicFramePr>
              <a:graphicFrameLocks noChangeAspect="1"/>
            </p:cNvGraphicFramePr>
            <p:nvPr/>
          </p:nvGraphicFramePr>
          <p:xfrm>
            <a:off x="3072" y="1392"/>
            <a:ext cx="1536" cy="823"/>
          </p:xfrm>
          <a:graphic>
            <a:graphicData uri="http://schemas.openxmlformats.org/presentationml/2006/ole">
              <mc:AlternateContent xmlns:mc="http://schemas.openxmlformats.org/markup-compatibility/2006">
                <mc:Choice xmlns:v="urn:schemas-microsoft-com:vml" Requires="v">
                  <p:oleObj spid="_x0000_s77825" name="Equation" r:id="rId3" imgW="1968480" imgH="1295280" progId="Equation.3">
                    <p:embed/>
                  </p:oleObj>
                </mc:Choice>
                <mc:Fallback>
                  <p:oleObj name="Equation" r:id="rId3" imgW="1968480" imgH="1295280" progId="Equation.3">
                    <p:embed/>
                    <p:pic>
                      <p:nvPicPr>
                        <p:cNvPr id="369669" name="Object 5">
                          <a:extLst>
                            <a:ext uri="{FF2B5EF4-FFF2-40B4-BE49-F238E27FC236}">
                              <a16:creationId xmlns:a16="http://schemas.microsoft.com/office/drawing/2014/main" id="{500F5EBC-6E94-4D06-9B71-083FB1D6D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392"/>
                          <a:ext cx="1536" cy="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9673" name="Picture 9">
            <a:extLst>
              <a:ext uri="{FF2B5EF4-FFF2-40B4-BE49-F238E27FC236}">
                <a16:creationId xmlns:a16="http://schemas.microsoft.com/office/drawing/2014/main" id="{B875E173-5445-46C1-936F-4FC28921A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52600"/>
            <a:ext cx="434340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00CE46ED-8E3D-4703-87AE-65D0E36EB524}"/>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2B0442D8-69A6-493D-A20C-1C4A02545EF9}"/>
              </a:ext>
            </a:extLst>
          </p:cNvPr>
          <p:cNvSpPr>
            <a:spLocks noGrp="1"/>
          </p:cNvSpPr>
          <p:nvPr>
            <p:ph type="sldNum" sz="quarter" idx="11"/>
          </p:nvPr>
        </p:nvSpPr>
        <p:spPr/>
        <p:txBody>
          <a:bodyPr/>
          <a:lstStyle/>
          <a:p>
            <a:fld id="{88415288-7EFB-47C8-A8F9-4A2EFD3BC089}" type="slidenum">
              <a:rPr lang="en-US" altLang="en-US"/>
              <a:pPr/>
              <a:t>224</a:t>
            </a:fld>
            <a:endParaRPr lang="en-US" altLang="en-US"/>
          </a:p>
        </p:txBody>
      </p:sp>
      <p:sp>
        <p:nvSpPr>
          <p:cNvPr id="370690" name="Rectangle 2">
            <a:extLst>
              <a:ext uri="{FF2B5EF4-FFF2-40B4-BE49-F238E27FC236}">
                <a16:creationId xmlns:a16="http://schemas.microsoft.com/office/drawing/2014/main" id="{001CA836-BB9E-4584-A37F-7FA6F3CC0236}"/>
              </a:ext>
            </a:extLst>
          </p:cNvPr>
          <p:cNvSpPr>
            <a:spLocks noGrp="1" noChangeArrowheads="1"/>
          </p:cNvSpPr>
          <p:nvPr>
            <p:ph type="title"/>
          </p:nvPr>
        </p:nvSpPr>
        <p:spPr/>
        <p:txBody>
          <a:bodyPr/>
          <a:lstStyle/>
          <a:p>
            <a:r>
              <a:rPr lang="en-US" altLang="en-US"/>
              <a:t>Complete CE Stage</a:t>
            </a:r>
          </a:p>
        </p:txBody>
      </p:sp>
      <p:pic>
        <p:nvPicPr>
          <p:cNvPr id="370697" name="Picture 9">
            <a:extLst>
              <a:ext uri="{FF2B5EF4-FFF2-40B4-BE49-F238E27FC236}">
                <a16:creationId xmlns:a16="http://schemas.microsoft.com/office/drawing/2014/main" id="{DDEF4202-63DD-4BC1-BEF5-2AA45E81A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8839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0699" name="Group 11">
            <a:extLst>
              <a:ext uri="{FF2B5EF4-FFF2-40B4-BE49-F238E27FC236}">
                <a16:creationId xmlns:a16="http://schemas.microsoft.com/office/drawing/2014/main" id="{A9928C39-D3E9-4363-940A-68F14CB3CB56}"/>
              </a:ext>
            </a:extLst>
          </p:cNvPr>
          <p:cNvGrpSpPr>
            <a:grpSpLocks/>
          </p:cNvGrpSpPr>
          <p:nvPr/>
        </p:nvGrpSpPr>
        <p:grpSpPr bwMode="auto">
          <a:xfrm>
            <a:off x="2895600" y="5257800"/>
            <a:ext cx="3352800" cy="1371600"/>
            <a:chOff x="1968" y="3168"/>
            <a:chExt cx="2112" cy="864"/>
          </a:xfrm>
        </p:grpSpPr>
        <p:sp>
          <p:nvSpPr>
            <p:cNvPr id="370694" name="AutoShape 6">
              <a:extLst>
                <a:ext uri="{FF2B5EF4-FFF2-40B4-BE49-F238E27FC236}">
                  <a16:creationId xmlns:a16="http://schemas.microsoft.com/office/drawing/2014/main" id="{47E639D2-6DDF-43CC-BC19-149B4C372780}"/>
                </a:ext>
              </a:extLst>
            </p:cNvPr>
            <p:cNvSpPr>
              <a:spLocks noChangeArrowheads="1"/>
            </p:cNvSpPr>
            <p:nvPr/>
          </p:nvSpPr>
          <p:spPr bwMode="auto">
            <a:xfrm>
              <a:off x="1968" y="3168"/>
              <a:ext cx="2112" cy="86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0693" name="Object 5">
              <a:extLst>
                <a:ext uri="{FF2B5EF4-FFF2-40B4-BE49-F238E27FC236}">
                  <a16:creationId xmlns:a16="http://schemas.microsoft.com/office/drawing/2014/main" id="{DCE86DF1-4A38-4DD1-9AC1-4258C57163DD}"/>
                </a:ext>
              </a:extLst>
            </p:cNvPr>
            <p:cNvGraphicFramePr>
              <a:graphicFrameLocks noChangeAspect="1"/>
            </p:cNvGraphicFramePr>
            <p:nvPr/>
          </p:nvGraphicFramePr>
          <p:xfrm>
            <a:off x="2016" y="3216"/>
            <a:ext cx="2047" cy="782"/>
          </p:xfrm>
          <a:graphic>
            <a:graphicData uri="http://schemas.openxmlformats.org/presentationml/2006/ole">
              <mc:AlternateContent xmlns:mc="http://schemas.openxmlformats.org/markup-compatibility/2006">
                <mc:Choice xmlns:v="urn:schemas-microsoft-com:vml" Requires="v">
                  <p:oleObj spid="_x0000_s78849" name="Equation" r:id="rId4" imgW="3288960" imgH="1180800" progId="Equation.3">
                    <p:embed/>
                  </p:oleObj>
                </mc:Choice>
                <mc:Fallback>
                  <p:oleObj name="Equation" r:id="rId4" imgW="3288960" imgH="1180800" progId="Equation.3">
                    <p:embed/>
                    <p:pic>
                      <p:nvPicPr>
                        <p:cNvPr id="370693" name="Object 5">
                          <a:extLst>
                            <a:ext uri="{FF2B5EF4-FFF2-40B4-BE49-F238E27FC236}">
                              <a16:creationId xmlns:a16="http://schemas.microsoft.com/office/drawing/2014/main" id="{DCE86DF1-4A38-4DD1-9AC1-4258C5716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3216"/>
                          <a:ext cx="2047" cy="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56AA745-7DB3-48AE-A33D-2C391DACE512}"/>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871A5FE9-F825-40A1-A128-4658F84A6B3B}"/>
              </a:ext>
            </a:extLst>
          </p:cNvPr>
          <p:cNvSpPr>
            <a:spLocks noGrp="1"/>
          </p:cNvSpPr>
          <p:nvPr>
            <p:ph type="sldNum" sz="quarter" idx="11"/>
          </p:nvPr>
        </p:nvSpPr>
        <p:spPr/>
        <p:txBody>
          <a:bodyPr/>
          <a:lstStyle/>
          <a:p>
            <a:fld id="{BA5EB6D7-2A46-46DB-9D9A-A6C36547A3D4}" type="slidenum">
              <a:rPr lang="en-US" altLang="en-US"/>
              <a:pPr/>
              <a:t>225</a:t>
            </a:fld>
            <a:endParaRPr lang="en-US" altLang="en-US"/>
          </a:p>
        </p:txBody>
      </p:sp>
      <p:sp>
        <p:nvSpPr>
          <p:cNvPr id="371714" name="Rectangle 2">
            <a:extLst>
              <a:ext uri="{FF2B5EF4-FFF2-40B4-BE49-F238E27FC236}">
                <a16:creationId xmlns:a16="http://schemas.microsoft.com/office/drawing/2014/main" id="{2CBFC02C-8938-4CC9-B317-84E5E8E4BB6E}"/>
              </a:ext>
            </a:extLst>
          </p:cNvPr>
          <p:cNvSpPr>
            <a:spLocks noGrp="1" noChangeArrowheads="1"/>
          </p:cNvSpPr>
          <p:nvPr>
            <p:ph type="title"/>
          </p:nvPr>
        </p:nvSpPr>
        <p:spPr/>
        <p:txBody>
          <a:bodyPr/>
          <a:lstStyle/>
          <a:p>
            <a:r>
              <a:rPr lang="en-US" altLang="en-US"/>
              <a:t>Summary of CE Concepts</a:t>
            </a:r>
          </a:p>
        </p:txBody>
      </p:sp>
      <p:pic>
        <p:nvPicPr>
          <p:cNvPr id="371720" name="Picture 8">
            <a:extLst>
              <a:ext uri="{FF2B5EF4-FFF2-40B4-BE49-F238E27FC236}">
                <a16:creationId xmlns:a16="http://schemas.microsoft.com/office/drawing/2014/main" id="{98E91CED-6F11-4BD2-8A69-05581A94E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6296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BF8659-03E4-4F17-A807-DD6AD7A606EF}"/>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F1354C99-2AB8-44CE-9F3E-B5CEDA09A4AA}"/>
              </a:ext>
            </a:extLst>
          </p:cNvPr>
          <p:cNvSpPr>
            <a:spLocks noGrp="1"/>
          </p:cNvSpPr>
          <p:nvPr>
            <p:ph type="sldNum" sz="quarter" idx="11"/>
          </p:nvPr>
        </p:nvSpPr>
        <p:spPr/>
        <p:txBody>
          <a:bodyPr/>
          <a:lstStyle/>
          <a:p>
            <a:fld id="{13565F3E-B7BA-4363-BF49-0E878C2FCE8E}" type="slidenum">
              <a:rPr lang="en-US" altLang="en-US"/>
              <a:pPr/>
              <a:t>226</a:t>
            </a:fld>
            <a:endParaRPr lang="en-US" altLang="en-US"/>
          </a:p>
        </p:txBody>
      </p:sp>
      <p:sp>
        <p:nvSpPr>
          <p:cNvPr id="372738" name="Rectangle 2">
            <a:extLst>
              <a:ext uri="{FF2B5EF4-FFF2-40B4-BE49-F238E27FC236}">
                <a16:creationId xmlns:a16="http://schemas.microsoft.com/office/drawing/2014/main" id="{DF8E1676-3CF1-4034-88D7-814D252390BF}"/>
              </a:ext>
            </a:extLst>
          </p:cNvPr>
          <p:cNvSpPr>
            <a:spLocks noGrp="1" noChangeArrowheads="1"/>
          </p:cNvSpPr>
          <p:nvPr>
            <p:ph type="title"/>
          </p:nvPr>
        </p:nvSpPr>
        <p:spPr/>
        <p:txBody>
          <a:bodyPr/>
          <a:lstStyle/>
          <a:p>
            <a:r>
              <a:rPr lang="en-US" altLang="en-US"/>
              <a:t>Common Base (CB) Amplifier</a:t>
            </a:r>
          </a:p>
        </p:txBody>
      </p:sp>
      <p:sp>
        <p:nvSpPr>
          <p:cNvPr id="372739" name="Rectangle 3">
            <a:extLst>
              <a:ext uri="{FF2B5EF4-FFF2-40B4-BE49-F238E27FC236}">
                <a16:creationId xmlns:a16="http://schemas.microsoft.com/office/drawing/2014/main" id="{AF6B5D10-F1F5-4E94-9D95-B5DEE71A415F}"/>
              </a:ext>
            </a:extLst>
          </p:cNvPr>
          <p:cNvSpPr>
            <a:spLocks noGrp="1" noChangeArrowheads="1"/>
          </p:cNvSpPr>
          <p:nvPr>
            <p:ph type="body" sz="half" idx="1"/>
          </p:nvPr>
        </p:nvSpPr>
        <p:spPr>
          <a:xfrm>
            <a:off x="685800" y="5334000"/>
            <a:ext cx="7772400" cy="914400"/>
          </a:xfrm>
          <a:ln/>
        </p:spPr>
        <p:txBody>
          <a:bodyPr/>
          <a:lstStyle/>
          <a:p>
            <a:pPr>
              <a:lnSpc>
                <a:spcPct val="90000"/>
              </a:lnSpc>
            </a:pPr>
            <a:r>
              <a:rPr lang="en-US" altLang="en-US"/>
              <a:t>In common base topology, where the base terminal is biased with a fixed voltage, emitter is fed with a signal, and collector is the output.</a:t>
            </a:r>
          </a:p>
        </p:txBody>
      </p:sp>
      <p:pic>
        <p:nvPicPr>
          <p:cNvPr id="372742" name="Picture 6">
            <a:extLst>
              <a:ext uri="{FF2B5EF4-FFF2-40B4-BE49-F238E27FC236}">
                <a16:creationId xmlns:a16="http://schemas.microsoft.com/office/drawing/2014/main" id="{269FBC02-BA8E-4BB1-8620-F7BFA6FE3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066800"/>
            <a:ext cx="457200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AE110C7-8D0F-4562-8A5D-DD829B74EC5C}"/>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4851CBE5-C945-47D9-89F0-EBBB688FC4CD}"/>
              </a:ext>
            </a:extLst>
          </p:cNvPr>
          <p:cNvSpPr>
            <a:spLocks noGrp="1"/>
          </p:cNvSpPr>
          <p:nvPr>
            <p:ph type="sldNum" sz="quarter" idx="11"/>
          </p:nvPr>
        </p:nvSpPr>
        <p:spPr/>
        <p:txBody>
          <a:bodyPr/>
          <a:lstStyle/>
          <a:p>
            <a:fld id="{46ACE32F-051F-4A9B-82A4-8E180080579A}" type="slidenum">
              <a:rPr lang="en-US" altLang="en-US"/>
              <a:pPr/>
              <a:t>227</a:t>
            </a:fld>
            <a:endParaRPr lang="en-US" altLang="en-US"/>
          </a:p>
        </p:txBody>
      </p:sp>
      <p:sp>
        <p:nvSpPr>
          <p:cNvPr id="373762" name="Rectangle 2">
            <a:extLst>
              <a:ext uri="{FF2B5EF4-FFF2-40B4-BE49-F238E27FC236}">
                <a16:creationId xmlns:a16="http://schemas.microsoft.com/office/drawing/2014/main" id="{BA3B86B3-9752-4157-A950-80476FBA7D3A}"/>
              </a:ext>
            </a:extLst>
          </p:cNvPr>
          <p:cNvSpPr>
            <a:spLocks noGrp="1" noChangeArrowheads="1"/>
          </p:cNvSpPr>
          <p:nvPr>
            <p:ph type="title"/>
          </p:nvPr>
        </p:nvSpPr>
        <p:spPr/>
        <p:txBody>
          <a:bodyPr/>
          <a:lstStyle/>
          <a:p>
            <a:r>
              <a:rPr lang="en-US" altLang="en-US"/>
              <a:t>CB Core</a:t>
            </a:r>
          </a:p>
        </p:txBody>
      </p:sp>
      <p:sp>
        <p:nvSpPr>
          <p:cNvPr id="373763" name="Rectangle 3">
            <a:extLst>
              <a:ext uri="{FF2B5EF4-FFF2-40B4-BE49-F238E27FC236}">
                <a16:creationId xmlns:a16="http://schemas.microsoft.com/office/drawing/2014/main" id="{E0ED5435-9AAD-47AB-9280-FACCB770DF5F}"/>
              </a:ext>
            </a:extLst>
          </p:cNvPr>
          <p:cNvSpPr>
            <a:spLocks noGrp="1" noChangeArrowheads="1"/>
          </p:cNvSpPr>
          <p:nvPr>
            <p:ph type="body" sz="half" idx="1"/>
          </p:nvPr>
        </p:nvSpPr>
        <p:spPr>
          <a:xfrm>
            <a:off x="457200" y="5638800"/>
            <a:ext cx="8001000" cy="762000"/>
          </a:xfrm>
          <a:ln/>
        </p:spPr>
        <p:txBody>
          <a:bodyPr/>
          <a:lstStyle/>
          <a:p>
            <a:r>
              <a:rPr lang="en-US" altLang="en-US"/>
              <a:t>The voltage gain of CB stage is g</a:t>
            </a:r>
            <a:r>
              <a:rPr lang="en-US" altLang="en-US" baseline="-25000"/>
              <a:t>m</a:t>
            </a:r>
            <a:r>
              <a:rPr lang="en-US" altLang="en-US"/>
              <a:t>R</a:t>
            </a:r>
            <a:r>
              <a:rPr lang="en-US" altLang="en-US" baseline="-25000"/>
              <a:t>C</a:t>
            </a:r>
            <a:r>
              <a:rPr lang="en-US" altLang="en-US"/>
              <a:t>, which is identical to that of CE stage in magnitude and opposite in phase.  </a:t>
            </a:r>
          </a:p>
          <a:p>
            <a:pPr>
              <a:buFont typeface="Wingdings" panose="05000000000000000000" pitchFamily="2" charset="2"/>
              <a:buNone/>
            </a:pPr>
            <a:endParaRPr lang="en-US" altLang="en-US"/>
          </a:p>
        </p:txBody>
      </p:sp>
      <p:grpSp>
        <p:nvGrpSpPr>
          <p:cNvPr id="373769" name="Group 9">
            <a:extLst>
              <a:ext uri="{FF2B5EF4-FFF2-40B4-BE49-F238E27FC236}">
                <a16:creationId xmlns:a16="http://schemas.microsoft.com/office/drawing/2014/main" id="{9B518563-B0ED-49C4-8E77-47B2542302EF}"/>
              </a:ext>
            </a:extLst>
          </p:cNvPr>
          <p:cNvGrpSpPr>
            <a:grpSpLocks/>
          </p:cNvGrpSpPr>
          <p:nvPr/>
        </p:nvGrpSpPr>
        <p:grpSpPr bwMode="auto">
          <a:xfrm>
            <a:off x="3505200" y="4800600"/>
            <a:ext cx="1905000" cy="685800"/>
            <a:chOff x="2208" y="2352"/>
            <a:chExt cx="1104" cy="336"/>
          </a:xfrm>
        </p:grpSpPr>
        <p:sp>
          <p:nvSpPr>
            <p:cNvPr id="373766" name="AutoShape 6">
              <a:extLst>
                <a:ext uri="{FF2B5EF4-FFF2-40B4-BE49-F238E27FC236}">
                  <a16:creationId xmlns:a16="http://schemas.microsoft.com/office/drawing/2014/main" id="{FBDC0A4F-AC47-4B2D-ADBD-AD6C88417B80}"/>
                </a:ext>
              </a:extLst>
            </p:cNvPr>
            <p:cNvSpPr>
              <a:spLocks noChangeArrowheads="1"/>
            </p:cNvSpPr>
            <p:nvPr/>
          </p:nvSpPr>
          <p:spPr bwMode="auto">
            <a:xfrm>
              <a:off x="2208" y="2352"/>
              <a:ext cx="1104"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3765" name="Object 5">
              <a:extLst>
                <a:ext uri="{FF2B5EF4-FFF2-40B4-BE49-F238E27FC236}">
                  <a16:creationId xmlns:a16="http://schemas.microsoft.com/office/drawing/2014/main" id="{C4842174-FDF3-4175-9B3D-BEF78A86C581}"/>
                </a:ext>
              </a:extLst>
            </p:cNvPr>
            <p:cNvGraphicFramePr>
              <a:graphicFrameLocks noChangeAspect="1"/>
            </p:cNvGraphicFramePr>
            <p:nvPr/>
          </p:nvGraphicFramePr>
          <p:xfrm>
            <a:off x="2256" y="2400"/>
            <a:ext cx="1008" cy="201"/>
          </p:xfrm>
          <a:graphic>
            <a:graphicData uri="http://schemas.openxmlformats.org/presentationml/2006/ole">
              <mc:AlternateContent xmlns:mc="http://schemas.openxmlformats.org/markup-compatibility/2006">
                <mc:Choice xmlns:v="urn:schemas-microsoft-com:vml" Requires="v">
                  <p:oleObj spid="_x0000_s79873" name="Equation" r:id="rId3" imgW="1282680" imgH="380880" progId="Equation.3">
                    <p:embed/>
                  </p:oleObj>
                </mc:Choice>
                <mc:Fallback>
                  <p:oleObj name="Equation" r:id="rId3" imgW="1282680" imgH="380880" progId="Equation.3">
                    <p:embed/>
                    <p:pic>
                      <p:nvPicPr>
                        <p:cNvPr id="373765" name="Object 5">
                          <a:extLst>
                            <a:ext uri="{FF2B5EF4-FFF2-40B4-BE49-F238E27FC236}">
                              <a16:creationId xmlns:a16="http://schemas.microsoft.com/office/drawing/2014/main" id="{C4842174-FDF3-4175-9B3D-BEF78A86C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2400"/>
                          <a:ext cx="1008"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73768" name="Picture 8">
            <a:extLst>
              <a:ext uri="{FF2B5EF4-FFF2-40B4-BE49-F238E27FC236}">
                <a16:creationId xmlns:a16="http://schemas.microsoft.com/office/drawing/2014/main" id="{2EC8EE77-4D6C-4727-A7B8-34DECF550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9200"/>
            <a:ext cx="8915400"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7DEAF1A0-D34B-47A4-BCCB-E2E37673679A}"/>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ED07AAB6-9924-476D-ACE9-CD0D8D35ACA8}"/>
              </a:ext>
            </a:extLst>
          </p:cNvPr>
          <p:cNvSpPr>
            <a:spLocks noGrp="1"/>
          </p:cNvSpPr>
          <p:nvPr>
            <p:ph type="sldNum" sz="quarter" idx="11"/>
          </p:nvPr>
        </p:nvSpPr>
        <p:spPr/>
        <p:txBody>
          <a:bodyPr/>
          <a:lstStyle/>
          <a:p>
            <a:fld id="{A6A51577-CD45-43E5-BE2A-58AE6D7648D5}" type="slidenum">
              <a:rPr lang="en-US" altLang="en-US"/>
              <a:pPr/>
              <a:t>228</a:t>
            </a:fld>
            <a:endParaRPr lang="en-US" altLang="en-US"/>
          </a:p>
        </p:txBody>
      </p:sp>
      <p:sp>
        <p:nvSpPr>
          <p:cNvPr id="374786" name="Rectangle 2">
            <a:extLst>
              <a:ext uri="{FF2B5EF4-FFF2-40B4-BE49-F238E27FC236}">
                <a16:creationId xmlns:a16="http://schemas.microsoft.com/office/drawing/2014/main" id="{E9A527CF-0D2A-4253-A00D-23BC1AC4C522}"/>
              </a:ext>
            </a:extLst>
          </p:cNvPr>
          <p:cNvSpPr>
            <a:spLocks noGrp="1" noChangeArrowheads="1"/>
          </p:cNvSpPr>
          <p:nvPr>
            <p:ph type="title"/>
          </p:nvPr>
        </p:nvSpPr>
        <p:spPr/>
        <p:txBody>
          <a:bodyPr/>
          <a:lstStyle/>
          <a:p>
            <a:r>
              <a:rPr lang="en-US" altLang="en-US"/>
              <a:t>Tradeoff between Gain and Headroom </a:t>
            </a:r>
          </a:p>
        </p:txBody>
      </p:sp>
      <p:sp>
        <p:nvSpPr>
          <p:cNvPr id="374787" name="Rectangle 3">
            <a:extLst>
              <a:ext uri="{FF2B5EF4-FFF2-40B4-BE49-F238E27FC236}">
                <a16:creationId xmlns:a16="http://schemas.microsoft.com/office/drawing/2014/main" id="{743487D6-CCD2-4620-9E74-185F099B9C34}"/>
              </a:ext>
            </a:extLst>
          </p:cNvPr>
          <p:cNvSpPr>
            <a:spLocks noGrp="1" noChangeArrowheads="1"/>
          </p:cNvSpPr>
          <p:nvPr>
            <p:ph type="body" sz="half" idx="1"/>
          </p:nvPr>
        </p:nvSpPr>
        <p:spPr>
          <a:xfrm>
            <a:off x="685800" y="5562600"/>
            <a:ext cx="7772400" cy="762000"/>
          </a:xfrm>
          <a:ln/>
        </p:spPr>
        <p:txBody>
          <a:bodyPr/>
          <a:lstStyle/>
          <a:p>
            <a:r>
              <a:rPr lang="en-US" altLang="en-US"/>
              <a:t>To maintain the transistor out of saturation, the maximum voltage drop across R</a:t>
            </a:r>
            <a:r>
              <a:rPr lang="en-US" altLang="en-US" baseline="-25000"/>
              <a:t>C</a:t>
            </a:r>
            <a:r>
              <a:rPr lang="en-US" altLang="en-US"/>
              <a:t> cannot exceed V</a:t>
            </a:r>
            <a:r>
              <a:rPr lang="en-US" altLang="en-US" baseline="-25000"/>
              <a:t>CC</a:t>
            </a:r>
            <a:r>
              <a:rPr lang="en-US" altLang="en-US"/>
              <a:t>-V</a:t>
            </a:r>
            <a:r>
              <a:rPr lang="en-US" altLang="en-US" baseline="-25000"/>
              <a:t>BE.</a:t>
            </a:r>
            <a:endParaRPr lang="en-US" altLang="en-US" sz="1800"/>
          </a:p>
        </p:txBody>
      </p:sp>
      <p:grpSp>
        <p:nvGrpSpPr>
          <p:cNvPr id="374793" name="Group 9">
            <a:extLst>
              <a:ext uri="{FF2B5EF4-FFF2-40B4-BE49-F238E27FC236}">
                <a16:creationId xmlns:a16="http://schemas.microsoft.com/office/drawing/2014/main" id="{49E30065-AD82-4E71-9B24-ECDA63381FE6}"/>
              </a:ext>
            </a:extLst>
          </p:cNvPr>
          <p:cNvGrpSpPr>
            <a:grpSpLocks/>
          </p:cNvGrpSpPr>
          <p:nvPr/>
        </p:nvGrpSpPr>
        <p:grpSpPr bwMode="auto">
          <a:xfrm>
            <a:off x="6019800" y="2667000"/>
            <a:ext cx="2209800" cy="1828800"/>
            <a:chOff x="3456" y="1344"/>
            <a:chExt cx="1056" cy="912"/>
          </a:xfrm>
        </p:grpSpPr>
        <p:sp>
          <p:nvSpPr>
            <p:cNvPr id="374790" name="AutoShape 6">
              <a:extLst>
                <a:ext uri="{FF2B5EF4-FFF2-40B4-BE49-F238E27FC236}">
                  <a16:creationId xmlns:a16="http://schemas.microsoft.com/office/drawing/2014/main" id="{4CF5CF53-8C44-4B65-8436-118F1FA586B4}"/>
                </a:ext>
              </a:extLst>
            </p:cNvPr>
            <p:cNvSpPr>
              <a:spLocks noChangeArrowheads="1"/>
            </p:cNvSpPr>
            <p:nvPr/>
          </p:nvSpPr>
          <p:spPr bwMode="auto">
            <a:xfrm>
              <a:off x="3456" y="1344"/>
              <a:ext cx="1056" cy="91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4789" name="Object 5">
              <a:extLst>
                <a:ext uri="{FF2B5EF4-FFF2-40B4-BE49-F238E27FC236}">
                  <a16:creationId xmlns:a16="http://schemas.microsoft.com/office/drawing/2014/main" id="{6C5927F2-AD4B-4814-94FB-2A6B341CB10F}"/>
                </a:ext>
              </a:extLst>
            </p:cNvPr>
            <p:cNvGraphicFramePr>
              <a:graphicFrameLocks noChangeAspect="1"/>
            </p:cNvGraphicFramePr>
            <p:nvPr/>
          </p:nvGraphicFramePr>
          <p:xfrm>
            <a:off x="3552" y="1392"/>
            <a:ext cx="864" cy="825"/>
          </p:xfrm>
          <a:graphic>
            <a:graphicData uri="http://schemas.openxmlformats.org/presentationml/2006/ole">
              <mc:AlternateContent xmlns:mc="http://schemas.openxmlformats.org/markup-compatibility/2006">
                <mc:Choice xmlns:v="urn:schemas-microsoft-com:vml" Requires="v">
                  <p:oleObj spid="_x0000_s80897" name="Equation" r:id="rId3" imgW="1752480" imgH="1676160" progId="Equation.3">
                    <p:embed/>
                  </p:oleObj>
                </mc:Choice>
                <mc:Fallback>
                  <p:oleObj name="Equation" r:id="rId3" imgW="1752480" imgH="1676160" progId="Equation.3">
                    <p:embed/>
                    <p:pic>
                      <p:nvPicPr>
                        <p:cNvPr id="374789" name="Object 5">
                          <a:extLst>
                            <a:ext uri="{FF2B5EF4-FFF2-40B4-BE49-F238E27FC236}">
                              <a16:creationId xmlns:a16="http://schemas.microsoft.com/office/drawing/2014/main" id="{6C5927F2-AD4B-4814-94FB-2A6B341CB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1392"/>
                          <a:ext cx="864" cy="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74792" name="Picture 8">
            <a:extLst>
              <a:ext uri="{FF2B5EF4-FFF2-40B4-BE49-F238E27FC236}">
                <a16:creationId xmlns:a16="http://schemas.microsoft.com/office/drawing/2014/main" id="{5F2934AA-487E-4AD2-9513-BD9671C3D4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19200"/>
            <a:ext cx="5486400" cy="377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886A19FD-2E53-4485-95F4-1E68943997D1}"/>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A5FF50C7-C60A-4B34-B943-0970763CE79A}"/>
              </a:ext>
            </a:extLst>
          </p:cNvPr>
          <p:cNvSpPr>
            <a:spLocks noGrp="1"/>
          </p:cNvSpPr>
          <p:nvPr>
            <p:ph type="sldNum" sz="quarter" idx="11"/>
          </p:nvPr>
        </p:nvSpPr>
        <p:spPr/>
        <p:txBody>
          <a:bodyPr/>
          <a:lstStyle/>
          <a:p>
            <a:fld id="{74F859E8-0494-483C-B91A-166D1362F713}" type="slidenum">
              <a:rPr lang="en-US" altLang="en-US"/>
              <a:pPr/>
              <a:t>229</a:t>
            </a:fld>
            <a:endParaRPr lang="en-US" altLang="en-US"/>
          </a:p>
        </p:txBody>
      </p:sp>
      <p:sp>
        <p:nvSpPr>
          <p:cNvPr id="375810" name="Rectangle 2">
            <a:extLst>
              <a:ext uri="{FF2B5EF4-FFF2-40B4-BE49-F238E27FC236}">
                <a16:creationId xmlns:a16="http://schemas.microsoft.com/office/drawing/2014/main" id="{CF917D89-A8CD-402A-83F7-59C4181BD05A}"/>
              </a:ext>
            </a:extLst>
          </p:cNvPr>
          <p:cNvSpPr>
            <a:spLocks noGrp="1" noChangeArrowheads="1"/>
          </p:cNvSpPr>
          <p:nvPr>
            <p:ph type="title"/>
          </p:nvPr>
        </p:nvSpPr>
        <p:spPr/>
        <p:txBody>
          <a:bodyPr/>
          <a:lstStyle/>
          <a:p>
            <a:r>
              <a:rPr lang="en-US" altLang="en-US"/>
              <a:t>Simple CB Example</a:t>
            </a:r>
          </a:p>
        </p:txBody>
      </p:sp>
      <p:pic>
        <p:nvPicPr>
          <p:cNvPr id="375818" name="Picture 10">
            <a:extLst>
              <a:ext uri="{FF2B5EF4-FFF2-40B4-BE49-F238E27FC236}">
                <a16:creationId xmlns:a16="http://schemas.microsoft.com/office/drawing/2014/main" id="{D0148411-F045-4367-A56A-AA62ECF1F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915400" cy="366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5819" name="Group 11">
            <a:extLst>
              <a:ext uri="{FF2B5EF4-FFF2-40B4-BE49-F238E27FC236}">
                <a16:creationId xmlns:a16="http://schemas.microsoft.com/office/drawing/2014/main" id="{D92D884B-D147-4AC8-8BED-C4DF56F3ED1D}"/>
              </a:ext>
            </a:extLst>
          </p:cNvPr>
          <p:cNvGrpSpPr>
            <a:grpSpLocks/>
          </p:cNvGrpSpPr>
          <p:nvPr/>
        </p:nvGrpSpPr>
        <p:grpSpPr bwMode="auto">
          <a:xfrm>
            <a:off x="3276600" y="4724400"/>
            <a:ext cx="2514600" cy="1600200"/>
            <a:chOff x="768" y="1824"/>
            <a:chExt cx="1248" cy="816"/>
          </a:xfrm>
        </p:grpSpPr>
        <p:sp>
          <p:nvSpPr>
            <p:cNvPr id="375814" name="AutoShape 6">
              <a:extLst>
                <a:ext uri="{FF2B5EF4-FFF2-40B4-BE49-F238E27FC236}">
                  <a16:creationId xmlns:a16="http://schemas.microsoft.com/office/drawing/2014/main" id="{E9D2CADC-2C18-4360-B66F-93B6914C629E}"/>
                </a:ext>
              </a:extLst>
            </p:cNvPr>
            <p:cNvSpPr>
              <a:spLocks noChangeArrowheads="1"/>
            </p:cNvSpPr>
            <p:nvPr/>
          </p:nvSpPr>
          <p:spPr bwMode="auto">
            <a:xfrm>
              <a:off x="768" y="1824"/>
              <a:ext cx="1248"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5813" name="Object 5">
              <a:extLst>
                <a:ext uri="{FF2B5EF4-FFF2-40B4-BE49-F238E27FC236}">
                  <a16:creationId xmlns:a16="http://schemas.microsoft.com/office/drawing/2014/main" id="{A6349DCE-9765-4F8B-B27A-A5683A5CF1E8}"/>
                </a:ext>
              </a:extLst>
            </p:cNvPr>
            <p:cNvGraphicFramePr>
              <a:graphicFrameLocks noChangeAspect="1"/>
            </p:cNvGraphicFramePr>
            <p:nvPr/>
          </p:nvGraphicFramePr>
          <p:xfrm>
            <a:off x="912" y="1920"/>
            <a:ext cx="997" cy="624"/>
          </p:xfrm>
          <a:graphic>
            <a:graphicData uri="http://schemas.openxmlformats.org/presentationml/2006/ole">
              <mc:AlternateContent xmlns:mc="http://schemas.openxmlformats.org/markup-compatibility/2006">
                <mc:Choice xmlns:v="urn:schemas-microsoft-com:vml" Requires="v">
                  <p:oleObj spid="_x0000_s81921" name="Equation" r:id="rId4" imgW="2108160" imgH="1295280" progId="Equation.3">
                    <p:embed/>
                  </p:oleObj>
                </mc:Choice>
                <mc:Fallback>
                  <p:oleObj name="Equation" r:id="rId4" imgW="2108160" imgH="1295280" progId="Equation.3">
                    <p:embed/>
                    <p:pic>
                      <p:nvPicPr>
                        <p:cNvPr id="375813" name="Object 5">
                          <a:extLst>
                            <a:ext uri="{FF2B5EF4-FFF2-40B4-BE49-F238E27FC236}">
                              <a16:creationId xmlns:a16="http://schemas.microsoft.com/office/drawing/2014/main" id="{A6349DCE-9765-4F8B-B27A-A5683A5CF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1920"/>
                          <a:ext cx="997"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436571-FDB5-4286-A032-06E832994453}"/>
              </a:ext>
            </a:extLst>
          </p:cNvPr>
          <p:cNvSpPr>
            <a:spLocks noGrp="1"/>
          </p:cNvSpPr>
          <p:nvPr>
            <p:ph type="ftr" sz="quarter" idx="10"/>
          </p:nvPr>
        </p:nvSpPr>
        <p:spPr/>
        <p:txBody>
          <a:bodyPr/>
          <a:lstStyle/>
          <a:p>
            <a:r>
              <a:rPr lang="en-US" altLang="en-US"/>
              <a:t>CH2    Basic Physics of Semiconductors </a:t>
            </a:r>
          </a:p>
        </p:txBody>
      </p:sp>
      <p:sp>
        <p:nvSpPr>
          <p:cNvPr id="7" name="Slide Number Placeholder 6">
            <a:extLst>
              <a:ext uri="{FF2B5EF4-FFF2-40B4-BE49-F238E27FC236}">
                <a16:creationId xmlns:a16="http://schemas.microsoft.com/office/drawing/2014/main" id="{B3EA6473-9A6B-45F7-95A5-7B9BB3176EC6}"/>
              </a:ext>
            </a:extLst>
          </p:cNvPr>
          <p:cNvSpPr>
            <a:spLocks noGrp="1"/>
          </p:cNvSpPr>
          <p:nvPr>
            <p:ph type="sldNum" sz="quarter" idx="11"/>
          </p:nvPr>
        </p:nvSpPr>
        <p:spPr/>
        <p:txBody>
          <a:bodyPr/>
          <a:lstStyle/>
          <a:p>
            <a:fld id="{043F4190-0B69-4B27-90B4-27EB0F4F4AE6}" type="slidenum">
              <a:rPr lang="en-US" altLang="en-US"/>
              <a:pPr/>
              <a:t>23</a:t>
            </a:fld>
            <a:endParaRPr lang="en-US" altLang="en-US"/>
          </a:p>
        </p:txBody>
      </p:sp>
      <p:sp>
        <p:nvSpPr>
          <p:cNvPr id="25602" name="Rectangle 2">
            <a:extLst>
              <a:ext uri="{FF2B5EF4-FFF2-40B4-BE49-F238E27FC236}">
                <a16:creationId xmlns:a16="http://schemas.microsoft.com/office/drawing/2014/main" id="{77C06E54-D714-4E38-A388-48AA8372FD5A}"/>
              </a:ext>
            </a:extLst>
          </p:cNvPr>
          <p:cNvSpPr>
            <a:spLocks noGrp="1" noChangeArrowheads="1"/>
          </p:cNvSpPr>
          <p:nvPr>
            <p:ph type="title"/>
          </p:nvPr>
        </p:nvSpPr>
        <p:spPr>
          <a:xfrm>
            <a:off x="609600" y="152400"/>
            <a:ext cx="7848600" cy="708025"/>
          </a:xfrm>
        </p:spPr>
        <p:txBody>
          <a:bodyPr/>
          <a:lstStyle/>
          <a:p>
            <a:r>
              <a:rPr lang="en-US" altLang="en-US"/>
              <a:t>Second Charge Transportation Mechanism:  Diffusion</a:t>
            </a:r>
          </a:p>
        </p:txBody>
      </p:sp>
      <p:sp>
        <p:nvSpPr>
          <p:cNvPr id="25603" name="Rectangle 3">
            <a:extLst>
              <a:ext uri="{FF2B5EF4-FFF2-40B4-BE49-F238E27FC236}">
                <a16:creationId xmlns:a16="http://schemas.microsoft.com/office/drawing/2014/main" id="{EA46EB36-61DE-4DBF-AA43-9A2DDB691C8E}"/>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Charge particles move from a region of high concentration to a region of low concentration.  It is analogous to an every day example of an ink droplet in water.</a:t>
            </a:r>
            <a:r>
              <a:rPr lang="en-US" altLang="en-US" sz="1800"/>
              <a:t>  </a:t>
            </a:r>
          </a:p>
        </p:txBody>
      </p:sp>
      <p:pic>
        <p:nvPicPr>
          <p:cNvPr id="25607" name="Picture 7">
            <a:extLst>
              <a:ext uri="{FF2B5EF4-FFF2-40B4-BE49-F238E27FC236}">
                <a16:creationId xmlns:a16="http://schemas.microsoft.com/office/drawing/2014/main" id="{24571974-748C-4273-9A6D-35BC45ADE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334000" cy="165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0" name="Picture 10">
            <a:extLst>
              <a:ext uri="{FF2B5EF4-FFF2-40B4-BE49-F238E27FC236}">
                <a16:creationId xmlns:a16="http://schemas.microsoft.com/office/drawing/2014/main" id="{ABA3692E-B327-4B41-B32F-6E85BA173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276600"/>
            <a:ext cx="29718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883C28F-7BAD-4BDD-8369-1F4A676F9BA9}"/>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DD58A4A5-F53C-4ED3-AF98-ED601E0BD6C6}"/>
              </a:ext>
            </a:extLst>
          </p:cNvPr>
          <p:cNvSpPr>
            <a:spLocks noGrp="1"/>
          </p:cNvSpPr>
          <p:nvPr>
            <p:ph type="sldNum" sz="quarter" idx="11"/>
          </p:nvPr>
        </p:nvSpPr>
        <p:spPr/>
        <p:txBody>
          <a:bodyPr/>
          <a:lstStyle/>
          <a:p>
            <a:fld id="{ECEBE4A0-E72E-430B-B069-67A232B555C0}" type="slidenum">
              <a:rPr lang="en-US" altLang="en-US"/>
              <a:pPr/>
              <a:t>230</a:t>
            </a:fld>
            <a:endParaRPr lang="en-US" altLang="en-US"/>
          </a:p>
        </p:txBody>
      </p:sp>
      <p:sp>
        <p:nvSpPr>
          <p:cNvPr id="376834" name="Rectangle 2">
            <a:extLst>
              <a:ext uri="{FF2B5EF4-FFF2-40B4-BE49-F238E27FC236}">
                <a16:creationId xmlns:a16="http://schemas.microsoft.com/office/drawing/2014/main" id="{0C5E95AF-ACFB-45EA-A11F-90FD041803F6}"/>
              </a:ext>
            </a:extLst>
          </p:cNvPr>
          <p:cNvSpPr>
            <a:spLocks noGrp="1" noChangeArrowheads="1"/>
          </p:cNvSpPr>
          <p:nvPr>
            <p:ph type="title"/>
          </p:nvPr>
        </p:nvSpPr>
        <p:spPr/>
        <p:txBody>
          <a:bodyPr/>
          <a:lstStyle/>
          <a:p>
            <a:r>
              <a:rPr lang="en-US" altLang="en-US"/>
              <a:t>Input Impedance of CB</a:t>
            </a:r>
          </a:p>
        </p:txBody>
      </p:sp>
      <p:sp>
        <p:nvSpPr>
          <p:cNvPr id="376835" name="Rectangle 3">
            <a:extLst>
              <a:ext uri="{FF2B5EF4-FFF2-40B4-BE49-F238E27FC236}">
                <a16:creationId xmlns:a16="http://schemas.microsoft.com/office/drawing/2014/main" id="{AC92F2D5-2B0A-4C6B-8D80-9224D21B9050}"/>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The input impedance of CB stage is much smaller than that of the CE stage.</a:t>
            </a:r>
          </a:p>
        </p:txBody>
      </p:sp>
      <p:pic>
        <p:nvPicPr>
          <p:cNvPr id="376840" name="Picture 8">
            <a:extLst>
              <a:ext uri="{FF2B5EF4-FFF2-40B4-BE49-F238E27FC236}">
                <a16:creationId xmlns:a16="http://schemas.microsoft.com/office/drawing/2014/main" id="{79D72329-D6C5-4685-A694-72431080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90600"/>
            <a:ext cx="6324600"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6841" name="Group 9">
            <a:extLst>
              <a:ext uri="{FF2B5EF4-FFF2-40B4-BE49-F238E27FC236}">
                <a16:creationId xmlns:a16="http://schemas.microsoft.com/office/drawing/2014/main" id="{BB276F24-6C38-4ED5-A988-E8831FD50498}"/>
              </a:ext>
            </a:extLst>
          </p:cNvPr>
          <p:cNvGrpSpPr>
            <a:grpSpLocks/>
          </p:cNvGrpSpPr>
          <p:nvPr/>
        </p:nvGrpSpPr>
        <p:grpSpPr bwMode="auto">
          <a:xfrm>
            <a:off x="3200400" y="4419600"/>
            <a:ext cx="1676400" cy="990600"/>
            <a:chOff x="3840" y="1536"/>
            <a:chExt cx="912" cy="528"/>
          </a:xfrm>
        </p:grpSpPr>
        <p:sp>
          <p:nvSpPr>
            <p:cNvPr id="376838" name="AutoShape 6">
              <a:extLst>
                <a:ext uri="{FF2B5EF4-FFF2-40B4-BE49-F238E27FC236}">
                  <a16:creationId xmlns:a16="http://schemas.microsoft.com/office/drawing/2014/main" id="{7FD478D1-427C-45FF-8127-0B8673B8CD0A}"/>
                </a:ext>
              </a:extLst>
            </p:cNvPr>
            <p:cNvSpPr>
              <a:spLocks noChangeArrowheads="1"/>
            </p:cNvSpPr>
            <p:nvPr/>
          </p:nvSpPr>
          <p:spPr bwMode="auto">
            <a:xfrm>
              <a:off x="3840" y="1536"/>
              <a:ext cx="91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6837" name="Object 5">
              <a:extLst>
                <a:ext uri="{FF2B5EF4-FFF2-40B4-BE49-F238E27FC236}">
                  <a16:creationId xmlns:a16="http://schemas.microsoft.com/office/drawing/2014/main" id="{77175805-84F5-4893-932A-92BF8A0E2EDB}"/>
                </a:ext>
              </a:extLst>
            </p:cNvPr>
            <p:cNvGraphicFramePr>
              <a:graphicFrameLocks noChangeAspect="1"/>
            </p:cNvGraphicFramePr>
            <p:nvPr/>
          </p:nvGraphicFramePr>
          <p:xfrm>
            <a:off x="3984" y="1536"/>
            <a:ext cx="590" cy="480"/>
          </p:xfrm>
          <a:graphic>
            <a:graphicData uri="http://schemas.openxmlformats.org/presentationml/2006/ole">
              <mc:AlternateContent xmlns:mc="http://schemas.openxmlformats.org/markup-compatibility/2006">
                <mc:Choice xmlns:v="urn:schemas-microsoft-com:vml" Requires="v">
                  <p:oleObj spid="_x0000_s82945" name="Equation" r:id="rId4" imgW="1066680" imgH="799920" progId="Equation.3">
                    <p:embed/>
                  </p:oleObj>
                </mc:Choice>
                <mc:Fallback>
                  <p:oleObj name="Equation" r:id="rId4" imgW="1066680" imgH="799920" progId="Equation.3">
                    <p:embed/>
                    <p:pic>
                      <p:nvPicPr>
                        <p:cNvPr id="376837" name="Object 5">
                          <a:extLst>
                            <a:ext uri="{FF2B5EF4-FFF2-40B4-BE49-F238E27FC236}">
                              <a16:creationId xmlns:a16="http://schemas.microsoft.com/office/drawing/2014/main" id="{77175805-84F5-4893-932A-92BF8A0E2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1536"/>
                          <a:ext cx="59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C2BB66-76CF-4903-A873-795CDE56D534}"/>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3284967B-A8AC-438C-9C6E-5ECBC782AD5A}"/>
              </a:ext>
            </a:extLst>
          </p:cNvPr>
          <p:cNvSpPr>
            <a:spLocks noGrp="1"/>
          </p:cNvSpPr>
          <p:nvPr>
            <p:ph type="sldNum" sz="quarter" idx="11"/>
          </p:nvPr>
        </p:nvSpPr>
        <p:spPr/>
        <p:txBody>
          <a:bodyPr/>
          <a:lstStyle/>
          <a:p>
            <a:fld id="{9C44D4F7-D199-4A0B-A701-47AFC4BA52A3}" type="slidenum">
              <a:rPr lang="en-US" altLang="en-US"/>
              <a:pPr/>
              <a:t>231</a:t>
            </a:fld>
            <a:endParaRPr lang="en-US" altLang="en-US"/>
          </a:p>
        </p:txBody>
      </p:sp>
      <p:sp>
        <p:nvSpPr>
          <p:cNvPr id="377858" name="Rectangle 2">
            <a:extLst>
              <a:ext uri="{FF2B5EF4-FFF2-40B4-BE49-F238E27FC236}">
                <a16:creationId xmlns:a16="http://schemas.microsoft.com/office/drawing/2014/main" id="{8788D768-6C41-4E92-9E08-1BB11A67EAE7}"/>
              </a:ext>
            </a:extLst>
          </p:cNvPr>
          <p:cNvSpPr>
            <a:spLocks noGrp="1" noChangeArrowheads="1"/>
          </p:cNvSpPr>
          <p:nvPr>
            <p:ph type="title"/>
          </p:nvPr>
        </p:nvSpPr>
        <p:spPr/>
        <p:txBody>
          <a:bodyPr/>
          <a:lstStyle/>
          <a:p>
            <a:r>
              <a:rPr lang="en-US" altLang="en-US"/>
              <a:t>Practical Application of CB Stage</a:t>
            </a:r>
          </a:p>
        </p:txBody>
      </p:sp>
      <p:sp>
        <p:nvSpPr>
          <p:cNvPr id="377859" name="Rectangle 3">
            <a:extLst>
              <a:ext uri="{FF2B5EF4-FFF2-40B4-BE49-F238E27FC236}">
                <a16:creationId xmlns:a16="http://schemas.microsoft.com/office/drawing/2014/main" id="{EAFC89BC-4257-42ED-A7B7-776730C30768}"/>
              </a:ext>
            </a:extLst>
          </p:cNvPr>
          <p:cNvSpPr>
            <a:spLocks noGrp="1" noChangeArrowheads="1"/>
          </p:cNvSpPr>
          <p:nvPr>
            <p:ph type="body" sz="half" idx="1"/>
          </p:nvPr>
        </p:nvSpPr>
        <p:spPr>
          <a:xfrm>
            <a:off x="609600" y="5410200"/>
            <a:ext cx="7772400" cy="957263"/>
          </a:xfrm>
          <a:ln/>
        </p:spPr>
        <p:txBody>
          <a:bodyPr/>
          <a:lstStyle/>
          <a:p>
            <a:pPr>
              <a:lnSpc>
                <a:spcPct val="90000"/>
              </a:lnSpc>
            </a:pPr>
            <a:r>
              <a:rPr lang="en-US" altLang="en-US"/>
              <a:t>To avoid “reflections”, need impedance matching.  </a:t>
            </a:r>
          </a:p>
          <a:p>
            <a:pPr>
              <a:lnSpc>
                <a:spcPct val="90000"/>
              </a:lnSpc>
            </a:pPr>
            <a:r>
              <a:rPr lang="en-US" altLang="en-US">
                <a:sym typeface="Symbol" panose="05050102010706020507" pitchFamily="18" charset="2"/>
              </a:rPr>
              <a:t>CB stage’s low input impedance can be used to create a match with 50 .</a:t>
            </a:r>
          </a:p>
        </p:txBody>
      </p:sp>
      <p:pic>
        <p:nvPicPr>
          <p:cNvPr id="377862" name="Picture 6">
            <a:extLst>
              <a:ext uri="{FF2B5EF4-FFF2-40B4-BE49-F238E27FC236}">
                <a16:creationId xmlns:a16="http://schemas.microsoft.com/office/drawing/2014/main" id="{1AA993AF-B8C0-44A5-8062-2EF393295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752600"/>
            <a:ext cx="8686800"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95A328D-4962-400A-AE06-F720E5626025}"/>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E1CF3C8E-B9A4-4D56-862D-CA579BBE87AD}"/>
              </a:ext>
            </a:extLst>
          </p:cNvPr>
          <p:cNvSpPr>
            <a:spLocks noGrp="1"/>
          </p:cNvSpPr>
          <p:nvPr>
            <p:ph type="sldNum" sz="quarter" idx="11"/>
          </p:nvPr>
        </p:nvSpPr>
        <p:spPr/>
        <p:txBody>
          <a:bodyPr/>
          <a:lstStyle/>
          <a:p>
            <a:fld id="{C029F941-C16B-45E2-BF60-36851E7F35E5}" type="slidenum">
              <a:rPr lang="en-US" altLang="en-US"/>
              <a:pPr/>
              <a:t>232</a:t>
            </a:fld>
            <a:endParaRPr lang="en-US" altLang="en-US"/>
          </a:p>
        </p:txBody>
      </p:sp>
      <p:sp>
        <p:nvSpPr>
          <p:cNvPr id="378882" name="Rectangle 2">
            <a:extLst>
              <a:ext uri="{FF2B5EF4-FFF2-40B4-BE49-F238E27FC236}">
                <a16:creationId xmlns:a16="http://schemas.microsoft.com/office/drawing/2014/main" id="{DC08B5CB-5E44-417D-AD5B-7786F6B08850}"/>
              </a:ext>
            </a:extLst>
          </p:cNvPr>
          <p:cNvSpPr>
            <a:spLocks noGrp="1" noChangeArrowheads="1"/>
          </p:cNvSpPr>
          <p:nvPr>
            <p:ph type="title"/>
          </p:nvPr>
        </p:nvSpPr>
        <p:spPr/>
        <p:txBody>
          <a:bodyPr/>
          <a:lstStyle/>
          <a:p>
            <a:r>
              <a:rPr lang="en-US" altLang="en-US"/>
              <a:t>Output Impedance of CB Stage</a:t>
            </a:r>
          </a:p>
        </p:txBody>
      </p:sp>
      <p:sp>
        <p:nvSpPr>
          <p:cNvPr id="378883" name="Rectangle 3">
            <a:extLst>
              <a:ext uri="{FF2B5EF4-FFF2-40B4-BE49-F238E27FC236}">
                <a16:creationId xmlns:a16="http://schemas.microsoft.com/office/drawing/2014/main" id="{1F4F0766-5A88-4D62-900F-8BD420FD19B9}"/>
              </a:ext>
            </a:extLst>
          </p:cNvPr>
          <p:cNvSpPr>
            <a:spLocks noGrp="1" noChangeArrowheads="1"/>
          </p:cNvSpPr>
          <p:nvPr>
            <p:ph type="body" sz="half" idx="1"/>
          </p:nvPr>
        </p:nvSpPr>
        <p:spPr>
          <a:xfrm>
            <a:off x="685800" y="5486400"/>
            <a:ext cx="7772400" cy="838200"/>
          </a:xfrm>
          <a:ln/>
        </p:spPr>
        <p:txBody>
          <a:bodyPr/>
          <a:lstStyle/>
          <a:p>
            <a:r>
              <a:rPr lang="en-US" altLang="en-US"/>
              <a:t>The output impedance of CB stage is similar to that of CE stage.</a:t>
            </a:r>
          </a:p>
        </p:txBody>
      </p:sp>
      <p:grpSp>
        <p:nvGrpSpPr>
          <p:cNvPr id="378889" name="Group 9">
            <a:extLst>
              <a:ext uri="{FF2B5EF4-FFF2-40B4-BE49-F238E27FC236}">
                <a16:creationId xmlns:a16="http://schemas.microsoft.com/office/drawing/2014/main" id="{C9EF778C-1F03-4DD5-B769-16E929BC4331}"/>
              </a:ext>
            </a:extLst>
          </p:cNvPr>
          <p:cNvGrpSpPr>
            <a:grpSpLocks/>
          </p:cNvGrpSpPr>
          <p:nvPr/>
        </p:nvGrpSpPr>
        <p:grpSpPr bwMode="auto">
          <a:xfrm>
            <a:off x="3429000" y="4572000"/>
            <a:ext cx="2133600" cy="609600"/>
            <a:chOff x="3312" y="1584"/>
            <a:chExt cx="1248" cy="336"/>
          </a:xfrm>
        </p:grpSpPr>
        <p:sp>
          <p:nvSpPr>
            <p:cNvPr id="378886" name="AutoShape 6">
              <a:extLst>
                <a:ext uri="{FF2B5EF4-FFF2-40B4-BE49-F238E27FC236}">
                  <a16:creationId xmlns:a16="http://schemas.microsoft.com/office/drawing/2014/main" id="{2A330E52-7380-45FC-848D-E21D63569300}"/>
                </a:ext>
              </a:extLst>
            </p:cNvPr>
            <p:cNvSpPr>
              <a:spLocks noChangeArrowheads="1"/>
            </p:cNvSpPr>
            <p:nvPr/>
          </p:nvSpPr>
          <p:spPr bwMode="auto">
            <a:xfrm>
              <a:off x="3312" y="1584"/>
              <a:ext cx="1248"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8885" name="Object 5">
              <a:extLst>
                <a:ext uri="{FF2B5EF4-FFF2-40B4-BE49-F238E27FC236}">
                  <a16:creationId xmlns:a16="http://schemas.microsoft.com/office/drawing/2014/main" id="{F9E4EBD4-0395-440C-8551-51A7556DC5EE}"/>
                </a:ext>
              </a:extLst>
            </p:cNvPr>
            <p:cNvGraphicFramePr>
              <a:graphicFrameLocks noChangeAspect="1"/>
            </p:cNvGraphicFramePr>
            <p:nvPr/>
          </p:nvGraphicFramePr>
          <p:xfrm>
            <a:off x="3408" y="1632"/>
            <a:ext cx="1008" cy="259"/>
          </p:xfrm>
          <a:graphic>
            <a:graphicData uri="http://schemas.openxmlformats.org/presentationml/2006/ole">
              <mc:AlternateContent xmlns:mc="http://schemas.openxmlformats.org/markup-compatibility/2006">
                <mc:Choice xmlns:v="urn:schemas-microsoft-com:vml" Requires="v">
                  <p:oleObj spid="_x0000_s83969" name="Equation" r:id="rId3" imgW="1574640" imgH="380880" progId="Equation.3">
                    <p:embed/>
                  </p:oleObj>
                </mc:Choice>
                <mc:Fallback>
                  <p:oleObj name="Equation" r:id="rId3" imgW="1574640" imgH="380880" progId="Equation.3">
                    <p:embed/>
                    <p:pic>
                      <p:nvPicPr>
                        <p:cNvPr id="378885" name="Object 5">
                          <a:extLst>
                            <a:ext uri="{FF2B5EF4-FFF2-40B4-BE49-F238E27FC236}">
                              <a16:creationId xmlns:a16="http://schemas.microsoft.com/office/drawing/2014/main" id="{F9E4EBD4-0395-440C-8551-51A7556DC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632"/>
                          <a:ext cx="100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78888" name="Picture 8">
            <a:extLst>
              <a:ext uri="{FF2B5EF4-FFF2-40B4-BE49-F238E27FC236}">
                <a16:creationId xmlns:a16="http://schemas.microsoft.com/office/drawing/2014/main" id="{523D5F67-ECD7-4781-8BF4-602B695F0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447800"/>
            <a:ext cx="5638800" cy="269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BD9BE5BE-7223-4BCF-8CA8-4554DAF54931}"/>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29C69D32-BF55-4745-874C-5F000D9AECD4}"/>
              </a:ext>
            </a:extLst>
          </p:cNvPr>
          <p:cNvSpPr>
            <a:spLocks noGrp="1"/>
          </p:cNvSpPr>
          <p:nvPr>
            <p:ph type="sldNum" sz="quarter" idx="11"/>
          </p:nvPr>
        </p:nvSpPr>
        <p:spPr/>
        <p:txBody>
          <a:bodyPr/>
          <a:lstStyle/>
          <a:p>
            <a:fld id="{9BE91369-6DDC-470D-BF51-CCCBB5D5F635}" type="slidenum">
              <a:rPr lang="en-US" altLang="en-US"/>
              <a:pPr/>
              <a:t>233</a:t>
            </a:fld>
            <a:endParaRPr lang="en-US" altLang="en-US"/>
          </a:p>
        </p:txBody>
      </p:sp>
      <p:sp>
        <p:nvSpPr>
          <p:cNvPr id="379906" name="Rectangle 2">
            <a:extLst>
              <a:ext uri="{FF2B5EF4-FFF2-40B4-BE49-F238E27FC236}">
                <a16:creationId xmlns:a16="http://schemas.microsoft.com/office/drawing/2014/main" id="{CB4C68F2-4641-4767-A7F4-A5A0974C223E}"/>
              </a:ext>
            </a:extLst>
          </p:cNvPr>
          <p:cNvSpPr>
            <a:spLocks noGrp="1" noChangeArrowheads="1"/>
          </p:cNvSpPr>
          <p:nvPr>
            <p:ph type="title"/>
          </p:nvPr>
        </p:nvSpPr>
        <p:spPr/>
        <p:txBody>
          <a:bodyPr/>
          <a:lstStyle/>
          <a:p>
            <a:r>
              <a:rPr lang="en-US" altLang="en-US"/>
              <a:t>CB Stage with Source Resistance</a:t>
            </a:r>
          </a:p>
        </p:txBody>
      </p:sp>
      <p:sp>
        <p:nvSpPr>
          <p:cNvPr id="379907" name="Rectangle 3">
            <a:extLst>
              <a:ext uri="{FF2B5EF4-FFF2-40B4-BE49-F238E27FC236}">
                <a16:creationId xmlns:a16="http://schemas.microsoft.com/office/drawing/2014/main" id="{14AF4BC0-D790-4BC6-B5AE-254381F356AB}"/>
              </a:ext>
            </a:extLst>
          </p:cNvPr>
          <p:cNvSpPr>
            <a:spLocks noGrp="1" noChangeArrowheads="1"/>
          </p:cNvSpPr>
          <p:nvPr>
            <p:ph type="body" sz="half" idx="1"/>
          </p:nvPr>
        </p:nvSpPr>
        <p:spPr>
          <a:xfrm>
            <a:off x="685800" y="4724400"/>
            <a:ext cx="7772400" cy="1647825"/>
          </a:xfrm>
          <a:ln/>
        </p:spPr>
        <p:txBody>
          <a:bodyPr/>
          <a:lstStyle/>
          <a:p>
            <a:pPr>
              <a:lnSpc>
                <a:spcPct val="90000"/>
              </a:lnSpc>
            </a:pPr>
            <a:r>
              <a:rPr lang="en-US" altLang="en-US"/>
              <a:t>With an inclusion of a source resistor, the input signal is attenuated before it reaches the emitter of the amplifier; therefore, we see a lower voltage gain.  </a:t>
            </a:r>
          </a:p>
          <a:p>
            <a:pPr>
              <a:lnSpc>
                <a:spcPct val="90000"/>
              </a:lnSpc>
            </a:pPr>
            <a:r>
              <a:rPr lang="en-US" altLang="en-US"/>
              <a:t>This is similar to CE stage emitter degeneration; only the phase is reversed.</a:t>
            </a:r>
          </a:p>
        </p:txBody>
      </p:sp>
      <p:grpSp>
        <p:nvGrpSpPr>
          <p:cNvPr id="379913" name="Group 9">
            <a:extLst>
              <a:ext uri="{FF2B5EF4-FFF2-40B4-BE49-F238E27FC236}">
                <a16:creationId xmlns:a16="http://schemas.microsoft.com/office/drawing/2014/main" id="{70801B92-4DAD-43C8-9FE9-B2175AB7BC35}"/>
              </a:ext>
            </a:extLst>
          </p:cNvPr>
          <p:cNvGrpSpPr>
            <a:grpSpLocks/>
          </p:cNvGrpSpPr>
          <p:nvPr/>
        </p:nvGrpSpPr>
        <p:grpSpPr bwMode="auto">
          <a:xfrm>
            <a:off x="6248400" y="2362200"/>
            <a:ext cx="2133600" cy="1447800"/>
            <a:chOff x="3696" y="1344"/>
            <a:chExt cx="960" cy="672"/>
          </a:xfrm>
        </p:grpSpPr>
        <p:sp>
          <p:nvSpPr>
            <p:cNvPr id="379910" name="AutoShape 6">
              <a:extLst>
                <a:ext uri="{FF2B5EF4-FFF2-40B4-BE49-F238E27FC236}">
                  <a16:creationId xmlns:a16="http://schemas.microsoft.com/office/drawing/2014/main" id="{292F75A4-C613-4093-A3AF-01AC404764B0}"/>
                </a:ext>
              </a:extLst>
            </p:cNvPr>
            <p:cNvSpPr>
              <a:spLocks noChangeArrowheads="1"/>
            </p:cNvSpPr>
            <p:nvPr/>
          </p:nvSpPr>
          <p:spPr bwMode="auto">
            <a:xfrm>
              <a:off x="3696" y="1344"/>
              <a:ext cx="960"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9909" name="Object 5">
              <a:extLst>
                <a:ext uri="{FF2B5EF4-FFF2-40B4-BE49-F238E27FC236}">
                  <a16:creationId xmlns:a16="http://schemas.microsoft.com/office/drawing/2014/main" id="{3F5D9A83-BA16-429C-AA26-7C998B59ED1A}"/>
                </a:ext>
              </a:extLst>
            </p:cNvPr>
            <p:cNvGraphicFramePr>
              <a:graphicFrameLocks noChangeAspect="1"/>
            </p:cNvGraphicFramePr>
            <p:nvPr/>
          </p:nvGraphicFramePr>
          <p:xfrm>
            <a:off x="3792" y="1344"/>
            <a:ext cx="725" cy="624"/>
          </p:xfrm>
          <a:graphic>
            <a:graphicData uri="http://schemas.openxmlformats.org/presentationml/2006/ole">
              <mc:AlternateContent xmlns:mc="http://schemas.openxmlformats.org/markup-compatibility/2006">
                <mc:Choice xmlns:v="urn:schemas-microsoft-com:vml" Requires="v">
                  <p:oleObj spid="_x0000_s84993" name="Equation" r:id="rId3" imgW="1625400" imgH="1180800" progId="Equation.3">
                    <p:embed/>
                  </p:oleObj>
                </mc:Choice>
                <mc:Fallback>
                  <p:oleObj name="Equation" r:id="rId3" imgW="1625400" imgH="1180800" progId="Equation.3">
                    <p:embed/>
                    <p:pic>
                      <p:nvPicPr>
                        <p:cNvPr id="379909" name="Object 5">
                          <a:extLst>
                            <a:ext uri="{FF2B5EF4-FFF2-40B4-BE49-F238E27FC236}">
                              <a16:creationId xmlns:a16="http://schemas.microsoft.com/office/drawing/2014/main" id="{3F5D9A83-BA16-429C-AA26-7C998B59E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344"/>
                          <a:ext cx="725"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79912" name="Picture 8">
            <a:extLst>
              <a:ext uri="{FF2B5EF4-FFF2-40B4-BE49-F238E27FC236}">
                <a16:creationId xmlns:a16="http://schemas.microsoft.com/office/drawing/2014/main" id="{6F8F9F2A-B3A6-4878-987E-F3877D5C0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66800"/>
            <a:ext cx="5410200" cy="339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56FD7C-0789-46F3-B878-23946995C045}"/>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009B390A-227F-4864-8531-07171203598B}"/>
              </a:ext>
            </a:extLst>
          </p:cNvPr>
          <p:cNvSpPr>
            <a:spLocks noGrp="1"/>
          </p:cNvSpPr>
          <p:nvPr>
            <p:ph type="sldNum" sz="quarter" idx="11"/>
          </p:nvPr>
        </p:nvSpPr>
        <p:spPr/>
        <p:txBody>
          <a:bodyPr/>
          <a:lstStyle/>
          <a:p>
            <a:fld id="{2BA5222A-DADA-47E3-8DF5-7908FE668DD7}" type="slidenum">
              <a:rPr lang="en-US" altLang="en-US"/>
              <a:pPr/>
              <a:t>234</a:t>
            </a:fld>
            <a:endParaRPr lang="en-US" altLang="en-US"/>
          </a:p>
        </p:txBody>
      </p:sp>
      <p:sp>
        <p:nvSpPr>
          <p:cNvPr id="380930" name="Rectangle 2">
            <a:extLst>
              <a:ext uri="{FF2B5EF4-FFF2-40B4-BE49-F238E27FC236}">
                <a16:creationId xmlns:a16="http://schemas.microsoft.com/office/drawing/2014/main" id="{779E8A2B-3EEA-47E2-AAE4-BD1A93E87F81}"/>
              </a:ext>
            </a:extLst>
          </p:cNvPr>
          <p:cNvSpPr>
            <a:spLocks noGrp="1" noChangeArrowheads="1"/>
          </p:cNvSpPr>
          <p:nvPr>
            <p:ph type="title"/>
          </p:nvPr>
        </p:nvSpPr>
        <p:spPr/>
        <p:txBody>
          <a:bodyPr/>
          <a:lstStyle/>
          <a:p>
            <a:r>
              <a:rPr lang="en-US" altLang="en-US"/>
              <a:t>Practical Example of CB Stage</a:t>
            </a:r>
          </a:p>
        </p:txBody>
      </p:sp>
      <p:sp>
        <p:nvSpPr>
          <p:cNvPr id="380931" name="Rectangle 3">
            <a:extLst>
              <a:ext uri="{FF2B5EF4-FFF2-40B4-BE49-F238E27FC236}">
                <a16:creationId xmlns:a16="http://schemas.microsoft.com/office/drawing/2014/main" id="{0DAE5785-77D4-4EB9-9C3E-3767150EB69F}"/>
              </a:ext>
            </a:extLst>
          </p:cNvPr>
          <p:cNvSpPr>
            <a:spLocks noGrp="1" noChangeArrowheads="1"/>
          </p:cNvSpPr>
          <p:nvPr>
            <p:ph type="body" sz="half" idx="1"/>
          </p:nvPr>
        </p:nvSpPr>
        <p:spPr>
          <a:xfrm>
            <a:off x="609600" y="5486400"/>
            <a:ext cx="7772400" cy="895350"/>
          </a:xfrm>
          <a:ln/>
        </p:spPr>
        <p:txBody>
          <a:bodyPr/>
          <a:lstStyle/>
          <a:p>
            <a:pPr>
              <a:lnSpc>
                <a:spcPct val="90000"/>
              </a:lnSpc>
            </a:pPr>
            <a:r>
              <a:rPr lang="en-US" altLang="en-US"/>
              <a:t>An antenna usually has low output impedance; therefore, a correspondingly low input impedance is required for the following stage.</a:t>
            </a:r>
          </a:p>
        </p:txBody>
      </p:sp>
      <p:pic>
        <p:nvPicPr>
          <p:cNvPr id="380934" name="Picture 6">
            <a:extLst>
              <a:ext uri="{FF2B5EF4-FFF2-40B4-BE49-F238E27FC236}">
                <a16:creationId xmlns:a16="http://schemas.microsoft.com/office/drawing/2014/main" id="{706C5247-6317-4F81-B142-7209AE917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534400"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1BCF207-188D-4F0E-91D3-8764E3ACB3BF}"/>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8E3B5E94-8A2D-4FD8-A89A-960BF31316B7}"/>
              </a:ext>
            </a:extLst>
          </p:cNvPr>
          <p:cNvSpPr>
            <a:spLocks noGrp="1"/>
          </p:cNvSpPr>
          <p:nvPr>
            <p:ph type="sldNum" sz="quarter" idx="11"/>
          </p:nvPr>
        </p:nvSpPr>
        <p:spPr/>
        <p:txBody>
          <a:bodyPr/>
          <a:lstStyle/>
          <a:p>
            <a:fld id="{6D0DDEBA-95FA-4003-87BC-C64D6B39B770}" type="slidenum">
              <a:rPr lang="en-US" altLang="en-US"/>
              <a:pPr/>
              <a:t>235</a:t>
            </a:fld>
            <a:endParaRPr lang="en-US" altLang="en-US"/>
          </a:p>
        </p:txBody>
      </p:sp>
      <p:sp>
        <p:nvSpPr>
          <p:cNvPr id="381954" name="Rectangle 2">
            <a:extLst>
              <a:ext uri="{FF2B5EF4-FFF2-40B4-BE49-F238E27FC236}">
                <a16:creationId xmlns:a16="http://schemas.microsoft.com/office/drawing/2014/main" id="{E426931A-06FB-4C0D-A54B-3C514691D5B9}"/>
              </a:ext>
            </a:extLst>
          </p:cNvPr>
          <p:cNvSpPr>
            <a:spLocks noGrp="1" noChangeArrowheads="1"/>
          </p:cNvSpPr>
          <p:nvPr>
            <p:ph type="title"/>
          </p:nvPr>
        </p:nvSpPr>
        <p:spPr/>
        <p:txBody>
          <a:bodyPr/>
          <a:lstStyle/>
          <a:p>
            <a:r>
              <a:rPr lang="en-US" altLang="en-US"/>
              <a:t>Realistic Output Impedance of CB Stage </a:t>
            </a:r>
          </a:p>
        </p:txBody>
      </p:sp>
      <p:sp>
        <p:nvSpPr>
          <p:cNvPr id="381955" name="Rectangle 3">
            <a:extLst>
              <a:ext uri="{FF2B5EF4-FFF2-40B4-BE49-F238E27FC236}">
                <a16:creationId xmlns:a16="http://schemas.microsoft.com/office/drawing/2014/main" id="{DAA781B5-6435-4972-AB79-FFEF95750CEA}"/>
              </a:ext>
            </a:extLst>
          </p:cNvPr>
          <p:cNvSpPr>
            <a:spLocks noGrp="1" noChangeArrowheads="1"/>
          </p:cNvSpPr>
          <p:nvPr>
            <p:ph type="body" sz="half" idx="1"/>
          </p:nvPr>
        </p:nvSpPr>
        <p:spPr>
          <a:xfrm>
            <a:off x="685800" y="5562600"/>
            <a:ext cx="7772400" cy="796925"/>
          </a:xfrm>
          <a:ln/>
        </p:spPr>
        <p:txBody>
          <a:bodyPr/>
          <a:lstStyle/>
          <a:p>
            <a:r>
              <a:rPr lang="en-US" altLang="en-US"/>
              <a:t>The output impedance of CB stage is equal to R</a:t>
            </a:r>
            <a:r>
              <a:rPr lang="en-US" altLang="en-US" baseline="-25000"/>
              <a:t>C</a:t>
            </a:r>
            <a:r>
              <a:rPr lang="en-US" altLang="en-US"/>
              <a:t> in parallel with the impedance looking down into the collector.</a:t>
            </a:r>
          </a:p>
        </p:txBody>
      </p:sp>
      <p:grpSp>
        <p:nvGrpSpPr>
          <p:cNvPr id="381961" name="Group 9">
            <a:extLst>
              <a:ext uri="{FF2B5EF4-FFF2-40B4-BE49-F238E27FC236}">
                <a16:creationId xmlns:a16="http://schemas.microsoft.com/office/drawing/2014/main" id="{7E0999A7-458A-49A1-8B1F-58968D7E0A13}"/>
              </a:ext>
            </a:extLst>
          </p:cNvPr>
          <p:cNvGrpSpPr>
            <a:grpSpLocks/>
          </p:cNvGrpSpPr>
          <p:nvPr/>
        </p:nvGrpSpPr>
        <p:grpSpPr bwMode="auto">
          <a:xfrm>
            <a:off x="1524000" y="3962400"/>
            <a:ext cx="5943600" cy="1219200"/>
            <a:chOff x="1872" y="2208"/>
            <a:chExt cx="2064" cy="528"/>
          </a:xfrm>
        </p:grpSpPr>
        <p:sp>
          <p:nvSpPr>
            <p:cNvPr id="381958" name="AutoShape 6">
              <a:extLst>
                <a:ext uri="{FF2B5EF4-FFF2-40B4-BE49-F238E27FC236}">
                  <a16:creationId xmlns:a16="http://schemas.microsoft.com/office/drawing/2014/main" id="{829C8AB7-A5DB-4E11-A5BA-E9D037F7F540}"/>
                </a:ext>
              </a:extLst>
            </p:cNvPr>
            <p:cNvSpPr>
              <a:spLocks noChangeArrowheads="1"/>
            </p:cNvSpPr>
            <p:nvPr/>
          </p:nvSpPr>
          <p:spPr bwMode="auto">
            <a:xfrm>
              <a:off x="1872" y="2208"/>
              <a:ext cx="2064"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1957" name="Object 5">
              <a:extLst>
                <a:ext uri="{FF2B5EF4-FFF2-40B4-BE49-F238E27FC236}">
                  <a16:creationId xmlns:a16="http://schemas.microsoft.com/office/drawing/2014/main" id="{75786729-C27C-4433-B7A0-98369865F3F2}"/>
                </a:ext>
              </a:extLst>
            </p:cNvPr>
            <p:cNvGraphicFramePr>
              <a:graphicFrameLocks noChangeAspect="1"/>
            </p:cNvGraphicFramePr>
            <p:nvPr/>
          </p:nvGraphicFramePr>
          <p:xfrm>
            <a:off x="1968" y="2256"/>
            <a:ext cx="1901" cy="432"/>
          </p:xfrm>
          <a:graphic>
            <a:graphicData uri="http://schemas.openxmlformats.org/presentationml/2006/ole">
              <mc:AlternateContent xmlns:mc="http://schemas.openxmlformats.org/markup-compatibility/2006">
                <mc:Choice xmlns:v="urn:schemas-microsoft-com:vml" Requires="v">
                  <p:oleObj spid="_x0000_s86017" name="Equation" r:id="rId3" imgW="4254480" imgH="838080" progId="Equation.3">
                    <p:embed/>
                  </p:oleObj>
                </mc:Choice>
                <mc:Fallback>
                  <p:oleObj name="Equation" r:id="rId3" imgW="4254480" imgH="838080" progId="Equation.3">
                    <p:embed/>
                    <p:pic>
                      <p:nvPicPr>
                        <p:cNvPr id="381957" name="Object 5">
                          <a:extLst>
                            <a:ext uri="{FF2B5EF4-FFF2-40B4-BE49-F238E27FC236}">
                              <a16:creationId xmlns:a16="http://schemas.microsoft.com/office/drawing/2014/main" id="{75786729-C27C-4433-B7A0-98369865F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256"/>
                          <a:ext cx="1901"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81960" name="Picture 8">
            <a:extLst>
              <a:ext uri="{FF2B5EF4-FFF2-40B4-BE49-F238E27FC236}">
                <a16:creationId xmlns:a16="http://schemas.microsoft.com/office/drawing/2014/main" id="{8B4EFB4B-5E75-40F1-91B4-4627CE36E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66800"/>
            <a:ext cx="88392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489415-ED26-47E3-9938-9C234A46FE08}"/>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9571ED85-5AE7-40B7-8486-AF6FF99B707F}"/>
              </a:ext>
            </a:extLst>
          </p:cNvPr>
          <p:cNvSpPr>
            <a:spLocks noGrp="1"/>
          </p:cNvSpPr>
          <p:nvPr>
            <p:ph type="sldNum" sz="quarter" idx="11"/>
          </p:nvPr>
        </p:nvSpPr>
        <p:spPr/>
        <p:txBody>
          <a:bodyPr/>
          <a:lstStyle/>
          <a:p>
            <a:fld id="{765F54D5-26F1-4772-965A-422D312E38F4}" type="slidenum">
              <a:rPr lang="en-US" altLang="en-US"/>
              <a:pPr/>
              <a:t>236</a:t>
            </a:fld>
            <a:endParaRPr lang="en-US" altLang="en-US"/>
          </a:p>
        </p:txBody>
      </p:sp>
      <p:sp>
        <p:nvSpPr>
          <p:cNvPr id="382978" name="Rectangle 2">
            <a:extLst>
              <a:ext uri="{FF2B5EF4-FFF2-40B4-BE49-F238E27FC236}">
                <a16:creationId xmlns:a16="http://schemas.microsoft.com/office/drawing/2014/main" id="{04B5BFFC-3A46-4B56-AE49-D74AAB894E93}"/>
              </a:ext>
            </a:extLst>
          </p:cNvPr>
          <p:cNvSpPr>
            <a:spLocks noGrp="1" noChangeArrowheads="1"/>
          </p:cNvSpPr>
          <p:nvPr>
            <p:ph type="title"/>
          </p:nvPr>
        </p:nvSpPr>
        <p:spPr/>
        <p:txBody>
          <a:bodyPr/>
          <a:lstStyle/>
          <a:p>
            <a:r>
              <a:rPr lang="en-US" altLang="en-US"/>
              <a:t>Output Impedance of CE and CB Stages</a:t>
            </a:r>
          </a:p>
        </p:txBody>
      </p:sp>
      <p:sp>
        <p:nvSpPr>
          <p:cNvPr id="382979" name="Rectangle 3">
            <a:extLst>
              <a:ext uri="{FF2B5EF4-FFF2-40B4-BE49-F238E27FC236}">
                <a16:creationId xmlns:a16="http://schemas.microsoft.com/office/drawing/2014/main" id="{A36A08E3-5DC6-44C4-9DCB-B09328BD4F58}"/>
              </a:ext>
            </a:extLst>
          </p:cNvPr>
          <p:cNvSpPr>
            <a:spLocks noGrp="1" noChangeArrowheads="1"/>
          </p:cNvSpPr>
          <p:nvPr>
            <p:ph type="body" sz="half" idx="1"/>
          </p:nvPr>
        </p:nvSpPr>
        <p:spPr>
          <a:xfrm>
            <a:off x="685800" y="4800600"/>
            <a:ext cx="7772400" cy="1600200"/>
          </a:xfrm>
          <a:ln/>
        </p:spPr>
        <p:txBody>
          <a:bodyPr/>
          <a:lstStyle/>
          <a:p>
            <a:pPr>
              <a:lnSpc>
                <a:spcPct val="90000"/>
              </a:lnSpc>
            </a:pPr>
            <a:r>
              <a:rPr lang="en-US" altLang="en-US"/>
              <a:t>The output impedances of CE, CB stages are the same if both circuits are under the same condition.  This is because when calculating output impedance, the input port is grounded, which renders the same circuit for both CE and CB stages.</a:t>
            </a:r>
          </a:p>
        </p:txBody>
      </p:sp>
      <p:pic>
        <p:nvPicPr>
          <p:cNvPr id="382983" name="Picture 7">
            <a:extLst>
              <a:ext uri="{FF2B5EF4-FFF2-40B4-BE49-F238E27FC236}">
                <a16:creationId xmlns:a16="http://schemas.microsoft.com/office/drawing/2014/main" id="{A5BACAB0-3BDB-4BC4-B15E-7C9A4A957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39200" cy="237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C3A658-BA10-48AE-A82C-F21D23BF8B43}"/>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4C321596-638C-4179-9006-7989716DD03F}"/>
              </a:ext>
            </a:extLst>
          </p:cNvPr>
          <p:cNvSpPr>
            <a:spLocks noGrp="1"/>
          </p:cNvSpPr>
          <p:nvPr>
            <p:ph type="sldNum" sz="quarter" idx="11"/>
          </p:nvPr>
        </p:nvSpPr>
        <p:spPr/>
        <p:txBody>
          <a:bodyPr/>
          <a:lstStyle/>
          <a:p>
            <a:fld id="{A442EB2C-9C03-484C-8716-7861AE618D83}" type="slidenum">
              <a:rPr lang="en-US" altLang="en-US"/>
              <a:pPr/>
              <a:t>237</a:t>
            </a:fld>
            <a:endParaRPr lang="en-US" altLang="en-US"/>
          </a:p>
        </p:txBody>
      </p:sp>
      <p:sp>
        <p:nvSpPr>
          <p:cNvPr id="384002" name="Rectangle 2">
            <a:extLst>
              <a:ext uri="{FF2B5EF4-FFF2-40B4-BE49-F238E27FC236}">
                <a16:creationId xmlns:a16="http://schemas.microsoft.com/office/drawing/2014/main" id="{EB8FEB65-6920-4E10-A746-A9216F479D71}"/>
              </a:ext>
            </a:extLst>
          </p:cNvPr>
          <p:cNvSpPr>
            <a:spLocks noGrp="1" noChangeArrowheads="1"/>
          </p:cNvSpPr>
          <p:nvPr>
            <p:ph type="title"/>
          </p:nvPr>
        </p:nvSpPr>
        <p:spPr/>
        <p:txBody>
          <a:bodyPr/>
          <a:lstStyle/>
          <a:p>
            <a:r>
              <a:rPr lang="en-US" altLang="en-US"/>
              <a:t>Fallacy of the “Old Wisdom”</a:t>
            </a:r>
          </a:p>
        </p:txBody>
      </p:sp>
      <p:sp>
        <p:nvSpPr>
          <p:cNvPr id="384003" name="Rectangle 3">
            <a:extLst>
              <a:ext uri="{FF2B5EF4-FFF2-40B4-BE49-F238E27FC236}">
                <a16:creationId xmlns:a16="http://schemas.microsoft.com/office/drawing/2014/main" id="{2C945226-2A41-44AC-A12A-57DE88605301}"/>
              </a:ext>
            </a:extLst>
          </p:cNvPr>
          <p:cNvSpPr>
            <a:spLocks noGrp="1" noChangeArrowheads="1"/>
          </p:cNvSpPr>
          <p:nvPr>
            <p:ph type="body" sz="half" idx="1"/>
          </p:nvPr>
        </p:nvSpPr>
        <p:spPr>
          <a:xfrm>
            <a:off x="685800" y="5486400"/>
            <a:ext cx="7772400" cy="838200"/>
          </a:xfrm>
          <a:ln/>
        </p:spPr>
        <p:txBody>
          <a:bodyPr/>
          <a:lstStyle/>
          <a:p>
            <a:pPr>
              <a:lnSpc>
                <a:spcPct val="80000"/>
              </a:lnSpc>
            </a:pPr>
            <a:r>
              <a:rPr lang="en-US" altLang="en-US"/>
              <a:t>The statement “CB output impedance is higher than CE output impedance” is flawed.</a:t>
            </a:r>
            <a:endParaRPr lang="en-US" altLang="en-US" sz="1600"/>
          </a:p>
        </p:txBody>
      </p:sp>
      <p:pic>
        <p:nvPicPr>
          <p:cNvPr id="384006" name="Picture 6">
            <a:extLst>
              <a:ext uri="{FF2B5EF4-FFF2-40B4-BE49-F238E27FC236}">
                <a16:creationId xmlns:a16="http://schemas.microsoft.com/office/drawing/2014/main" id="{95FEA4DB-EDBB-4B76-A19D-1E52E4533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839200" cy="361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7F82C21-EA7C-45F4-8EC4-C71085192141}"/>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D4A046F6-90E1-4435-8229-C6F39C7811F7}"/>
              </a:ext>
            </a:extLst>
          </p:cNvPr>
          <p:cNvSpPr>
            <a:spLocks noGrp="1"/>
          </p:cNvSpPr>
          <p:nvPr>
            <p:ph type="sldNum" sz="quarter" idx="11"/>
          </p:nvPr>
        </p:nvSpPr>
        <p:spPr/>
        <p:txBody>
          <a:bodyPr/>
          <a:lstStyle/>
          <a:p>
            <a:fld id="{CFCDB903-ED9D-4716-BC37-F51063B162F1}" type="slidenum">
              <a:rPr lang="en-US" altLang="en-US"/>
              <a:pPr/>
              <a:t>238</a:t>
            </a:fld>
            <a:endParaRPr lang="en-US" altLang="en-US"/>
          </a:p>
        </p:txBody>
      </p:sp>
      <p:sp>
        <p:nvSpPr>
          <p:cNvPr id="385026" name="Rectangle 2">
            <a:extLst>
              <a:ext uri="{FF2B5EF4-FFF2-40B4-BE49-F238E27FC236}">
                <a16:creationId xmlns:a16="http://schemas.microsoft.com/office/drawing/2014/main" id="{F36460A4-488F-4C7A-9DC0-30E147218946}"/>
              </a:ext>
            </a:extLst>
          </p:cNvPr>
          <p:cNvSpPr>
            <a:spLocks noGrp="1" noChangeArrowheads="1"/>
          </p:cNvSpPr>
          <p:nvPr>
            <p:ph type="title"/>
          </p:nvPr>
        </p:nvSpPr>
        <p:spPr/>
        <p:txBody>
          <a:bodyPr/>
          <a:lstStyle/>
          <a:p>
            <a:r>
              <a:rPr lang="en-US" altLang="en-US"/>
              <a:t>CB with Base Resistance</a:t>
            </a:r>
          </a:p>
        </p:txBody>
      </p:sp>
      <p:sp>
        <p:nvSpPr>
          <p:cNvPr id="385027" name="Rectangle 3">
            <a:extLst>
              <a:ext uri="{FF2B5EF4-FFF2-40B4-BE49-F238E27FC236}">
                <a16:creationId xmlns:a16="http://schemas.microsoft.com/office/drawing/2014/main" id="{5E0FA0E7-96B4-4E63-8C85-E64EAE79B14E}"/>
              </a:ext>
            </a:extLst>
          </p:cNvPr>
          <p:cNvSpPr>
            <a:spLocks noGrp="1" noChangeArrowheads="1"/>
          </p:cNvSpPr>
          <p:nvPr>
            <p:ph type="body" sz="half" idx="1"/>
          </p:nvPr>
        </p:nvSpPr>
        <p:spPr>
          <a:xfrm>
            <a:off x="685800" y="5486400"/>
            <a:ext cx="7772400" cy="865188"/>
          </a:xfrm>
          <a:ln/>
        </p:spPr>
        <p:txBody>
          <a:bodyPr/>
          <a:lstStyle/>
          <a:p>
            <a:r>
              <a:rPr lang="en-US" altLang="en-US"/>
              <a:t>With an addition of base resistance, the voltage gain degrades.</a:t>
            </a:r>
          </a:p>
        </p:txBody>
      </p:sp>
      <p:pic>
        <p:nvPicPr>
          <p:cNvPr id="385034" name="Picture 10">
            <a:extLst>
              <a:ext uri="{FF2B5EF4-FFF2-40B4-BE49-F238E27FC236}">
                <a16:creationId xmlns:a16="http://schemas.microsoft.com/office/drawing/2014/main" id="{F0B2E46D-F297-441E-978E-95FFF652A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61722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5033" name="Group 9">
            <a:extLst>
              <a:ext uri="{FF2B5EF4-FFF2-40B4-BE49-F238E27FC236}">
                <a16:creationId xmlns:a16="http://schemas.microsoft.com/office/drawing/2014/main" id="{5E1F83BE-6442-422A-BB20-BB878DA9C789}"/>
              </a:ext>
            </a:extLst>
          </p:cNvPr>
          <p:cNvGrpSpPr>
            <a:grpSpLocks/>
          </p:cNvGrpSpPr>
          <p:nvPr/>
        </p:nvGrpSpPr>
        <p:grpSpPr bwMode="auto">
          <a:xfrm>
            <a:off x="5715000" y="3124200"/>
            <a:ext cx="3276600" cy="1676400"/>
            <a:chOff x="3360" y="1392"/>
            <a:chExt cx="1536" cy="816"/>
          </a:xfrm>
        </p:grpSpPr>
        <p:sp>
          <p:nvSpPr>
            <p:cNvPr id="385030" name="AutoShape 6">
              <a:extLst>
                <a:ext uri="{FF2B5EF4-FFF2-40B4-BE49-F238E27FC236}">
                  <a16:creationId xmlns:a16="http://schemas.microsoft.com/office/drawing/2014/main" id="{9039CC11-90D4-4458-834A-57AD55C2FA7D}"/>
                </a:ext>
              </a:extLst>
            </p:cNvPr>
            <p:cNvSpPr>
              <a:spLocks noChangeArrowheads="1"/>
            </p:cNvSpPr>
            <p:nvPr/>
          </p:nvSpPr>
          <p:spPr bwMode="auto">
            <a:xfrm>
              <a:off x="3360" y="1392"/>
              <a:ext cx="1536"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5029" name="Object 5">
              <a:extLst>
                <a:ext uri="{FF2B5EF4-FFF2-40B4-BE49-F238E27FC236}">
                  <a16:creationId xmlns:a16="http://schemas.microsoft.com/office/drawing/2014/main" id="{9FE80A01-DDE5-42A2-8833-E94D4AAF4627}"/>
                </a:ext>
              </a:extLst>
            </p:cNvPr>
            <p:cNvGraphicFramePr>
              <a:graphicFrameLocks noChangeAspect="1"/>
            </p:cNvGraphicFramePr>
            <p:nvPr/>
          </p:nvGraphicFramePr>
          <p:xfrm>
            <a:off x="3504" y="1440"/>
            <a:ext cx="1315" cy="672"/>
          </p:xfrm>
          <a:graphic>
            <a:graphicData uri="http://schemas.openxmlformats.org/presentationml/2006/ole">
              <mc:AlternateContent xmlns:mc="http://schemas.openxmlformats.org/markup-compatibility/2006">
                <mc:Choice xmlns:v="urn:schemas-microsoft-com:vml" Requires="v">
                  <p:oleObj spid="_x0000_s87041" name="Equation" r:id="rId4" imgW="2641320" imgH="1180800" progId="Equation.3">
                    <p:embed/>
                  </p:oleObj>
                </mc:Choice>
                <mc:Fallback>
                  <p:oleObj name="Equation" r:id="rId4" imgW="2641320" imgH="1180800" progId="Equation.3">
                    <p:embed/>
                    <p:pic>
                      <p:nvPicPr>
                        <p:cNvPr id="385029" name="Object 5">
                          <a:extLst>
                            <a:ext uri="{FF2B5EF4-FFF2-40B4-BE49-F238E27FC236}">
                              <a16:creationId xmlns:a16="http://schemas.microsoft.com/office/drawing/2014/main" id="{9FE80A01-DDE5-42A2-8833-E94D4AAF4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440"/>
                          <a:ext cx="1315"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080E7E0-D310-46FA-8781-DEC223AD1E16}"/>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F3012A7E-B874-4D56-BF31-C8E16DDF95EE}"/>
              </a:ext>
            </a:extLst>
          </p:cNvPr>
          <p:cNvSpPr>
            <a:spLocks noGrp="1"/>
          </p:cNvSpPr>
          <p:nvPr>
            <p:ph type="sldNum" sz="quarter" idx="11"/>
          </p:nvPr>
        </p:nvSpPr>
        <p:spPr/>
        <p:txBody>
          <a:bodyPr/>
          <a:lstStyle/>
          <a:p>
            <a:fld id="{4F8136CC-7B84-4067-B1AC-A1AA7370335F}" type="slidenum">
              <a:rPr lang="en-US" altLang="en-US"/>
              <a:pPr/>
              <a:t>239</a:t>
            </a:fld>
            <a:endParaRPr lang="en-US" altLang="en-US"/>
          </a:p>
        </p:txBody>
      </p:sp>
      <p:sp>
        <p:nvSpPr>
          <p:cNvPr id="386050" name="Rectangle 2">
            <a:extLst>
              <a:ext uri="{FF2B5EF4-FFF2-40B4-BE49-F238E27FC236}">
                <a16:creationId xmlns:a16="http://schemas.microsoft.com/office/drawing/2014/main" id="{6CC8736B-6663-40EE-AADB-4FB92233C87A}"/>
              </a:ext>
            </a:extLst>
          </p:cNvPr>
          <p:cNvSpPr>
            <a:spLocks noGrp="1" noChangeArrowheads="1"/>
          </p:cNvSpPr>
          <p:nvPr>
            <p:ph type="title"/>
          </p:nvPr>
        </p:nvSpPr>
        <p:spPr/>
        <p:txBody>
          <a:bodyPr/>
          <a:lstStyle/>
          <a:p>
            <a:r>
              <a:rPr lang="en-US" altLang="en-US"/>
              <a:t>Comparison of CE and CB Stages with Base Resistance</a:t>
            </a:r>
          </a:p>
        </p:txBody>
      </p:sp>
      <p:sp>
        <p:nvSpPr>
          <p:cNvPr id="386051" name="Rectangle 3">
            <a:extLst>
              <a:ext uri="{FF2B5EF4-FFF2-40B4-BE49-F238E27FC236}">
                <a16:creationId xmlns:a16="http://schemas.microsoft.com/office/drawing/2014/main" id="{816621AB-AB3C-4993-B830-22287DA0B47A}"/>
              </a:ext>
            </a:extLst>
          </p:cNvPr>
          <p:cNvSpPr>
            <a:spLocks noGrp="1" noChangeArrowheads="1"/>
          </p:cNvSpPr>
          <p:nvPr>
            <p:ph type="body" sz="half" idx="1"/>
          </p:nvPr>
        </p:nvSpPr>
        <p:spPr>
          <a:xfrm>
            <a:off x="685800" y="5410200"/>
            <a:ext cx="7772400" cy="990600"/>
          </a:xfrm>
          <a:ln/>
        </p:spPr>
        <p:txBody>
          <a:bodyPr/>
          <a:lstStyle/>
          <a:p>
            <a:pPr>
              <a:lnSpc>
                <a:spcPct val="90000"/>
              </a:lnSpc>
            </a:pPr>
            <a:r>
              <a:rPr lang="en-US" altLang="en-US"/>
              <a:t>The voltage gain of CB amplifier with base resistance is exactly the same as that of CE stage with base resistance and emitter degeneration, except for a negative sign.</a:t>
            </a:r>
            <a:endParaRPr lang="en-US" altLang="en-US" sz="1800"/>
          </a:p>
        </p:txBody>
      </p:sp>
      <p:pic>
        <p:nvPicPr>
          <p:cNvPr id="386054" name="Picture 6">
            <a:extLst>
              <a:ext uri="{FF2B5EF4-FFF2-40B4-BE49-F238E27FC236}">
                <a16:creationId xmlns:a16="http://schemas.microsoft.com/office/drawing/2014/main" id="{AC75F28B-3DFB-4001-80BD-B92D7C49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610600" cy="405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56420458-A8AB-4515-A5F4-7319108761AC}"/>
              </a:ext>
            </a:extLst>
          </p:cNvPr>
          <p:cNvSpPr>
            <a:spLocks noGrp="1"/>
          </p:cNvSpPr>
          <p:nvPr>
            <p:ph type="ftr" sz="quarter" idx="10"/>
          </p:nvPr>
        </p:nvSpPr>
        <p:spPr/>
        <p:txBody>
          <a:bodyPr/>
          <a:lstStyle/>
          <a:p>
            <a:r>
              <a:rPr lang="en-US" altLang="en-US"/>
              <a:t>CH2    Basic Physics of Semiconductors </a:t>
            </a:r>
          </a:p>
        </p:txBody>
      </p:sp>
      <p:sp>
        <p:nvSpPr>
          <p:cNvPr id="8" name="Slide Number Placeholder 6">
            <a:extLst>
              <a:ext uri="{FF2B5EF4-FFF2-40B4-BE49-F238E27FC236}">
                <a16:creationId xmlns:a16="http://schemas.microsoft.com/office/drawing/2014/main" id="{A2EA0BD7-CDE9-4B2C-B44F-FA115C7F806C}"/>
              </a:ext>
            </a:extLst>
          </p:cNvPr>
          <p:cNvSpPr>
            <a:spLocks noGrp="1"/>
          </p:cNvSpPr>
          <p:nvPr>
            <p:ph type="sldNum" sz="quarter" idx="11"/>
          </p:nvPr>
        </p:nvSpPr>
        <p:spPr/>
        <p:txBody>
          <a:bodyPr/>
          <a:lstStyle/>
          <a:p>
            <a:fld id="{C32AC5A5-D369-4853-9B65-BC9925EB182A}" type="slidenum">
              <a:rPr lang="en-US" altLang="en-US"/>
              <a:pPr/>
              <a:t>24</a:t>
            </a:fld>
            <a:endParaRPr lang="en-US" altLang="en-US"/>
          </a:p>
        </p:txBody>
      </p:sp>
      <p:sp>
        <p:nvSpPr>
          <p:cNvPr id="26631" name="Oval 7">
            <a:extLst>
              <a:ext uri="{FF2B5EF4-FFF2-40B4-BE49-F238E27FC236}">
                <a16:creationId xmlns:a16="http://schemas.microsoft.com/office/drawing/2014/main" id="{8022A280-06AA-41E5-817E-FD80C9A21BB8}"/>
              </a:ext>
            </a:extLst>
          </p:cNvPr>
          <p:cNvSpPr>
            <a:spLocks noChangeArrowheads="1"/>
          </p:cNvSpPr>
          <p:nvPr/>
        </p:nvSpPr>
        <p:spPr bwMode="auto">
          <a:xfrm>
            <a:off x="685800" y="1905000"/>
            <a:ext cx="7620000" cy="2209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26" name="Rectangle 2">
            <a:extLst>
              <a:ext uri="{FF2B5EF4-FFF2-40B4-BE49-F238E27FC236}">
                <a16:creationId xmlns:a16="http://schemas.microsoft.com/office/drawing/2014/main" id="{50FE6B81-1E76-4050-920C-A12B79841E23}"/>
              </a:ext>
            </a:extLst>
          </p:cNvPr>
          <p:cNvSpPr>
            <a:spLocks noGrp="1" noChangeArrowheads="1"/>
          </p:cNvSpPr>
          <p:nvPr>
            <p:ph type="title"/>
          </p:nvPr>
        </p:nvSpPr>
        <p:spPr>
          <a:xfrm>
            <a:off x="533400" y="152400"/>
            <a:ext cx="7848600" cy="762000"/>
          </a:xfrm>
        </p:spPr>
        <p:txBody>
          <a:bodyPr/>
          <a:lstStyle/>
          <a:p>
            <a:r>
              <a:rPr lang="en-US" altLang="en-US"/>
              <a:t>Current Flow:  Diffusion</a:t>
            </a:r>
          </a:p>
        </p:txBody>
      </p:sp>
      <p:sp>
        <p:nvSpPr>
          <p:cNvPr id="26627" name="Rectangle 3">
            <a:extLst>
              <a:ext uri="{FF2B5EF4-FFF2-40B4-BE49-F238E27FC236}">
                <a16:creationId xmlns:a16="http://schemas.microsoft.com/office/drawing/2014/main" id="{A4563C5C-F0AA-4F8A-BC56-5B11FC69042F}"/>
              </a:ext>
            </a:extLst>
          </p:cNvPr>
          <p:cNvSpPr>
            <a:spLocks noGrp="1" noChangeArrowheads="1"/>
          </p:cNvSpPr>
          <p:nvPr>
            <p:ph type="body" sz="half" idx="1"/>
          </p:nvPr>
        </p:nvSpPr>
        <p:spPr>
          <a:xfrm>
            <a:off x="685800" y="4495800"/>
            <a:ext cx="7772400" cy="1828800"/>
          </a:xfrm>
          <a:ln/>
        </p:spPr>
        <p:txBody>
          <a:bodyPr/>
          <a:lstStyle/>
          <a:p>
            <a:r>
              <a:rPr lang="en-US" altLang="en-US"/>
              <a:t>Diffusion current is proportional to the gradient of charge (dn/dx) along the direction of current flow. </a:t>
            </a:r>
          </a:p>
          <a:p>
            <a:r>
              <a:rPr lang="en-US" altLang="en-US"/>
              <a:t>Its total current density consists of both electrons and holes.</a:t>
            </a:r>
          </a:p>
        </p:txBody>
      </p:sp>
      <p:graphicFrame>
        <p:nvGraphicFramePr>
          <p:cNvPr id="26629" name="Object 5">
            <a:extLst>
              <a:ext uri="{FF2B5EF4-FFF2-40B4-BE49-F238E27FC236}">
                <a16:creationId xmlns:a16="http://schemas.microsoft.com/office/drawing/2014/main" id="{ED65DF93-E581-4421-9E58-533D9DFA0CC1}"/>
              </a:ext>
            </a:extLst>
          </p:cNvPr>
          <p:cNvGraphicFramePr>
            <a:graphicFrameLocks noChangeAspect="1"/>
          </p:cNvGraphicFramePr>
          <p:nvPr/>
        </p:nvGraphicFramePr>
        <p:xfrm>
          <a:off x="2133600" y="2133600"/>
          <a:ext cx="1562100" cy="1524000"/>
        </p:xfrm>
        <a:graphic>
          <a:graphicData uri="http://schemas.openxmlformats.org/presentationml/2006/ole">
            <mc:AlternateContent xmlns:mc="http://schemas.openxmlformats.org/markup-compatibility/2006">
              <mc:Choice xmlns:v="urn:schemas-microsoft-com:vml" Requires="v">
                <p:oleObj spid="_x0000_s7169" name="Equation" r:id="rId3" imgW="1562040" imgH="1523880" progId="Equation.3">
                  <p:embed/>
                </p:oleObj>
              </mc:Choice>
              <mc:Fallback>
                <p:oleObj name="Equation" r:id="rId3" imgW="1562040" imgH="1523880" progId="Equation.3">
                  <p:embed/>
                  <p:pic>
                    <p:nvPicPr>
                      <p:cNvPr id="26629" name="Object 5">
                        <a:extLst>
                          <a:ext uri="{FF2B5EF4-FFF2-40B4-BE49-F238E27FC236}">
                            <a16:creationId xmlns:a16="http://schemas.microsoft.com/office/drawing/2014/main" id="{ED65DF93-E581-4421-9E58-533D9DFA0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133600"/>
                        <a:ext cx="15621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6">
            <a:extLst>
              <a:ext uri="{FF2B5EF4-FFF2-40B4-BE49-F238E27FC236}">
                <a16:creationId xmlns:a16="http://schemas.microsoft.com/office/drawing/2014/main" id="{27A6D726-6BCA-4FC2-B354-570E049F4B6B}"/>
              </a:ext>
            </a:extLst>
          </p:cNvPr>
          <p:cNvGraphicFramePr>
            <a:graphicFrameLocks noChangeAspect="1"/>
          </p:cNvGraphicFramePr>
          <p:nvPr/>
        </p:nvGraphicFramePr>
        <p:xfrm>
          <a:off x="4495800" y="2133600"/>
          <a:ext cx="2844800" cy="1524000"/>
        </p:xfrm>
        <a:graphic>
          <a:graphicData uri="http://schemas.openxmlformats.org/presentationml/2006/ole">
            <mc:AlternateContent xmlns:mc="http://schemas.openxmlformats.org/markup-compatibility/2006">
              <mc:Choice xmlns:v="urn:schemas-microsoft-com:vml" Requires="v">
                <p:oleObj spid="_x0000_s7170" name="Equation" r:id="rId5" imgW="2844720" imgH="1523880" progId="Equation.3">
                  <p:embed/>
                </p:oleObj>
              </mc:Choice>
              <mc:Fallback>
                <p:oleObj name="Equation" r:id="rId5" imgW="2844720" imgH="1523880" progId="Equation.3">
                  <p:embed/>
                  <p:pic>
                    <p:nvPicPr>
                      <p:cNvPr id="26630" name="Object 6">
                        <a:extLst>
                          <a:ext uri="{FF2B5EF4-FFF2-40B4-BE49-F238E27FC236}">
                            <a16:creationId xmlns:a16="http://schemas.microsoft.com/office/drawing/2014/main" id="{27A6D726-6BCA-4FC2-B354-570E049F4B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133600"/>
                        <a:ext cx="28448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431907B-D87B-4DC6-A7F6-9D3DA2D709F2}"/>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94D7F4F5-6A8E-46A7-914B-488059C28A92}"/>
              </a:ext>
            </a:extLst>
          </p:cNvPr>
          <p:cNvSpPr>
            <a:spLocks noGrp="1"/>
          </p:cNvSpPr>
          <p:nvPr>
            <p:ph type="sldNum" sz="quarter" idx="11"/>
          </p:nvPr>
        </p:nvSpPr>
        <p:spPr/>
        <p:txBody>
          <a:bodyPr/>
          <a:lstStyle/>
          <a:p>
            <a:fld id="{33AFD658-BDA3-4025-8303-D16F92B666C7}" type="slidenum">
              <a:rPr lang="en-US" altLang="en-US"/>
              <a:pPr/>
              <a:t>240</a:t>
            </a:fld>
            <a:endParaRPr lang="en-US" altLang="en-US"/>
          </a:p>
        </p:txBody>
      </p:sp>
      <p:sp>
        <p:nvSpPr>
          <p:cNvPr id="387074" name="Rectangle 2">
            <a:extLst>
              <a:ext uri="{FF2B5EF4-FFF2-40B4-BE49-F238E27FC236}">
                <a16:creationId xmlns:a16="http://schemas.microsoft.com/office/drawing/2014/main" id="{4DFC8573-2D0E-4408-8684-DCF77BB257BD}"/>
              </a:ext>
            </a:extLst>
          </p:cNvPr>
          <p:cNvSpPr>
            <a:spLocks noGrp="1" noChangeArrowheads="1"/>
          </p:cNvSpPr>
          <p:nvPr>
            <p:ph type="title"/>
          </p:nvPr>
        </p:nvSpPr>
        <p:spPr/>
        <p:txBody>
          <a:bodyPr/>
          <a:lstStyle/>
          <a:p>
            <a:r>
              <a:rPr lang="en-US" altLang="en-US"/>
              <a:t>Input Impedance of CB Stage with Base Resistance</a:t>
            </a:r>
          </a:p>
        </p:txBody>
      </p:sp>
      <p:sp>
        <p:nvSpPr>
          <p:cNvPr id="387075" name="Rectangle 3">
            <a:extLst>
              <a:ext uri="{FF2B5EF4-FFF2-40B4-BE49-F238E27FC236}">
                <a16:creationId xmlns:a16="http://schemas.microsoft.com/office/drawing/2014/main" id="{84261D77-3B72-4753-B1BB-E14C0FAFB5B0}"/>
              </a:ext>
            </a:extLst>
          </p:cNvPr>
          <p:cNvSpPr>
            <a:spLocks noGrp="1" noChangeArrowheads="1"/>
          </p:cNvSpPr>
          <p:nvPr>
            <p:ph type="body" sz="half" idx="1"/>
          </p:nvPr>
        </p:nvSpPr>
        <p:spPr>
          <a:xfrm>
            <a:off x="685800" y="4953000"/>
            <a:ext cx="7772400" cy="1447800"/>
          </a:xfrm>
          <a:ln/>
        </p:spPr>
        <p:txBody>
          <a:bodyPr/>
          <a:lstStyle/>
          <a:p>
            <a:pPr>
              <a:lnSpc>
                <a:spcPct val="90000"/>
              </a:lnSpc>
            </a:pPr>
            <a:r>
              <a:rPr lang="en-US" altLang="en-US"/>
              <a:t>The input impedance of CB with base resistance is equal to 1/g</a:t>
            </a:r>
            <a:r>
              <a:rPr lang="en-US" altLang="en-US" baseline="-25000"/>
              <a:t>m</a:t>
            </a:r>
            <a:r>
              <a:rPr lang="en-US" altLang="en-US"/>
              <a:t> plus R</a:t>
            </a:r>
            <a:r>
              <a:rPr lang="en-US" altLang="en-US" baseline="-25000"/>
              <a:t>B </a:t>
            </a:r>
            <a:r>
              <a:rPr lang="en-US" altLang="en-US"/>
              <a:t>divided by (</a:t>
            </a:r>
            <a:r>
              <a:rPr lang="en-US" altLang="en-US">
                <a:sym typeface="Symbol" panose="05050102010706020507" pitchFamily="18" charset="2"/>
              </a:rPr>
              <a:t>+1).  This is in contrast to degenerated CE stage, in which the  resistance in series with the emitter is </a:t>
            </a:r>
            <a:r>
              <a:rPr lang="en-US" altLang="en-US" i="1">
                <a:sym typeface="Symbol" panose="05050102010706020507" pitchFamily="18" charset="2"/>
              </a:rPr>
              <a:t>multiplied</a:t>
            </a:r>
            <a:r>
              <a:rPr lang="en-US" altLang="en-US">
                <a:sym typeface="Symbol" panose="05050102010706020507" pitchFamily="18" charset="2"/>
              </a:rPr>
              <a:t> by </a:t>
            </a:r>
            <a:r>
              <a:rPr lang="en-US" altLang="en-US"/>
              <a:t>(</a:t>
            </a:r>
            <a:r>
              <a:rPr lang="en-US" altLang="en-US">
                <a:sym typeface="Symbol" panose="05050102010706020507" pitchFamily="18" charset="2"/>
              </a:rPr>
              <a:t>+1) when seen from the base.</a:t>
            </a:r>
          </a:p>
        </p:txBody>
      </p:sp>
      <p:pic>
        <p:nvPicPr>
          <p:cNvPr id="387080" name="Picture 8">
            <a:extLst>
              <a:ext uri="{FF2B5EF4-FFF2-40B4-BE49-F238E27FC236}">
                <a16:creationId xmlns:a16="http://schemas.microsoft.com/office/drawing/2014/main" id="{0B79765C-F69E-4CB6-9FE6-522FAF5B0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5334000"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7081" name="Group 9">
            <a:extLst>
              <a:ext uri="{FF2B5EF4-FFF2-40B4-BE49-F238E27FC236}">
                <a16:creationId xmlns:a16="http://schemas.microsoft.com/office/drawing/2014/main" id="{1080044A-561B-4B35-8CEB-DA7757EC94E9}"/>
              </a:ext>
            </a:extLst>
          </p:cNvPr>
          <p:cNvGrpSpPr>
            <a:grpSpLocks/>
          </p:cNvGrpSpPr>
          <p:nvPr/>
        </p:nvGrpSpPr>
        <p:grpSpPr bwMode="auto">
          <a:xfrm>
            <a:off x="4343400" y="3200400"/>
            <a:ext cx="4267200" cy="1219200"/>
            <a:chOff x="3168" y="1584"/>
            <a:chExt cx="1872" cy="528"/>
          </a:xfrm>
        </p:grpSpPr>
        <p:sp>
          <p:nvSpPr>
            <p:cNvPr id="387078" name="AutoShape 6">
              <a:extLst>
                <a:ext uri="{FF2B5EF4-FFF2-40B4-BE49-F238E27FC236}">
                  <a16:creationId xmlns:a16="http://schemas.microsoft.com/office/drawing/2014/main" id="{829DB29D-9BCA-4FBA-B66E-060DCEEBEA16}"/>
                </a:ext>
              </a:extLst>
            </p:cNvPr>
            <p:cNvSpPr>
              <a:spLocks noChangeArrowheads="1"/>
            </p:cNvSpPr>
            <p:nvPr/>
          </p:nvSpPr>
          <p:spPr bwMode="auto">
            <a:xfrm>
              <a:off x="3168" y="1584"/>
              <a:ext cx="187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7077" name="Object 5">
              <a:extLst>
                <a:ext uri="{FF2B5EF4-FFF2-40B4-BE49-F238E27FC236}">
                  <a16:creationId xmlns:a16="http://schemas.microsoft.com/office/drawing/2014/main" id="{9A55D756-53D3-4D74-B36C-3CB7047437E6}"/>
                </a:ext>
              </a:extLst>
            </p:cNvPr>
            <p:cNvGraphicFramePr>
              <a:graphicFrameLocks noChangeAspect="1"/>
            </p:cNvGraphicFramePr>
            <p:nvPr/>
          </p:nvGraphicFramePr>
          <p:xfrm>
            <a:off x="3360" y="1632"/>
            <a:ext cx="1496" cy="432"/>
          </p:xfrm>
          <a:graphic>
            <a:graphicData uri="http://schemas.openxmlformats.org/presentationml/2006/ole">
              <mc:AlternateContent xmlns:mc="http://schemas.openxmlformats.org/markup-compatibility/2006">
                <mc:Choice xmlns:v="urn:schemas-microsoft-com:vml" Requires="v">
                  <p:oleObj spid="_x0000_s88065" name="Equation" r:id="rId4" imgW="3098520" imgH="799920" progId="Equation.3">
                    <p:embed/>
                  </p:oleObj>
                </mc:Choice>
                <mc:Fallback>
                  <p:oleObj name="Equation" r:id="rId4" imgW="3098520" imgH="799920" progId="Equation.3">
                    <p:embed/>
                    <p:pic>
                      <p:nvPicPr>
                        <p:cNvPr id="387077" name="Object 5">
                          <a:extLst>
                            <a:ext uri="{FF2B5EF4-FFF2-40B4-BE49-F238E27FC236}">
                              <a16:creationId xmlns:a16="http://schemas.microsoft.com/office/drawing/2014/main" id="{9A55D756-53D3-4D74-B36C-3CB7047437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632"/>
                          <a:ext cx="149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C95B361-03BC-4659-870E-4DAD8E1DD5F9}"/>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88B19B1E-C9AC-4745-823D-F70B5C27B44F}"/>
              </a:ext>
            </a:extLst>
          </p:cNvPr>
          <p:cNvSpPr>
            <a:spLocks noGrp="1"/>
          </p:cNvSpPr>
          <p:nvPr>
            <p:ph type="sldNum" sz="quarter" idx="11"/>
          </p:nvPr>
        </p:nvSpPr>
        <p:spPr/>
        <p:txBody>
          <a:bodyPr/>
          <a:lstStyle/>
          <a:p>
            <a:fld id="{C673F262-7437-4B8D-8D3B-0A13EDCFADA2}" type="slidenum">
              <a:rPr lang="en-US" altLang="en-US"/>
              <a:pPr/>
              <a:t>241</a:t>
            </a:fld>
            <a:endParaRPr lang="en-US" altLang="en-US"/>
          </a:p>
        </p:txBody>
      </p:sp>
      <p:sp>
        <p:nvSpPr>
          <p:cNvPr id="388098" name="Rectangle 2">
            <a:extLst>
              <a:ext uri="{FF2B5EF4-FFF2-40B4-BE49-F238E27FC236}">
                <a16:creationId xmlns:a16="http://schemas.microsoft.com/office/drawing/2014/main" id="{3F3E6AD7-64EB-492D-894C-D38B2B256E8E}"/>
              </a:ext>
            </a:extLst>
          </p:cNvPr>
          <p:cNvSpPr>
            <a:spLocks noGrp="1" noChangeArrowheads="1"/>
          </p:cNvSpPr>
          <p:nvPr>
            <p:ph type="title"/>
          </p:nvPr>
        </p:nvSpPr>
        <p:spPr>
          <a:xfrm>
            <a:off x="609600" y="152400"/>
            <a:ext cx="7772400" cy="762000"/>
          </a:xfrm>
        </p:spPr>
        <p:txBody>
          <a:bodyPr/>
          <a:lstStyle/>
          <a:p>
            <a:r>
              <a:rPr lang="en-US" altLang="en-US"/>
              <a:t>Input Impedance Seen at Emitter and Base</a:t>
            </a:r>
          </a:p>
        </p:txBody>
      </p:sp>
      <p:pic>
        <p:nvPicPr>
          <p:cNvPr id="388103" name="Picture 7">
            <a:extLst>
              <a:ext uri="{FF2B5EF4-FFF2-40B4-BE49-F238E27FC236}">
                <a16:creationId xmlns:a16="http://schemas.microsoft.com/office/drawing/2014/main" id="{2FE42229-8425-4C29-8146-92A02FCEE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95513"/>
            <a:ext cx="8610600" cy="245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98E3790-7B7C-4BF5-9BAE-34F8442BB8C5}"/>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6029EDAF-1CFF-408A-B78D-BB4011D3AACE}"/>
              </a:ext>
            </a:extLst>
          </p:cNvPr>
          <p:cNvSpPr>
            <a:spLocks noGrp="1"/>
          </p:cNvSpPr>
          <p:nvPr>
            <p:ph type="sldNum" sz="quarter" idx="11"/>
          </p:nvPr>
        </p:nvSpPr>
        <p:spPr/>
        <p:txBody>
          <a:bodyPr/>
          <a:lstStyle/>
          <a:p>
            <a:fld id="{1C585891-2A0C-4BB9-B5E6-B2841A95B922}" type="slidenum">
              <a:rPr lang="en-US" altLang="en-US"/>
              <a:pPr/>
              <a:t>242</a:t>
            </a:fld>
            <a:endParaRPr lang="en-US" altLang="en-US"/>
          </a:p>
        </p:txBody>
      </p:sp>
      <p:sp>
        <p:nvSpPr>
          <p:cNvPr id="389122" name="Rectangle 2">
            <a:extLst>
              <a:ext uri="{FF2B5EF4-FFF2-40B4-BE49-F238E27FC236}">
                <a16:creationId xmlns:a16="http://schemas.microsoft.com/office/drawing/2014/main" id="{F0D3A2F7-1BB3-49B5-886E-9EB4914041AC}"/>
              </a:ext>
            </a:extLst>
          </p:cNvPr>
          <p:cNvSpPr>
            <a:spLocks noGrp="1" noChangeArrowheads="1"/>
          </p:cNvSpPr>
          <p:nvPr>
            <p:ph type="title"/>
          </p:nvPr>
        </p:nvSpPr>
        <p:spPr/>
        <p:txBody>
          <a:bodyPr/>
          <a:lstStyle/>
          <a:p>
            <a:r>
              <a:rPr lang="en-US" altLang="en-US"/>
              <a:t>Input Impedance Example</a:t>
            </a:r>
          </a:p>
        </p:txBody>
      </p:sp>
      <p:sp>
        <p:nvSpPr>
          <p:cNvPr id="389123" name="AutoShape 3">
            <a:extLst>
              <a:ext uri="{FF2B5EF4-FFF2-40B4-BE49-F238E27FC236}">
                <a16:creationId xmlns:a16="http://schemas.microsoft.com/office/drawing/2014/main" id="{3A4707B1-D089-4812-B6F4-E76FBA461457}"/>
              </a:ext>
            </a:extLst>
          </p:cNvPr>
          <p:cNvSpPr>
            <a:spLocks noGrp="1" noChangeAspect="1" noChangeArrowheads="1"/>
          </p:cNvSpPr>
          <p:nvPr>
            <p:ph type="body" sz="half" idx="1"/>
          </p:nvPr>
        </p:nvSpPr>
        <p:spPr>
          <a:xfrm>
            <a:off x="685800" y="5562600"/>
            <a:ext cx="7772400" cy="838200"/>
          </a:xfrm>
          <a:ln/>
        </p:spPr>
        <p:txBody>
          <a:bodyPr/>
          <a:lstStyle/>
          <a:p>
            <a:r>
              <a:rPr lang="en-US" altLang="en-US"/>
              <a:t>To find the R</a:t>
            </a:r>
            <a:r>
              <a:rPr lang="en-US" altLang="en-US" baseline="-25000"/>
              <a:t>X</a:t>
            </a:r>
            <a:r>
              <a:rPr lang="en-US" altLang="en-US"/>
              <a:t>, we have to first find R</a:t>
            </a:r>
            <a:r>
              <a:rPr lang="en-US" altLang="en-US" baseline="-25000"/>
              <a:t>eq,</a:t>
            </a:r>
            <a:r>
              <a:rPr lang="en-US" altLang="en-US"/>
              <a:t> treat it as the base resistance of Q</a:t>
            </a:r>
            <a:r>
              <a:rPr lang="en-US" altLang="en-US" baseline="-25000"/>
              <a:t>2</a:t>
            </a:r>
            <a:r>
              <a:rPr lang="en-US" altLang="en-US"/>
              <a:t> and divide it by (</a:t>
            </a:r>
            <a:r>
              <a:rPr lang="en-US" altLang="en-US">
                <a:sym typeface="Symbol" panose="05050102010706020507" pitchFamily="18" charset="2"/>
              </a:rPr>
              <a:t>+1).</a:t>
            </a:r>
            <a:r>
              <a:rPr lang="en-US" altLang="en-US"/>
              <a:t> </a:t>
            </a:r>
          </a:p>
        </p:txBody>
      </p:sp>
      <p:grpSp>
        <p:nvGrpSpPr>
          <p:cNvPr id="389129" name="Group 9">
            <a:extLst>
              <a:ext uri="{FF2B5EF4-FFF2-40B4-BE49-F238E27FC236}">
                <a16:creationId xmlns:a16="http://schemas.microsoft.com/office/drawing/2014/main" id="{8405845B-6AE5-4093-81DA-F3B72F081F6C}"/>
              </a:ext>
            </a:extLst>
          </p:cNvPr>
          <p:cNvGrpSpPr>
            <a:grpSpLocks/>
          </p:cNvGrpSpPr>
          <p:nvPr/>
        </p:nvGrpSpPr>
        <p:grpSpPr bwMode="auto">
          <a:xfrm>
            <a:off x="2590800" y="4267200"/>
            <a:ext cx="4267200" cy="1143000"/>
            <a:chOff x="3312" y="1536"/>
            <a:chExt cx="2016" cy="480"/>
          </a:xfrm>
        </p:grpSpPr>
        <p:sp>
          <p:nvSpPr>
            <p:cNvPr id="389126" name="AutoShape 6">
              <a:extLst>
                <a:ext uri="{FF2B5EF4-FFF2-40B4-BE49-F238E27FC236}">
                  <a16:creationId xmlns:a16="http://schemas.microsoft.com/office/drawing/2014/main" id="{8E55C8A2-B720-491A-BF6C-917A98843C88}"/>
                </a:ext>
              </a:extLst>
            </p:cNvPr>
            <p:cNvSpPr>
              <a:spLocks noChangeArrowheads="1"/>
            </p:cNvSpPr>
            <p:nvPr/>
          </p:nvSpPr>
          <p:spPr bwMode="auto">
            <a:xfrm>
              <a:off x="3312" y="1536"/>
              <a:ext cx="2016"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9125" name="Object 5">
              <a:extLst>
                <a:ext uri="{FF2B5EF4-FFF2-40B4-BE49-F238E27FC236}">
                  <a16:creationId xmlns:a16="http://schemas.microsoft.com/office/drawing/2014/main" id="{962DCB4F-D561-4DAE-B918-BCC5A8FFBF6E}"/>
                </a:ext>
              </a:extLst>
            </p:cNvPr>
            <p:cNvGraphicFramePr>
              <a:graphicFrameLocks noChangeAspect="1"/>
            </p:cNvGraphicFramePr>
            <p:nvPr/>
          </p:nvGraphicFramePr>
          <p:xfrm>
            <a:off x="3456" y="1536"/>
            <a:ext cx="1768" cy="432"/>
          </p:xfrm>
          <a:graphic>
            <a:graphicData uri="http://schemas.openxmlformats.org/presentationml/2006/ole">
              <mc:AlternateContent xmlns:mc="http://schemas.openxmlformats.org/markup-compatibility/2006">
                <mc:Choice xmlns:v="urn:schemas-microsoft-com:vml" Requires="v">
                  <p:oleObj spid="_x0000_s89089" name="Equation" r:id="rId3" imgW="3682800" imgH="863280" progId="Equation.3">
                    <p:embed/>
                  </p:oleObj>
                </mc:Choice>
                <mc:Fallback>
                  <p:oleObj name="Equation" r:id="rId3" imgW="3682800" imgH="863280" progId="Equation.3">
                    <p:embed/>
                    <p:pic>
                      <p:nvPicPr>
                        <p:cNvPr id="389125" name="Object 5">
                          <a:extLst>
                            <a:ext uri="{FF2B5EF4-FFF2-40B4-BE49-F238E27FC236}">
                              <a16:creationId xmlns:a16="http://schemas.microsoft.com/office/drawing/2014/main" id="{962DCB4F-D561-4DAE-B918-BCC5A8FFB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1536"/>
                          <a:ext cx="17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89128" name="Picture 8">
            <a:extLst>
              <a:ext uri="{FF2B5EF4-FFF2-40B4-BE49-F238E27FC236}">
                <a16:creationId xmlns:a16="http://schemas.microsoft.com/office/drawing/2014/main" id="{348BBC6D-BD43-41D0-B75F-6D89A8B6A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95400"/>
            <a:ext cx="8763000"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770013F-8C6D-45C5-8F6B-F2C3462CA66A}"/>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66D8BF66-5CE6-4BDC-8AEB-DDA6A8AB114D}"/>
              </a:ext>
            </a:extLst>
          </p:cNvPr>
          <p:cNvSpPr>
            <a:spLocks noGrp="1"/>
          </p:cNvSpPr>
          <p:nvPr>
            <p:ph type="sldNum" sz="quarter" idx="11"/>
          </p:nvPr>
        </p:nvSpPr>
        <p:spPr/>
        <p:txBody>
          <a:bodyPr/>
          <a:lstStyle/>
          <a:p>
            <a:fld id="{3664A94C-FD5E-4EEA-B305-88852725F038}" type="slidenum">
              <a:rPr lang="en-US" altLang="en-US"/>
              <a:pPr/>
              <a:t>243</a:t>
            </a:fld>
            <a:endParaRPr lang="en-US" altLang="en-US"/>
          </a:p>
        </p:txBody>
      </p:sp>
      <p:sp>
        <p:nvSpPr>
          <p:cNvPr id="390146" name="Rectangle 2">
            <a:extLst>
              <a:ext uri="{FF2B5EF4-FFF2-40B4-BE49-F238E27FC236}">
                <a16:creationId xmlns:a16="http://schemas.microsoft.com/office/drawing/2014/main" id="{3AA4DE0A-6BDA-46AE-80C6-5E94AB23B654}"/>
              </a:ext>
            </a:extLst>
          </p:cNvPr>
          <p:cNvSpPr>
            <a:spLocks noGrp="1" noChangeArrowheads="1"/>
          </p:cNvSpPr>
          <p:nvPr>
            <p:ph type="title"/>
          </p:nvPr>
        </p:nvSpPr>
        <p:spPr/>
        <p:txBody>
          <a:bodyPr/>
          <a:lstStyle/>
          <a:p>
            <a:r>
              <a:rPr lang="en-US" altLang="en-US"/>
              <a:t>Bad Bias Technique for CB Stage</a:t>
            </a:r>
          </a:p>
        </p:txBody>
      </p:sp>
      <p:sp>
        <p:nvSpPr>
          <p:cNvPr id="390147" name="Rectangle 3">
            <a:extLst>
              <a:ext uri="{FF2B5EF4-FFF2-40B4-BE49-F238E27FC236}">
                <a16:creationId xmlns:a16="http://schemas.microsoft.com/office/drawing/2014/main" id="{FD446D85-ECBA-4191-AE9E-659C01D4C8A9}"/>
              </a:ext>
            </a:extLst>
          </p:cNvPr>
          <p:cNvSpPr>
            <a:spLocks noGrp="1" noChangeArrowheads="1"/>
          </p:cNvSpPr>
          <p:nvPr>
            <p:ph type="body" sz="half" idx="1"/>
          </p:nvPr>
        </p:nvSpPr>
        <p:spPr>
          <a:xfrm>
            <a:off x="685800" y="5943600"/>
            <a:ext cx="7772400" cy="457200"/>
          </a:xfrm>
          <a:ln/>
        </p:spPr>
        <p:txBody>
          <a:bodyPr/>
          <a:lstStyle/>
          <a:p>
            <a:r>
              <a:rPr lang="en-US" altLang="en-US"/>
              <a:t>Unfortunately, no emitter current can flow.</a:t>
            </a:r>
          </a:p>
        </p:txBody>
      </p:sp>
      <p:pic>
        <p:nvPicPr>
          <p:cNvPr id="390152" name="Picture 8">
            <a:extLst>
              <a:ext uri="{FF2B5EF4-FFF2-40B4-BE49-F238E27FC236}">
                <a16:creationId xmlns:a16="http://schemas.microsoft.com/office/drawing/2014/main" id="{C824A418-764C-4F1E-92A7-5F05CD5EF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419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F89C720-DF61-46B0-BD07-5487C1CDC10A}"/>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07AD77D9-5E4F-44C0-99BF-0372DBC03CD8}"/>
              </a:ext>
            </a:extLst>
          </p:cNvPr>
          <p:cNvSpPr>
            <a:spLocks noGrp="1"/>
          </p:cNvSpPr>
          <p:nvPr>
            <p:ph type="sldNum" sz="quarter" idx="11"/>
          </p:nvPr>
        </p:nvSpPr>
        <p:spPr/>
        <p:txBody>
          <a:bodyPr/>
          <a:lstStyle/>
          <a:p>
            <a:fld id="{DE234346-1F0B-484F-A32E-F0EFC1CD6D59}" type="slidenum">
              <a:rPr lang="en-US" altLang="en-US"/>
              <a:pPr/>
              <a:t>244</a:t>
            </a:fld>
            <a:endParaRPr lang="en-US" altLang="en-US"/>
          </a:p>
        </p:txBody>
      </p:sp>
      <p:pic>
        <p:nvPicPr>
          <p:cNvPr id="391175" name="Picture 7">
            <a:extLst>
              <a:ext uri="{FF2B5EF4-FFF2-40B4-BE49-F238E27FC236}">
                <a16:creationId xmlns:a16="http://schemas.microsoft.com/office/drawing/2014/main" id="{B2343447-90E2-4981-9735-4A0AA49C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0" y="990600"/>
            <a:ext cx="403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170" name="Rectangle 2">
            <a:extLst>
              <a:ext uri="{FF2B5EF4-FFF2-40B4-BE49-F238E27FC236}">
                <a16:creationId xmlns:a16="http://schemas.microsoft.com/office/drawing/2014/main" id="{75F1E6A4-F570-4685-B9DB-9324EDF37572}"/>
              </a:ext>
            </a:extLst>
          </p:cNvPr>
          <p:cNvSpPr>
            <a:spLocks noGrp="1" noChangeArrowheads="1"/>
          </p:cNvSpPr>
          <p:nvPr>
            <p:ph type="title"/>
          </p:nvPr>
        </p:nvSpPr>
        <p:spPr/>
        <p:txBody>
          <a:bodyPr/>
          <a:lstStyle/>
          <a:p>
            <a:r>
              <a:rPr lang="en-US" altLang="en-US"/>
              <a:t>Still No Good</a:t>
            </a:r>
          </a:p>
        </p:txBody>
      </p:sp>
      <p:sp>
        <p:nvSpPr>
          <p:cNvPr id="391171" name="Rectangle 3">
            <a:extLst>
              <a:ext uri="{FF2B5EF4-FFF2-40B4-BE49-F238E27FC236}">
                <a16:creationId xmlns:a16="http://schemas.microsoft.com/office/drawing/2014/main" id="{24897228-0822-462E-85BE-BE531E16E141}"/>
              </a:ext>
            </a:extLst>
          </p:cNvPr>
          <p:cNvSpPr>
            <a:spLocks noGrp="1" noChangeArrowheads="1"/>
          </p:cNvSpPr>
          <p:nvPr>
            <p:ph type="body" sz="half" idx="1"/>
          </p:nvPr>
        </p:nvSpPr>
        <p:spPr>
          <a:xfrm>
            <a:off x="685800" y="4876800"/>
            <a:ext cx="7772400" cy="1524000"/>
          </a:xfrm>
          <a:ln/>
        </p:spPr>
        <p:txBody>
          <a:bodyPr/>
          <a:lstStyle/>
          <a:p>
            <a:pPr>
              <a:lnSpc>
                <a:spcPct val="90000"/>
              </a:lnSpc>
            </a:pPr>
            <a:r>
              <a:rPr lang="en-US" altLang="en-US"/>
              <a:t>In haste, the student connects the emitter to ground, thinking it will provide a DC current path to bias the amplifier.  Little did he/she know that the input signal has been shorted to ground as well.  The circuit still does not amplify.</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B4548E72-49DA-43B7-90C5-1A2D79020AB8}"/>
              </a:ext>
            </a:extLst>
          </p:cNvPr>
          <p:cNvSpPr>
            <a:spLocks noGrp="1"/>
          </p:cNvSpPr>
          <p:nvPr>
            <p:ph type="ftr" sz="quarter" idx="10"/>
          </p:nvPr>
        </p:nvSpPr>
        <p:spPr/>
        <p:txBody>
          <a:bodyPr/>
          <a:lstStyle/>
          <a:p>
            <a:r>
              <a:rPr lang="en-US" altLang="en-US"/>
              <a:t>CH5 Bipolar Amplifiers</a:t>
            </a:r>
          </a:p>
        </p:txBody>
      </p:sp>
      <p:sp>
        <p:nvSpPr>
          <p:cNvPr id="8" name="Slide Number Placeholder 6">
            <a:extLst>
              <a:ext uri="{FF2B5EF4-FFF2-40B4-BE49-F238E27FC236}">
                <a16:creationId xmlns:a16="http://schemas.microsoft.com/office/drawing/2014/main" id="{67293C5B-D64D-4386-88C4-5C52A441E5CE}"/>
              </a:ext>
            </a:extLst>
          </p:cNvPr>
          <p:cNvSpPr>
            <a:spLocks noGrp="1"/>
          </p:cNvSpPr>
          <p:nvPr>
            <p:ph type="sldNum" sz="quarter" idx="11"/>
          </p:nvPr>
        </p:nvSpPr>
        <p:spPr/>
        <p:txBody>
          <a:bodyPr/>
          <a:lstStyle/>
          <a:p>
            <a:fld id="{A183EE1D-48E5-49C3-8551-33B39F5B5720}" type="slidenum">
              <a:rPr lang="en-US" altLang="en-US"/>
              <a:pPr/>
              <a:t>245</a:t>
            </a:fld>
            <a:endParaRPr lang="en-US" altLang="en-US"/>
          </a:p>
        </p:txBody>
      </p:sp>
      <p:sp>
        <p:nvSpPr>
          <p:cNvPr id="392194" name="Rectangle 2">
            <a:extLst>
              <a:ext uri="{FF2B5EF4-FFF2-40B4-BE49-F238E27FC236}">
                <a16:creationId xmlns:a16="http://schemas.microsoft.com/office/drawing/2014/main" id="{087FD8F9-FBEE-42A7-9789-A27F63B446BF}"/>
              </a:ext>
            </a:extLst>
          </p:cNvPr>
          <p:cNvSpPr>
            <a:spLocks noGrp="1" noChangeArrowheads="1"/>
          </p:cNvSpPr>
          <p:nvPr>
            <p:ph type="title"/>
          </p:nvPr>
        </p:nvSpPr>
        <p:spPr/>
        <p:txBody>
          <a:bodyPr/>
          <a:lstStyle/>
          <a:p>
            <a:r>
              <a:rPr lang="en-US" altLang="en-US"/>
              <a:t>Proper Biasing for CB Stage</a:t>
            </a:r>
          </a:p>
        </p:txBody>
      </p:sp>
      <p:grpSp>
        <p:nvGrpSpPr>
          <p:cNvPr id="392202" name="Group 10">
            <a:extLst>
              <a:ext uri="{FF2B5EF4-FFF2-40B4-BE49-F238E27FC236}">
                <a16:creationId xmlns:a16="http://schemas.microsoft.com/office/drawing/2014/main" id="{5B000EF0-C78E-4BBD-AE0D-E3B13E72FC32}"/>
              </a:ext>
            </a:extLst>
          </p:cNvPr>
          <p:cNvGrpSpPr>
            <a:grpSpLocks/>
          </p:cNvGrpSpPr>
          <p:nvPr/>
        </p:nvGrpSpPr>
        <p:grpSpPr bwMode="auto">
          <a:xfrm>
            <a:off x="2590800" y="4648200"/>
            <a:ext cx="3962400" cy="2057400"/>
            <a:chOff x="3360" y="1872"/>
            <a:chExt cx="1920" cy="960"/>
          </a:xfrm>
        </p:grpSpPr>
        <p:sp>
          <p:nvSpPr>
            <p:cNvPr id="392198" name="AutoShape 6">
              <a:extLst>
                <a:ext uri="{FF2B5EF4-FFF2-40B4-BE49-F238E27FC236}">
                  <a16:creationId xmlns:a16="http://schemas.microsoft.com/office/drawing/2014/main" id="{F98886F5-CEB5-4237-BC52-A98650D8D990}"/>
                </a:ext>
              </a:extLst>
            </p:cNvPr>
            <p:cNvSpPr>
              <a:spLocks noChangeArrowheads="1"/>
            </p:cNvSpPr>
            <p:nvPr/>
          </p:nvSpPr>
          <p:spPr bwMode="auto">
            <a:xfrm>
              <a:off x="3360" y="1872"/>
              <a:ext cx="1920" cy="96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92197" name="Object 5">
              <a:extLst>
                <a:ext uri="{FF2B5EF4-FFF2-40B4-BE49-F238E27FC236}">
                  <a16:creationId xmlns:a16="http://schemas.microsoft.com/office/drawing/2014/main" id="{63530250-C94A-4499-85E7-B22B3E14E167}"/>
                </a:ext>
              </a:extLst>
            </p:cNvPr>
            <p:cNvGraphicFramePr>
              <a:graphicFrameLocks noChangeAspect="1"/>
            </p:cNvGraphicFramePr>
            <p:nvPr/>
          </p:nvGraphicFramePr>
          <p:xfrm>
            <a:off x="3504" y="1872"/>
            <a:ext cx="1728" cy="912"/>
          </p:xfrm>
          <a:graphic>
            <a:graphicData uri="http://schemas.openxmlformats.org/presentationml/2006/ole">
              <mc:AlternateContent xmlns:mc="http://schemas.openxmlformats.org/markup-compatibility/2006">
                <mc:Choice xmlns:v="urn:schemas-microsoft-com:vml" Requires="v">
                  <p:oleObj spid="_x0000_s90113" name="Equation" r:id="rId3" imgW="2844720" imgH="1422360" progId="Equation.3">
                    <p:embed/>
                  </p:oleObj>
                </mc:Choice>
                <mc:Fallback>
                  <p:oleObj name="Equation" r:id="rId3" imgW="2844720" imgH="1422360" progId="Equation.3">
                    <p:embed/>
                    <p:pic>
                      <p:nvPicPr>
                        <p:cNvPr id="392197" name="Object 5">
                          <a:extLst>
                            <a:ext uri="{FF2B5EF4-FFF2-40B4-BE49-F238E27FC236}">
                              <a16:creationId xmlns:a16="http://schemas.microsoft.com/office/drawing/2014/main" id="{63530250-C94A-4499-85E7-B22B3E14E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872"/>
                          <a:ext cx="1728" cy="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92201" name="Picture 9">
            <a:extLst>
              <a:ext uri="{FF2B5EF4-FFF2-40B4-BE49-F238E27FC236}">
                <a16:creationId xmlns:a16="http://schemas.microsoft.com/office/drawing/2014/main" id="{FEC99AB8-9195-4AAE-BBEB-E9CB030F6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66800"/>
            <a:ext cx="8763000" cy="334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F755CB-DF9F-409D-B8F0-945D74A01FAF}"/>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3C3DEF59-E9B1-4514-A56E-A5B792AFD118}"/>
              </a:ext>
            </a:extLst>
          </p:cNvPr>
          <p:cNvSpPr>
            <a:spLocks noGrp="1"/>
          </p:cNvSpPr>
          <p:nvPr>
            <p:ph type="sldNum" sz="quarter" idx="11"/>
          </p:nvPr>
        </p:nvSpPr>
        <p:spPr/>
        <p:txBody>
          <a:bodyPr/>
          <a:lstStyle/>
          <a:p>
            <a:fld id="{F977941B-C39A-4858-AB48-565656666654}" type="slidenum">
              <a:rPr lang="en-US" altLang="en-US"/>
              <a:pPr/>
              <a:t>246</a:t>
            </a:fld>
            <a:endParaRPr lang="en-US" altLang="en-US"/>
          </a:p>
        </p:txBody>
      </p:sp>
      <p:sp>
        <p:nvSpPr>
          <p:cNvPr id="393218" name="Rectangle 2">
            <a:extLst>
              <a:ext uri="{FF2B5EF4-FFF2-40B4-BE49-F238E27FC236}">
                <a16:creationId xmlns:a16="http://schemas.microsoft.com/office/drawing/2014/main" id="{FD140ED3-8704-42C4-9B47-BAFBBC331277}"/>
              </a:ext>
            </a:extLst>
          </p:cNvPr>
          <p:cNvSpPr>
            <a:spLocks noGrp="1" noChangeArrowheads="1"/>
          </p:cNvSpPr>
          <p:nvPr>
            <p:ph type="title"/>
          </p:nvPr>
        </p:nvSpPr>
        <p:spPr/>
        <p:txBody>
          <a:bodyPr/>
          <a:lstStyle/>
          <a:p>
            <a:r>
              <a:rPr lang="en-US" altLang="en-US"/>
              <a:t>Reduction of Input Impedance Due to R</a:t>
            </a:r>
            <a:r>
              <a:rPr lang="en-US" altLang="en-US" baseline="-25000"/>
              <a:t>E</a:t>
            </a:r>
            <a:endParaRPr lang="en-US" altLang="en-US"/>
          </a:p>
        </p:txBody>
      </p:sp>
      <p:sp>
        <p:nvSpPr>
          <p:cNvPr id="393219" name="Rectangle 3">
            <a:extLst>
              <a:ext uri="{FF2B5EF4-FFF2-40B4-BE49-F238E27FC236}">
                <a16:creationId xmlns:a16="http://schemas.microsoft.com/office/drawing/2014/main" id="{48663741-7143-4348-879C-29F55298FCA0}"/>
              </a:ext>
            </a:extLst>
          </p:cNvPr>
          <p:cNvSpPr>
            <a:spLocks noGrp="1" noChangeArrowheads="1"/>
          </p:cNvSpPr>
          <p:nvPr>
            <p:ph type="body" sz="half" idx="1"/>
          </p:nvPr>
        </p:nvSpPr>
        <p:spPr>
          <a:xfrm>
            <a:off x="609600" y="5410200"/>
            <a:ext cx="7772400" cy="990600"/>
          </a:xfrm>
          <a:ln/>
        </p:spPr>
        <p:txBody>
          <a:bodyPr/>
          <a:lstStyle/>
          <a:p>
            <a:pPr>
              <a:lnSpc>
                <a:spcPct val="90000"/>
              </a:lnSpc>
            </a:pPr>
            <a:r>
              <a:rPr lang="en-US" altLang="en-US"/>
              <a:t>The reduction of input impedance due to R</a:t>
            </a:r>
            <a:r>
              <a:rPr lang="en-US" altLang="en-US" baseline="-25000"/>
              <a:t>E</a:t>
            </a:r>
            <a:r>
              <a:rPr lang="en-US" altLang="en-US"/>
              <a:t> is bad because it shunts part of the input current to ground instead of to Q</a:t>
            </a:r>
            <a:r>
              <a:rPr lang="en-US" altLang="en-US" baseline="-25000"/>
              <a:t>1 </a:t>
            </a:r>
            <a:r>
              <a:rPr lang="en-US" altLang="en-US"/>
              <a:t>(and R</a:t>
            </a:r>
            <a:r>
              <a:rPr lang="en-US" altLang="en-US" baseline="-25000"/>
              <a:t>c</a:t>
            </a:r>
            <a:r>
              <a:rPr lang="en-US" altLang="en-US"/>
              <a:t>) </a:t>
            </a:r>
            <a:r>
              <a:rPr lang="en-US" altLang="en-US" baseline="-25000"/>
              <a:t>.  </a:t>
            </a:r>
          </a:p>
        </p:txBody>
      </p:sp>
      <p:pic>
        <p:nvPicPr>
          <p:cNvPr id="393223" name="Picture 7">
            <a:extLst>
              <a:ext uri="{FF2B5EF4-FFF2-40B4-BE49-F238E27FC236}">
                <a16:creationId xmlns:a16="http://schemas.microsoft.com/office/drawing/2014/main" id="{2D791F82-35D5-49BD-8F49-99DFE5063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6800"/>
            <a:ext cx="5562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310A0B8-1938-4CF5-9872-2925C3320E09}"/>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DF1EA79B-1814-4943-8266-C243DBD165BB}"/>
              </a:ext>
            </a:extLst>
          </p:cNvPr>
          <p:cNvSpPr>
            <a:spLocks noGrp="1"/>
          </p:cNvSpPr>
          <p:nvPr>
            <p:ph type="sldNum" sz="quarter" idx="11"/>
          </p:nvPr>
        </p:nvSpPr>
        <p:spPr/>
        <p:txBody>
          <a:bodyPr/>
          <a:lstStyle/>
          <a:p>
            <a:fld id="{07CE1E78-654B-4BA8-BC7A-1A3FACA86353}" type="slidenum">
              <a:rPr lang="en-US" altLang="en-US"/>
              <a:pPr/>
              <a:t>247</a:t>
            </a:fld>
            <a:endParaRPr lang="en-US" altLang="en-US"/>
          </a:p>
        </p:txBody>
      </p:sp>
      <p:sp>
        <p:nvSpPr>
          <p:cNvPr id="394242" name="Rectangle 2">
            <a:extLst>
              <a:ext uri="{FF2B5EF4-FFF2-40B4-BE49-F238E27FC236}">
                <a16:creationId xmlns:a16="http://schemas.microsoft.com/office/drawing/2014/main" id="{82736573-7C57-4841-8630-31CE738EFC15}"/>
              </a:ext>
            </a:extLst>
          </p:cNvPr>
          <p:cNvSpPr>
            <a:spLocks noGrp="1" noChangeArrowheads="1"/>
          </p:cNvSpPr>
          <p:nvPr>
            <p:ph type="title"/>
          </p:nvPr>
        </p:nvSpPr>
        <p:spPr/>
        <p:txBody>
          <a:bodyPr/>
          <a:lstStyle/>
          <a:p>
            <a:r>
              <a:rPr lang="en-US" altLang="en-US"/>
              <a:t>Creation of V</a:t>
            </a:r>
            <a:r>
              <a:rPr lang="en-US" altLang="en-US" baseline="-25000"/>
              <a:t>b</a:t>
            </a:r>
            <a:endParaRPr lang="en-US" altLang="en-US"/>
          </a:p>
        </p:txBody>
      </p:sp>
      <p:sp>
        <p:nvSpPr>
          <p:cNvPr id="394243" name="Rectangle 3">
            <a:extLst>
              <a:ext uri="{FF2B5EF4-FFF2-40B4-BE49-F238E27FC236}">
                <a16:creationId xmlns:a16="http://schemas.microsoft.com/office/drawing/2014/main" id="{80787EF9-726B-4C72-A7B8-7CA74C769F85}"/>
              </a:ext>
            </a:extLst>
          </p:cNvPr>
          <p:cNvSpPr>
            <a:spLocks noGrp="1" noChangeArrowheads="1"/>
          </p:cNvSpPr>
          <p:nvPr>
            <p:ph type="body" sz="half" idx="1"/>
          </p:nvPr>
        </p:nvSpPr>
        <p:spPr>
          <a:xfrm>
            <a:off x="609600" y="5029200"/>
            <a:ext cx="7848600" cy="1371600"/>
          </a:xfrm>
          <a:ln/>
        </p:spPr>
        <p:txBody>
          <a:bodyPr/>
          <a:lstStyle/>
          <a:p>
            <a:r>
              <a:rPr lang="en-US" altLang="en-US"/>
              <a:t>Resistive divider lowers the gain.</a:t>
            </a:r>
          </a:p>
          <a:p>
            <a:r>
              <a:rPr lang="en-US" altLang="en-US"/>
              <a:t>To remedy this problem, a capacitor is inserted from base to ground to short out the resistor divider at the frequency of interest.</a:t>
            </a:r>
          </a:p>
        </p:txBody>
      </p:sp>
      <p:pic>
        <p:nvPicPr>
          <p:cNvPr id="394246" name="Picture 6">
            <a:extLst>
              <a:ext uri="{FF2B5EF4-FFF2-40B4-BE49-F238E27FC236}">
                <a16:creationId xmlns:a16="http://schemas.microsoft.com/office/drawing/2014/main" id="{0B4AA55F-23C2-4C69-A977-99DAF323C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39200" cy="242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990C8D-1793-4D22-8736-4B51CDD1BFCC}"/>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E950DBF6-B084-43C7-8655-467C0710E4D0}"/>
              </a:ext>
            </a:extLst>
          </p:cNvPr>
          <p:cNvSpPr>
            <a:spLocks noGrp="1"/>
          </p:cNvSpPr>
          <p:nvPr>
            <p:ph type="sldNum" sz="quarter" idx="11"/>
          </p:nvPr>
        </p:nvSpPr>
        <p:spPr/>
        <p:txBody>
          <a:bodyPr/>
          <a:lstStyle/>
          <a:p>
            <a:fld id="{FA95FFDE-54B4-4551-9990-F6A813A55830}" type="slidenum">
              <a:rPr lang="en-US" altLang="en-US"/>
              <a:pPr/>
              <a:t>248</a:t>
            </a:fld>
            <a:endParaRPr lang="en-US" altLang="en-US"/>
          </a:p>
        </p:txBody>
      </p:sp>
      <p:sp>
        <p:nvSpPr>
          <p:cNvPr id="395266" name="Rectangle 2">
            <a:extLst>
              <a:ext uri="{FF2B5EF4-FFF2-40B4-BE49-F238E27FC236}">
                <a16:creationId xmlns:a16="http://schemas.microsoft.com/office/drawing/2014/main" id="{9F8FB309-8666-426A-BD3F-E4EF7A4589BB}"/>
              </a:ext>
            </a:extLst>
          </p:cNvPr>
          <p:cNvSpPr>
            <a:spLocks noGrp="1" noChangeArrowheads="1"/>
          </p:cNvSpPr>
          <p:nvPr>
            <p:ph type="title"/>
          </p:nvPr>
        </p:nvSpPr>
        <p:spPr/>
        <p:txBody>
          <a:bodyPr/>
          <a:lstStyle/>
          <a:p>
            <a:r>
              <a:rPr lang="en-US" altLang="en-US"/>
              <a:t>Example of CB Stage with Bias </a:t>
            </a:r>
          </a:p>
        </p:txBody>
      </p:sp>
      <p:sp>
        <p:nvSpPr>
          <p:cNvPr id="395267" name="Rectangle 3">
            <a:extLst>
              <a:ext uri="{FF2B5EF4-FFF2-40B4-BE49-F238E27FC236}">
                <a16:creationId xmlns:a16="http://schemas.microsoft.com/office/drawing/2014/main" id="{1AB37F4E-92ED-42D5-8FAA-56D4CDCDA90A}"/>
              </a:ext>
            </a:extLst>
          </p:cNvPr>
          <p:cNvSpPr>
            <a:spLocks noGrp="1" noChangeArrowheads="1"/>
          </p:cNvSpPr>
          <p:nvPr>
            <p:ph type="body" sz="half" idx="1"/>
          </p:nvPr>
        </p:nvSpPr>
        <p:spPr>
          <a:xfrm>
            <a:off x="609600" y="4419600"/>
            <a:ext cx="7924800" cy="1981200"/>
          </a:xfrm>
          <a:ln/>
        </p:spPr>
        <p:txBody>
          <a:bodyPr/>
          <a:lstStyle/>
          <a:p>
            <a:pPr>
              <a:lnSpc>
                <a:spcPct val="90000"/>
              </a:lnSpc>
            </a:pPr>
            <a:r>
              <a:rPr lang="en-US" altLang="en-US"/>
              <a:t>For the circuit shown above, R</a:t>
            </a:r>
            <a:r>
              <a:rPr lang="en-US" altLang="en-US" baseline="-25000"/>
              <a:t>E</a:t>
            </a:r>
            <a:r>
              <a:rPr lang="en-US" altLang="en-US"/>
              <a:t> &gt;&gt; 1/g</a:t>
            </a:r>
            <a:r>
              <a:rPr lang="en-US" altLang="en-US" baseline="-25000"/>
              <a:t>m</a:t>
            </a:r>
            <a:r>
              <a:rPr lang="en-US" altLang="en-US"/>
              <a:t>.  </a:t>
            </a:r>
          </a:p>
          <a:p>
            <a:pPr>
              <a:lnSpc>
                <a:spcPct val="90000"/>
              </a:lnSpc>
            </a:pPr>
            <a:r>
              <a:rPr lang="en-US" altLang="en-US"/>
              <a:t>R</a:t>
            </a:r>
            <a:r>
              <a:rPr lang="en-US" altLang="en-US" baseline="-25000"/>
              <a:t>1</a:t>
            </a:r>
            <a:r>
              <a:rPr lang="en-US" altLang="en-US"/>
              <a:t> and R</a:t>
            </a:r>
            <a:r>
              <a:rPr lang="en-US" altLang="en-US" baseline="-25000"/>
              <a:t>2</a:t>
            </a:r>
            <a:r>
              <a:rPr lang="en-US" altLang="en-US"/>
              <a:t> are chosen so that V</a:t>
            </a:r>
            <a:r>
              <a:rPr lang="en-US" altLang="en-US" baseline="-25000"/>
              <a:t>b</a:t>
            </a:r>
            <a:r>
              <a:rPr lang="en-US" altLang="en-US"/>
              <a:t> is at the appropriate value and the current that flows thru the divider is much larger than the base current.</a:t>
            </a:r>
          </a:p>
          <a:p>
            <a:pPr>
              <a:lnSpc>
                <a:spcPct val="90000"/>
              </a:lnSpc>
            </a:pPr>
            <a:r>
              <a:rPr lang="en-US" altLang="en-US"/>
              <a:t>Capacitors are chosen to be small compared to 1/g</a:t>
            </a:r>
            <a:r>
              <a:rPr lang="en-US" altLang="en-US" baseline="-25000"/>
              <a:t>m</a:t>
            </a:r>
            <a:r>
              <a:rPr lang="en-US" altLang="en-US"/>
              <a:t> at the required frequency. </a:t>
            </a:r>
            <a:r>
              <a:rPr lang="en-US" altLang="en-US" baseline="-25000"/>
              <a:t> </a:t>
            </a:r>
            <a:endParaRPr lang="en-US" altLang="en-US"/>
          </a:p>
        </p:txBody>
      </p:sp>
      <p:pic>
        <p:nvPicPr>
          <p:cNvPr id="395271" name="Picture 7">
            <a:extLst>
              <a:ext uri="{FF2B5EF4-FFF2-40B4-BE49-F238E27FC236}">
                <a16:creationId xmlns:a16="http://schemas.microsoft.com/office/drawing/2014/main" id="{1DAF479C-1B4E-4C66-AC9B-8966907C2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990600"/>
            <a:ext cx="38100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C453D870-3177-402D-B7A8-A998FBC4D7CE}"/>
              </a:ext>
            </a:extLst>
          </p:cNvPr>
          <p:cNvSpPr>
            <a:spLocks noGrp="1"/>
          </p:cNvSpPr>
          <p:nvPr>
            <p:ph type="ftr" sz="quarter" idx="10"/>
          </p:nvPr>
        </p:nvSpPr>
        <p:spPr/>
        <p:txBody>
          <a:bodyPr/>
          <a:lstStyle/>
          <a:p>
            <a:r>
              <a:rPr lang="en-US" altLang="en-US"/>
              <a:t>CH5 Bipolar Amplifiers</a:t>
            </a:r>
          </a:p>
        </p:txBody>
      </p:sp>
      <p:sp>
        <p:nvSpPr>
          <p:cNvPr id="5" name="Slide Number Placeholder 5">
            <a:extLst>
              <a:ext uri="{FF2B5EF4-FFF2-40B4-BE49-F238E27FC236}">
                <a16:creationId xmlns:a16="http://schemas.microsoft.com/office/drawing/2014/main" id="{78BF2B25-477E-47A8-B31D-CFB70CB311DA}"/>
              </a:ext>
            </a:extLst>
          </p:cNvPr>
          <p:cNvSpPr>
            <a:spLocks noGrp="1"/>
          </p:cNvSpPr>
          <p:nvPr>
            <p:ph type="sldNum" sz="quarter" idx="11"/>
          </p:nvPr>
        </p:nvSpPr>
        <p:spPr/>
        <p:txBody>
          <a:bodyPr/>
          <a:lstStyle/>
          <a:p>
            <a:fld id="{4C974B84-C14F-469C-8E1B-07E73FD37D02}" type="slidenum">
              <a:rPr lang="en-US" altLang="en-US"/>
              <a:pPr/>
              <a:t>249</a:t>
            </a:fld>
            <a:endParaRPr lang="en-US" altLang="en-US"/>
          </a:p>
        </p:txBody>
      </p:sp>
      <p:sp>
        <p:nvSpPr>
          <p:cNvPr id="396290" name="Rectangle 2">
            <a:extLst>
              <a:ext uri="{FF2B5EF4-FFF2-40B4-BE49-F238E27FC236}">
                <a16:creationId xmlns:a16="http://schemas.microsoft.com/office/drawing/2014/main" id="{4582D7CB-C218-4A18-B55B-5C96B4170A97}"/>
              </a:ext>
            </a:extLst>
          </p:cNvPr>
          <p:cNvSpPr>
            <a:spLocks noGrp="1" noChangeArrowheads="1"/>
          </p:cNvSpPr>
          <p:nvPr>
            <p:ph type="title"/>
          </p:nvPr>
        </p:nvSpPr>
        <p:spPr/>
        <p:txBody>
          <a:bodyPr/>
          <a:lstStyle/>
          <a:p>
            <a:r>
              <a:rPr lang="en-US" altLang="en-US"/>
              <a:t>Emitter Follower (Common Collector Amplifier) </a:t>
            </a:r>
          </a:p>
        </p:txBody>
      </p:sp>
      <p:pic>
        <p:nvPicPr>
          <p:cNvPr id="396299" name="Picture 11">
            <a:extLst>
              <a:ext uri="{FF2B5EF4-FFF2-40B4-BE49-F238E27FC236}">
                <a16:creationId xmlns:a16="http://schemas.microsoft.com/office/drawing/2014/main" id="{F988E80A-8934-4359-9B99-231EF3F1C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5438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536E8086-5BC1-42C3-A51E-17C153FA4FE5}"/>
              </a:ext>
            </a:extLst>
          </p:cNvPr>
          <p:cNvSpPr>
            <a:spLocks noGrp="1"/>
          </p:cNvSpPr>
          <p:nvPr>
            <p:ph type="ftr" sz="quarter" idx="10"/>
          </p:nvPr>
        </p:nvSpPr>
        <p:spPr/>
        <p:txBody>
          <a:bodyPr/>
          <a:lstStyle/>
          <a:p>
            <a:r>
              <a:rPr lang="en-US" altLang="en-US"/>
              <a:t>CH2    Basic Physics of Semiconductors </a:t>
            </a:r>
          </a:p>
        </p:txBody>
      </p:sp>
      <p:sp>
        <p:nvSpPr>
          <p:cNvPr id="11" name="Slide Number Placeholder 6">
            <a:extLst>
              <a:ext uri="{FF2B5EF4-FFF2-40B4-BE49-F238E27FC236}">
                <a16:creationId xmlns:a16="http://schemas.microsoft.com/office/drawing/2014/main" id="{F5D5693C-02C8-49FB-8FAB-6C3298E85A11}"/>
              </a:ext>
            </a:extLst>
          </p:cNvPr>
          <p:cNvSpPr>
            <a:spLocks noGrp="1"/>
          </p:cNvSpPr>
          <p:nvPr>
            <p:ph type="sldNum" sz="quarter" idx="11"/>
          </p:nvPr>
        </p:nvSpPr>
        <p:spPr/>
        <p:txBody>
          <a:bodyPr/>
          <a:lstStyle/>
          <a:p>
            <a:fld id="{3F1A7738-A7DB-4B31-B23E-58DBF1CDF05D}" type="slidenum">
              <a:rPr lang="en-US" altLang="en-US"/>
              <a:pPr/>
              <a:t>25</a:t>
            </a:fld>
            <a:endParaRPr lang="en-US" altLang="en-US"/>
          </a:p>
        </p:txBody>
      </p:sp>
      <p:sp>
        <p:nvSpPr>
          <p:cNvPr id="27658" name="AutoShape 10">
            <a:extLst>
              <a:ext uri="{FF2B5EF4-FFF2-40B4-BE49-F238E27FC236}">
                <a16:creationId xmlns:a16="http://schemas.microsoft.com/office/drawing/2014/main" id="{8F58968B-E9ED-4589-B078-E0EE8009C52D}"/>
              </a:ext>
            </a:extLst>
          </p:cNvPr>
          <p:cNvSpPr>
            <a:spLocks noChangeArrowheads="1"/>
          </p:cNvSpPr>
          <p:nvPr/>
        </p:nvSpPr>
        <p:spPr bwMode="auto">
          <a:xfrm>
            <a:off x="4724400" y="3962400"/>
            <a:ext cx="3657600" cy="7620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7" name="AutoShape 9">
            <a:extLst>
              <a:ext uri="{FF2B5EF4-FFF2-40B4-BE49-F238E27FC236}">
                <a16:creationId xmlns:a16="http://schemas.microsoft.com/office/drawing/2014/main" id="{5D21A264-71A5-4227-9E17-42FF7DF0E101}"/>
              </a:ext>
            </a:extLst>
          </p:cNvPr>
          <p:cNvSpPr>
            <a:spLocks noChangeArrowheads="1"/>
          </p:cNvSpPr>
          <p:nvPr/>
        </p:nvSpPr>
        <p:spPr bwMode="auto">
          <a:xfrm>
            <a:off x="914400" y="3962400"/>
            <a:ext cx="3657600" cy="7620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0" name="Rectangle 2">
            <a:extLst>
              <a:ext uri="{FF2B5EF4-FFF2-40B4-BE49-F238E27FC236}">
                <a16:creationId xmlns:a16="http://schemas.microsoft.com/office/drawing/2014/main" id="{D4E31D6D-A0F7-4570-B335-DE3C37EC8DDC}"/>
              </a:ext>
            </a:extLst>
          </p:cNvPr>
          <p:cNvSpPr>
            <a:spLocks noGrp="1" noChangeArrowheads="1"/>
          </p:cNvSpPr>
          <p:nvPr>
            <p:ph type="title"/>
          </p:nvPr>
        </p:nvSpPr>
        <p:spPr/>
        <p:txBody>
          <a:bodyPr/>
          <a:lstStyle/>
          <a:p>
            <a:r>
              <a:rPr lang="en-US" altLang="en-US"/>
              <a:t>Example:  Linear vs. Nonlinear Charge Density Profile</a:t>
            </a:r>
          </a:p>
        </p:txBody>
      </p:sp>
      <p:sp>
        <p:nvSpPr>
          <p:cNvPr id="27651" name="AutoShape 3">
            <a:extLst>
              <a:ext uri="{FF2B5EF4-FFF2-40B4-BE49-F238E27FC236}">
                <a16:creationId xmlns:a16="http://schemas.microsoft.com/office/drawing/2014/main" id="{71F2EB1F-0915-47F3-9836-D1C7DC3DA622}"/>
              </a:ext>
            </a:extLst>
          </p:cNvPr>
          <p:cNvSpPr>
            <a:spLocks noGrp="1" noChangeAspect="1" noChangeArrowheads="1"/>
          </p:cNvSpPr>
          <p:nvPr>
            <p:ph type="body" sz="half" idx="1"/>
          </p:nvPr>
        </p:nvSpPr>
        <p:spPr>
          <a:xfrm>
            <a:off x="685800" y="5029200"/>
            <a:ext cx="7772400" cy="1295400"/>
          </a:xfrm>
          <a:ln/>
        </p:spPr>
        <p:txBody>
          <a:bodyPr/>
          <a:lstStyle/>
          <a:p>
            <a:r>
              <a:rPr lang="en-US" altLang="en-US"/>
              <a:t>Linear charge density profile means constant diffusion current, whereas nonlinear charge density profile means varying diffusion current.</a:t>
            </a:r>
            <a:r>
              <a:rPr lang="en-US" altLang="en-US" sz="1800"/>
              <a:t> </a:t>
            </a:r>
          </a:p>
        </p:txBody>
      </p:sp>
      <p:graphicFrame>
        <p:nvGraphicFramePr>
          <p:cNvPr id="27654" name="Object 6">
            <a:extLst>
              <a:ext uri="{FF2B5EF4-FFF2-40B4-BE49-F238E27FC236}">
                <a16:creationId xmlns:a16="http://schemas.microsoft.com/office/drawing/2014/main" id="{34BA2D1C-B1FB-4C9E-8626-D335712F8EAD}"/>
              </a:ext>
            </a:extLst>
          </p:cNvPr>
          <p:cNvGraphicFramePr>
            <a:graphicFrameLocks noChangeAspect="1"/>
          </p:cNvGraphicFramePr>
          <p:nvPr/>
        </p:nvGraphicFramePr>
        <p:xfrm>
          <a:off x="1219200" y="3962400"/>
          <a:ext cx="2895600" cy="723900"/>
        </p:xfrm>
        <a:graphic>
          <a:graphicData uri="http://schemas.openxmlformats.org/presentationml/2006/ole">
            <mc:AlternateContent xmlns:mc="http://schemas.openxmlformats.org/markup-compatibility/2006">
              <mc:Choice xmlns:v="urn:schemas-microsoft-com:vml" Requires="v">
                <p:oleObj spid="_x0000_s8193" name="Equation" r:id="rId4" imgW="2895480" imgH="723600" progId="Equation.3">
                  <p:embed/>
                </p:oleObj>
              </mc:Choice>
              <mc:Fallback>
                <p:oleObj name="Equation" r:id="rId4" imgW="2895480" imgH="723600" progId="Equation.3">
                  <p:embed/>
                  <p:pic>
                    <p:nvPicPr>
                      <p:cNvPr id="27654" name="Object 6">
                        <a:extLst>
                          <a:ext uri="{FF2B5EF4-FFF2-40B4-BE49-F238E27FC236}">
                            <a16:creationId xmlns:a16="http://schemas.microsoft.com/office/drawing/2014/main" id="{34BA2D1C-B1FB-4C9E-8626-D335712F8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962400"/>
                        <a:ext cx="28956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7">
            <a:extLst>
              <a:ext uri="{FF2B5EF4-FFF2-40B4-BE49-F238E27FC236}">
                <a16:creationId xmlns:a16="http://schemas.microsoft.com/office/drawing/2014/main" id="{7A30070C-DBAE-4A68-8DA7-BA1F98B899FB}"/>
              </a:ext>
            </a:extLst>
          </p:cNvPr>
          <p:cNvGraphicFramePr>
            <a:graphicFrameLocks noChangeAspect="1"/>
          </p:cNvGraphicFramePr>
          <p:nvPr/>
        </p:nvGraphicFramePr>
        <p:xfrm>
          <a:off x="4800600" y="3962400"/>
          <a:ext cx="3581400" cy="800100"/>
        </p:xfrm>
        <a:graphic>
          <a:graphicData uri="http://schemas.openxmlformats.org/presentationml/2006/ole">
            <mc:AlternateContent xmlns:mc="http://schemas.openxmlformats.org/markup-compatibility/2006">
              <mc:Choice xmlns:v="urn:schemas-microsoft-com:vml" Requires="v">
                <p:oleObj spid="_x0000_s8194" name="Equation" r:id="rId6" imgW="3581280" imgH="799920" progId="Equation.3">
                  <p:embed/>
                </p:oleObj>
              </mc:Choice>
              <mc:Fallback>
                <p:oleObj name="Equation" r:id="rId6" imgW="3581280" imgH="799920" progId="Equation.3">
                  <p:embed/>
                  <p:pic>
                    <p:nvPicPr>
                      <p:cNvPr id="27655" name="Object 7">
                        <a:extLst>
                          <a:ext uri="{FF2B5EF4-FFF2-40B4-BE49-F238E27FC236}">
                            <a16:creationId xmlns:a16="http://schemas.microsoft.com/office/drawing/2014/main" id="{7A30070C-DBAE-4A68-8DA7-BA1F98B89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3962400"/>
                        <a:ext cx="35814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9" name="Picture 11">
            <a:extLst>
              <a:ext uri="{FF2B5EF4-FFF2-40B4-BE49-F238E27FC236}">
                <a16:creationId xmlns:a16="http://schemas.microsoft.com/office/drawing/2014/main" id="{453C0526-0CB8-4AE9-9827-204EE2C90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828800"/>
            <a:ext cx="42862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1" name="Picture 13">
            <a:extLst>
              <a:ext uri="{FF2B5EF4-FFF2-40B4-BE49-F238E27FC236}">
                <a16:creationId xmlns:a16="http://schemas.microsoft.com/office/drawing/2014/main" id="{E77CBD14-8AF6-4100-9FA3-7334CC172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1828800"/>
            <a:ext cx="42481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3316B81-E404-43A6-9A23-367410542748}"/>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895BCFEA-9BC6-414A-BEC9-E023216C0485}"/>
              </a:ext>
            </a:extLst>
          </p:cNvPr>
          <p:cNvSpPr>
            <a:spLocks noGrp="1"/>
          </p:cNvSpPr>
          <p:nvPr>
            <p:ph type="sldNum" sz="quarter" idx="11"/>
          </p:nvPr>
        </p:nvSpPr>
        <p:spPr/>
        <p:txBody>
          <a:bodyPr/>
          <a:lstStyle/>
          <a:p>
            <a:fld id="{F56536C4-587A-44DA-9ABB-1EB7BAD73330}" type="slidenum">
              <a:rPr lang="en-US" altLang="en-US"/>
              <a:pPr/>
              <a:t>250</a:t>
            </a:fld>
            <a:endParaRPr lang="en-US" altLang="en-US"/>
          </a:p>
        </p:txBody>
      </p:sp>
      <p:sp>
        <p:nvSpPr>
          <p:cNvPr id="397314" name="Rectangle 2">
            <a:extLst>
              <a:ext uri="{FF2B5EF4-FFF2-40B4-BE49-F238E27FC236}">
                <a16:creationId xmlns:a16="http://schemas.microsoft.com/office/drawing/2014/main" id="{BA1B1246-48D9-4BB9-83C0-15D51CECF491}"/>
              </a:ext>
            </a:extLst>
          </p:cNvPr>
          <p:cNvSpPr>
            <a:spLocks noGrp="1" noChangeArrowheads="1"/>
          </p:cNvSpPr>
          <p:nvPr>
            <p:ph type="title"/>
          </p:nvPr>
        </p:nvSpPr>
        <p:spPr/>
        <p:txBody>
          <a:bodyPr/>
          <a:lstStyle/>
          <a:p>
            <a:r>
              <a:rPr lang="en-US" altLang="en-US"/>
              <a:t>Emitter Follower Core</a:t>
            </a:r>
          </a:p>
        </p:txBody>
      </p:sp>
      <p:sp>
        <p:nvSpPr>
          <p:cNvPr id="397315" name="Rectangle 3">
            <a:extLst>
              <a:ext uri="{FF2B5EF4-FFF2-40B4-BE49-F238E27FC236}">
                <a16:creationId xmlns:a16="http://schemas.microsoft.com/office/drawing/2014/main" id="{89207BB2-1ACB-40A1-B785-16E0DB35DB67}"/>
              </a:ext>
            </a:extLst>
          </p:cNvPr>
          <p:cNvSpPr>
            <a:spLocks noGrp="1" noChangeArrowheads="1"/>
          </p:cNvSpPr>
          <p:nvPr>
            <p:ph type="body" sz="half" idx="1"/>
          </p:nvPr>
        </p:nvSpPr>
        <p:spPr>
          <a:xfrm>
            <a:off x="609600" y="4597400"/>
            <a:ext cx="7848600" cy="1828800"/>
          </a:xfrm>
          <a:ln/>
        </p:spPr>
        <p:txBody>
          <a:bodyPr/>
          <a:lstStyle/>
          <a:p>
            <a:pPr>
              <a:lnSpc>
                <a:spcPct val="90000"/>
              </a:lnSpc>
            </a:pPr>
            <a:r>
              <a:rPr lang="en-US" altLang="en-US"/>
              <a:t>When the input is increased by </a:t>
            </a:r>
            <a:r>
              <a:rPr lang="en-US" altLang="en-US">
                <a:sym typeface="Symbol" panose="05050102010706020507" pitchFamily="18" charset="2"/>
              </a:rPr>
              <a:t>V, output is also increased by an amount that is less than V due to the increase in collector current and hence the increase in potential drop across R</a:t>
            </a:r>
            <a:r>
              <a:rPr lang="en-US" altLang="en-US" baseline="-25000">
                <a:sym typeface="Symbol" panose="05050102010706020507" pitchFamily="18" charset="2"/>
              </a:rPr>
              <a:t>E</a:t>
            </a:r>
            <a:r>
              <a:rPr lang="en-US" altLang="en-US">
                <a:sym typeface="Symbol" panose="05050102010706020507" pitchFamily="18" charset="2"/>
              </a:rPr>
              <a:t>.</a:t>
            </a:r>
          </a:p>
          <a:p>
            <a:pPr>
              <a:lnSpc>
                <a:spcPct val="90000"/>
              </a:lnSpc>
            </a:pPr>
            <a:r>
              <a:rPr lang="en-US" altLang="en-US">
                <a:sym typeface="Symbol" panose="05050102010706020507" pitchFamily="18" charset="2"/>
              </a:rPr>
              <a:t>However the absolute values of input and output differ by a V</a:t>
            </a:r>
            <a:r>
              <a:rPr lang="en-US" altLang="en-US" baseline="-25000">
                <a:sym typeface="Symbol" panose="05050102010706020507" pitchFamily="18" charset="2"/>
              </a:rPr>
              <a:t>BE</a:t>
            </a:r>
            <a:r>
              <a:rPr lang="en-US" altLang="en-US">
                <a:sym typeface="Symbol" panose="05050102010706020507" pitchFamily="18" charset="2"/>
              </a:rPr>
              <a:t>.</a:t>
            </a:r>
          </a:p>
        </p:txBody>
      </p:sp>
      <p:pic>
        <p:nvPicPr>
          <p:cNvPr id="397319" name="Picture 7">
            <a:extLst>
              <a:ext uri="{FF2B5EF4-FFF2-40B4-BE49-F238E27FC236}">
                <a16:creationId xmlns:a16="http://schemas.microsoft.com/office/drawing/2014/main" id="{C5DFB209-7A5B-471B-8C9A-1FA00191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76300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5E86C33A-CD2E-49EF-A91E-40AA604AB72B}"/>
              </a:ext>
            </a:extLst>
          </p:cNvPr>
          <p:cNvSpPr>
            <a:spLocks noGrp="1"/>
          </p:cNvSpPr>
          <p:nvPr>
            <p:ph type="ftr" sz="quarter" idx="10"/>
          </p:nvPr>
        </p:nvSpPr>
        <p:spPr/>
        <p:txBody>
          <a:bodyPr/>
          <a:lstStyle/>
          <a:p>
            <a:r>
              <a:rPr lang="en-US" altLang="en-US"/>
              <a:t>CH5 Bipolar Amplifiers</a:t>
            </a:r>
          </a:p>
        </p:txBody>
      </p:sp>
      <p:sp>
        <p:nvSpPr>
          <p:cNvPr id="11" name="Slide Number Placeholder 6">
            <a:extLst>
              <a:ext uri="{FF2B5EF4-FFF2-40B4-BE49-F238E27FC236}">
                <a16:creationId xmlns:a16="http://schemas.microsoft.com/office/drawing/2014/main" id="{D7B16C63-3F9D-49D0-B383-A335124F21AB}"/>
              </a:ext>
            </a:extLst>
          </p:cNvPr>
          <p:cNvSpPr>
            <a:spLocks noGrp="1"/>
          </p:cNvSpPr>
          <p:nvPr>
            <p:ph type="sldNum" sz="quarter" idx="11"/>
          </p:nvPr>
        </p:nvSpPr>
        <p:spPr/>
        <p:txBody>
          <a:bodyPr/>
          <a:lstStyle/>
          <a:p>
            <a:fld id="{3878F093-2E0B-454C-A325-975AB664E889}" type="slidenum">
              <a:rPr lang="en-US" altLang="en-US"/>
              <a:pPr/>
              <a:t>251</a:t>
            </a:fld>
            <a:endParaRPr lang="en-US" altLang="en-US"/>
          </a:p>
        </p:txBody>
      </p:sp>
      <p:sp>
        <p:nvSpPr>
          <p:cNvPr id="398338" name="Rectangle 2">
            <a:extLst>
              <a:ext uri="{FF2B5EF4-FFF2-40B4-BE49-F238E27FC236}">
                <a16:creationId xmlns:a16="http://schemas.microsoft.com/office/drawing/2014/main" id="{1E682F6A-D4E7-44B0-9D13-F66D5447D756}"/>
              </a:ext>
            </a:extLst>
          </p:cNvPr>
          <p:cNvSpPr>
            <a:spLocks noGrp="1" noChangeArrowheads="1"/>
          </p:cNvSpPr>
          <p:nvPr>
            <p:ph type="title"/>
          </p:nvPr>
        </p:nvSpPr>
        <p:spPr/>
        <p:txBody>
          <a:bodyPr/>
          <a:lstStyle/>
          <a:p>
            <a:r>
              <a:rPr lang="en-US" altLang="en-US"/>
              <a:t>Small-Signal Model of Emitter Follower</a:t>
            </a:r>
          </a:p>
        </p:txBody>
      </p:sp>
      <p:sp>
        <p:nvSpPr>
          <p:cNvPr id="398339" name="Rectangle 3">
            <a:extLst>
              <a:ext uri="{FF2B5EF4-FFF2-40B4-BE49-F238E27FC236}">
                <a16:creationId xmlns:a16="http://schemas.microsoft.com/office/drawing/2014/main" id="{6EB2F0A9-E5B2-421D-AF73-FC175A6ED59D}"/>
              </a:ext>
            </a:extLst>
          </p:cNvPr>
          <p:cNvSpPr>
            <a:spLocks noGrp="1" noChangeArrowheads="1"/>
          </p:cNvSpPr>
          <p:nvPr>
            <p:ph type="body" sz="half" idx="1"/>
          </p:nvPr>
        </p:nvSpPr>
        <p:spPr>
          <a:xfrm>
            <a:off x="685800" y="5410200"/>
            <a:ext cx="7772400" cy="977900"/>
          </a:xfrm>
          <a:ln/>
        </p:spPr>
        <p:txBody>
          <a:bodyPr/>
          <a:lstStyle/>
          <a:p>
            <a:r>
              <a:rPr lang="en-US" altLang="en-US"/>
              <a:t>As shown above, the voltage gain is less than unity and positive. </a:t>
            </a:r>
          </a:p>
        </p:txBody>
      </p:sp>
      <p:pic>
        <p:nvPicPr>
          <p:cNvPr id="398346" name="Picture 10">
            <a:extLst>
              <a:ext uri="{FF2B5EF4-FFF2-40B4-BE49-F238E27FC236}">
                <a16:creationId xmlns:a16="http://schemas.microsoft.com/office/drawing/2014/main" id="{1B0B6B17-D271-496A-BFDD-361E53C35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472440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8348" name="Group 12">
            <a:extLst>
              <a:ext uri="{FF2B5EF4-FFF2-40B4-BE49-F238E27FC236}">
                <a16:creationId xmlns:a16="http://schemas.microsoft.com/office/drawing/2014/main" id="{33D0F6CA-B3F0-4FBE-B6B8-CD6A6F17905D}"/>
              </a:ext>
            </a:extLst>
          </p:cNvPr>
          <p:cNvGrpSpPr>
            <a:grpSpLocks/>
          </p:cNvGrpSpPr>
          <p:nvPr/>
        </p:nvGrpSpPr>
        <p:grpSpPr bwMode="auto">
          <a:xfrm>
            <a:off x="4940300" y="2082800"/>
            <a:ext cx="4114800" cy="2057400"/>
            <a:chOff x="3024" y="1104"/>
            <a:chExt cx="1920" cy="1056"/>
          </a:xfrm>
        </p:grpSpPr>
        <p:grpSp>
          <p:nvGrpSpPr>
            <p:cNvPr id="398347" name="Group 11">
              <a:extLst>
                <a:ext uri="{FF2B5EF4-FFF2-40B4-BE49-F238E27FC236}">
                  <a16:creationId xmlns:a16="http://schemas.microsoft.com/office/drawing/2014/main" id="{8979F422-2413-47E2-A537-3FFAFACB1194}"/>
                </a:ext>
              </a:extLst>
            </p:cNvPr>
            <p:cNvGrpSpPr>
              <a:grpSpLocks/>
            </p:cNvGrpSpPr>
            <p:nvPr/>
          </p:nvGrpSpPr>
          <p:grpSpPr bwMode="auto">
            <a:xfrm>
              <a:off x="3024" y="1104"/>
              <a:ext cx="1920" cy="1056"/>
              <a:chOff x="3024" y="1104"/>
              <a:chExt cx="1920" cy="1056"/>
            </a:xfrm>
          </p:grpSpPr>
          <p:sp>
            <p:nvSpPr>
              <p:cNvPr id="398342" name="AutoShape 6">
                <a:extLst>
                  <a:ext uri="{FF2B5EF4-FFF2-40B4-BE49-F238E27FC236}">
                    <a16:creationId xmlns:a16="http://schemas.microsoft.com/office/drawing/2014/main" id="{7EA705EC-1395-4948-8C21-27F1FB4D1C7C}"/>
                  </a:ext>
                </a:extLst>
              </p:cNvPr>
              <p:cNvSpPr>
                <a:spLocks noChangeArrowheads="1"/>
              </p:cNvSpPr>
              <p:nvPr/>
            </p:nvSpPr>
            <p:spPr bwMode="auto">
              <a:xfrm>
                <a:off x="3024" y="1104"/>
                <a:ext cx="1920"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98341" name="Object 5">
                <a:extLst>
                  <a:ext uri="{FF2B5EF4-FFF2-40B4-BE49-F238E27FC236}">
                    <a16:creationId xmlns:a16="http://schemas.microsoft.com/office/drawing/2014/main" id="{CF2F2A6A-2F8A-4607-83D6-CBBEFD4B23B5}"/>
                  </a:ext>
                </a:extLst>
              </p:cNvPr>
              <p:cNvGraphicFramePr>
                <a:graphicFrameLocks noChangeAspect="1"/>
              </p:cNvGraphicFramePr>
              <p:nvPr/>
            </p:nvGraphicFramePr>
            <p:xfrm>
              <a:off x="3264" y="1344"/>
              <a:ext cx="1496" cy="672"/>
            </p:xfrm>
            <a:graphic>
              <a:graphicData uri="http://schemas.openxmlformats.org/presentationml/2006/ole">
                <mc:AlternateContent xmlns:mc="http://schemas.openxmlformats.org/markup-compatibility/2006">
                  <mc:Choice xmlns:v="urn:schemas-microsoft-com:vml" Requires="v">
                    <p:oleObj spid="_x0000_s91137" name="Equation" r:id="rId4" imgW="3581280" imgH="1180800" progId="Equation.3">
                      <p:embed/>
                    </p:oleObj>
                  </mc:Choice>
                  <mc:Fallback>
                    <p:oleObj name="Equation" r:id="rId4" imgW="3581280" imgH="1180800" progId="Equation.3">
                      <p:embed/>
                      <p:pic>
                        <p:nvPicPr>
                          <p:cNvPr id="398341" name="Object 5">
                            <a:extLst>
                              <a:ext uri="{FF2B5EF4-FFF2-40B4-BE49-F238E27FC236}">
                                <a16:creationId xmlns:a16="http://schemas.microsoft.com/office/drawing/2014/main" id="{CF2F2A6A-2F8A-4607-83D6-CBBEFD4B2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1344"/>
                            <a:ext cx="1496"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8344" name="Object 8">
              <a:extLst>
                <a:ext uri="{FF2B5EF4-FFF2-40B4-BE49-F238E27FC236}">
                  <a16:creationId xmlns:a16="http://schemas.microsoft.com/office/drawing/2014/main" id="{6AB53520-122E-4A19-8FDF-DD8C7A2F8E3A}"/>
                </a:ext>
              </a:extLst>
            </p:cNvPr>
            <p:cNvGraphicFramePr>
              <a:graphicFrameLocks noChangeAspect="1"/>
            </p:cNvGraphicFramePr>
            <p:nvPr/>
          </p:nvGraphicFramePr>
          <p:xfrm>
            <a:off x="3264" y="1152"/>
            <a:ext cx="464" cy="200"/>
          </p:xfrm>
          <a:graphic>
            <a:graphicData uri="http://schemas.openxmlformats.org/presentationml/2006/ole">
              <mc:AlternateContent xmlns:mc="http://schemas.openxmlformats.org/markup-compatibility/2006">
                <mc:Choice xmlns:v="urn:schemas-microsoft-com:vml" Requires="v">
                  <p:oleObj spid="_x0000_s91138" name="Equation" r:id="rId6" imgW="736560" imgH="317160" progId="Equation.3">
                    <p:embed/>
                  </p:oleObj>
                </mc:Choice>
                <mc:Fallback>
                  <p:oleObj name="Equation" r:id="rId6" imgW="736560" imgH="317160" progId="Equation.3">
                    <p:embed/>
                    <p:pic>
                      <p:nvPicPr>
                        <p:cNvPr id="398344" name="Object 8">
                          <a:extLst>
                            <a:ext uri="{FF2B5EF4-FFF2-40B4-BE49-F238E27FC236}">
                              <a16:creationId xmlns:a16="http://schemas.microsoft.com/office/drawing/2014/main" id="{6AB53520-122E-4A19-8FDF-DD8C7A2F8E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1152"/>
                          <a:ext cx="4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7D192BA3-DC61-41D4-B8C0-40248A690F9A}"/>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77AAC2BC-A73A-4C45-A55F-E738932434AD}"/>
              </a:ext>
            </a:extLst>
          </p:cNvPr>
          <p:cNvSpPr>
            <a:spLocks noGrp="1"/>
          </p:cNvSpPr>
          <p:nvPr>
            <p:ph type="sldNum" sz="quarter" idx="11"/>
          </p:nvPr>
        </p:nvSpPr>
        <p:spPr/>
        <p:txBody>
          <a:bodyPr/>
          <a:lstStyle/>
          <a:p>
            <a:fld id="{8AB8A0CA-67F4-4456-8331-A3E8594BBCE9}" type="slidenum">
              <a:rPr lang="en-US" altLang="en-US"/>
              <a:pPr/>
              <a:t>252</a:t>
            </a:fld>
            <a:endParaRPr lang="en-US" altLang="en-US"/>
          </a:p>
        </p:txBody>
      </p:sp>
      <p:sp>
        <p:nvSpPr>
          <p:cNvPr id="399362" name="Rectangle 2">
            <a:extLst>
              <a:ext uri="{FF2B5EF4-FFF2-40B4-BE49-F238E27FC236}">
                <a16:creationId xmlns:a16="http://schemas.microsoft.com/office/drawing/2014/main" id="{E6FCD044-198A-4370-B1A4-FAB2FDFFD3A0}"/>
              </a:ext>
            </a:extLst>
          </p:cNvPr>
          <p:cNvSpPr>
            <a:spLocks noGrp="1" noChangeArrowheads="1"/>
          </p:cNvSpPr>
          <p:nvPr>
            <p:ph type="title"/>
          </p:nvPr>
        </p:nvSpPr>
        <p:spPr/>
        <p:txBody>
          <a:bodyPr/>
          <a:lstStyle/>
          <a:p>
            <a:r>
              <a:rPr lang="en-US" altLang="en-US"/>
              <a:t>Unity-Gain Emitter Follower</a:t>
            </a:r>
          </a:p>
        </p:txBody>
      </p:sp>
      <p:sp>
        <p:nvSpPr>
          <p:cNvPr id="399363" name="Rectangle 3">
            <a:extLst>
              <a:ext uri="{FF2B5EF4-FFF2-40B4-BE49-F238E27FC236}">
                <a16:creationId xmlns:a16="http://schemas.microsoft.com/office/drawing/2014/main" id="{1C92406F-D13D-4269-8A26-2DFE61FE41C4}"/>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The voltage gain is unity because a constant collector current (= I</a:t>
            </a:r>
            <a:r>
              <a:rPr lang="en-US" altLang="en-US" baseline="-25000"/>
              <a:t>1</a:t>
            </a:r>
            <a:r>
              <a:rPr lang="en-US" altLang="en-US"/>
              <a:t>) results in a constant V</a:t>
            </a:r>
            <a:r>
              <a:rPr lang="en-US" altLang="en-US" baseline="-25000"/>
              <a:t>BE</a:t>
            </a:r>
            <a:r>
              <a:rPr lang="en-US" altLang="en-US"/>
              <a:t>, and hence V</a:t>
            </a:r>
            <a:r>
              <a:rPr lang="en-US" altLang="en-US" baseline="-25000"/>
              <a:t>out </a:t>
            </a:r>
            <a:r>
              <a:rPr lang="en-US" altLang="en-US"/>
              <a:t>follows V</a:t>
            </a:r>
            <a:r>
              <a:rPr lang="en-US" altLang="en-US" baseline="-25000"/>
              <a:t>in </a:t>
            </a:r>
            <a:r>
              <a:rPr lang="en-US" altLang="en-US"/>
              <a:t>exactly.</a:t>
            </a:r>
          </a:p>
        </p:txBody>
      </p:sp>
      <p:grpSp>
        <p:nvGrpSpPr>
          <p:cNvPr id="399372" name="Group 12">
            <a:extLst>
              <a:ext uri="{FF2B5EF4-FFF2-40B4-BE49-F238E27FC236}">
                <a16:creationId xmlns:a16="http://schemas.microsoft.com/office/drawing/2014/main" id="{5ED496F5-68D3-4157-A205-70939C0F0B64}"/>
              </a:ext>
            </a:extLst>
          </p:cNvPr>
          <p:cNvGrpSpPr>
            <a:grpSpLocks/>
          </p:cNvGrpSpPr>
          <p:nvPr/>
        </p:nvGrpSpPr>
        <p:grpSpPr bwMode="auto">
          <a:xfrm>
            <a:off x="5257800" y="2286000"/>
            <a:ext cx="1828800" cy="1371600"/>
            <a:chOff x="3792" y="1296"/>
            <a:chExt cx="816" cy="624"/>
          </a:xfrm>
        </p:grpSpPr>
        <p:sp>
          <p:nvSpPr>
            <p:cNvPr id="399369" name="AutoShape 9">
              <a:extLst>
                <a:ext uri="{FF2B5EF4-FFF2-40B4-BE49-F238E27FC236}">
                  <a16:creationId xmlns:a16="http://schemas.microsoft.com/office/drawing/2014/main" id="{C56D0508-335A-496E-AC67-18C3C87F5AF1}"/>
                </a:ext>
              </a:extLst>
            </p:cNvPr>
            <p:cNvSpPr>
              <a:spLocks noChangeArrowheads="1"/>
            </p:cNvSpPr>
            <p:nvPr/>
          </p:nvSpPr>
          <p:spPr bwMode="auto">
            <a:xfrm>
              <a:off x="3792" y="1296"/>
              <a:ext cx="816"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99368" name="Object 8">
              <a:extLst>
                <a:ext uri="{FF2B5EF4-FFF2-40B4-BE49-F238E27FC236}">
                  <a16:creationId xmlns:a16="http://schemas.microsoft.com/office/drawing/2014/main" id="{E544FFC2-D17A-4663-819A-6E53962CAD1D}"/>
                </a:ext>
              </a:extLst>
            </p:cNvPr>
            <p:cNvGraphicFramePr>
              <a:graphicFrameLocks noChangeAspect="1"/>
            </p:cNvGraphicFramePr>
            <p:nvPr/>
          </p:nvGraphicFramePr>
          <p:xfrm>
            <a:off x="3936" y="1632"/>
            <a:ext cx="464" cy="240"/>
          </p:xfrm>
          <a:graphic>
            <a:graphicData uri="http://schemas.openxmlformats.org/presentationml/2006/ole">
              <mc:AlternateContent xmlns:mc="http://schemas.openxmlformats.org/markup-compatibility/2006">
                <mc:Choice xmlns:v="urn:schemas-microsoft-com:vml" Requires="v">
                  <p:oleObj spid="_x0000_s92161" name="Equation" r:id="rId3" imgW="736560" imgH="380880" progId="Equation.3">
                    <p:embed/>
                  </p:oleObj>
                </mc:Choice>
                <mc:Fallback>
                  <p:oleObj name="Equation" r:id="rId3" imgW="736560" imgH="380880" progId="Equation.3">
                    <p:embed/>
                    <p:pic>
                      <p:nvPicPr>
                        <p:cNvPr id="399368" name="Object 8">
                          <a:extLst>
                            <a:ext uri="{FF2B5EF4-FFF2-40B4-BE49-F238E27FC236}">
                              <a16:creationId xmlns:a16="http://schemas.microsoft.com/office/drawing/2014/main" id="{E544FFC2-D17A-4663-819A-6E53962CA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1632"/>
                          <a:ext cx="4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70" name="Object 10">
              <a:extLst>
                <a:ext uri="{FF2B5EF4-FFF2-40B4-BE49-F238E27FC236}">
                  <a16:creationId xmlns:a16="http://schemas.microsoft.com/office/drawing/2014/main" id="{A8CD3F6F-D6B6-4D7F-AA80-1D0D9EC172AB}"/>
                </a:ext>
              </a:extLst>
            </p:cNvPr>
            <p:cNvGraphicFramePr>
              <a:graphicFrameLocks noChangeAspect="1"/>
            </p:cNvGraphicFramePr>
            <p:nvPr/>
          </p:nvGraphicFramePr>
          <p:xfrm>
            <a:off x="3936" y="1344"/>
            <a:ext cx="464" cy="200"/>
          </p:xfrm>
          <a:graphic>
            <a:graphicData uri="http://schemas.openxmlformats.org/presentationml/2006/ole">
              <mc:AlternateContent xmlns:mc="http://schemas.openxmlformats.org/markup-compatibility/2006">
                <mc:Choice xmlns:v="urn:schemas-microsoft-com:vml" Requires="v">
                  <p:oleObj spid="_x0000_s92162" name="Equation" r:id="rId5" imgW="736560" imgH="317160" progId="Equation.3">
                    <p:embed/>
                  </p:oleObj>
                </mc:Choice>
                <mc:Fallback>
                  <p:oleObj name="Equation" r:id="rId5" imgW="736560" imgH="317160" progId="Equation.3">
                    <p:embed/>
                    <p:pic>
                      <p:nvPicPr>
                        <p:cNvPr id="399370" name="Object 10">
                          <a:extLst>
                            <a:ext uri="{FF2B5EF4-FFF2-40B4-BE49-F238E27FC236}">
                              <a16:creationId xmlns:a16="http://schemas.microsoft.com/office/drawing/2014/main" id="{A8CD3F6F-D6B6-4D7F-AA80-1D0D9EC172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1344"/>
                          <a:ext cx="4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99371" name="Picture 11">
            <a:extLst>
              <a:ext uri="{FF2B5EF4-FFF2-40B4-BE49-F238E27FC236}">
                <a16:creationId xmlns:a16="http://schemas.microsoft.com/office/drawing/2014/main" id="{75C23E4A-A9DF-4CFF-91CE-3649F8A5A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1066800"/>
            <a:ext cx="3265488"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E252D4A8-93F4-4CC7-A24A-731FEEB6A9D0}"/>
              </a:ext>
            </a:extLst>
          </p:cNvPr>
          <p:cNvSpPr>
            <a:spLocks noGrp="1"/>
          </p:cNvSpPr>
          <p:nvPr>
            <p:ph type="ftr" sz="quarter" idx="10"/>
          </p:nvPr>
        </p:nvSpPr>
        <p:spPr/>
        <p:txBody>
          <a:bodyPr/>
          <a:lstStyle/>
          <a:p>
            <a:r>
              <a:rPr lang="en-US" altLang="en-US"/>
              <a:t>CH5 Bipolar Amplifiers</a:t>
            </a:r>
          </a:p>
        </p:txBody>
      </p:sp>
      <p:sp>
        <p:nvSpPr>
          <p:cNvPr id="8" name="Slide Number Placeholder 5">
            <a:extLst>
              <a:ext uri="{FF2B5EF4-FFF2-40B4-BE49-F238E27FC236}">
                <a16:creationId xmlns:a16="http://schemas.microsoft.com/office/drawing/2014/main" id="{E2CFE821-1581-42CE-A65F-DE3ADD0CF45E}"/>
              </a:ext>
            </a:extLst>
          </p:cNvPr>
          <p:cNvSpPr>
            <a:spLocks noGrp="1"/>
          </p:cNvSpPr>
          <p:nvPr>
            <p:ph type="sldNum" sz="quarter" idx="11"/>
          </p:nvPr>
        </p:nvSpPr>
        <p:spPr/>
        <p:txBody>
          <a:bodyPr/>
          <a:lstStyle/>
          <a:p>
            <a:fld id="{AA665EC7-033F-4AF3-8852-187DAF1D530A}" type="slidenum">
              <a:rPr lang="en-US" altLang="en-US"/>
              <a:pPr/>
              <a:t>253</a:t>
            </a:fld>
            <a:endParaRPr lang="en-US" altLang="en-US"/>
          </a:p>
        </p:txBody>
      </p:sp>
      <p:sp>
        <p:nvSpPr>
          <p:cNvPr id="400386" name="Rectangle 2">
            <a:extLst>
              <a:ext uri="{FF2B5EF4-FFF2-40B4-BE49-F238E27FC236}">
                <a16:creationId xmlns:a16="http://schemas.microsoft.com/office/drawing/2014/main" id="{BDF9424A-FFA5-4BBD-BA7F-996CCD89DC34}"/>
              </a:ext>
            </a:extLst>
          </p:cNvPr>
          <p:cNvSpPr>
            <a:spLocks noGrp="1" noChangeArrowheads="1"/>
          </p:cNvSpPr>
          <p:nvPr>
            <p:ph type="title"/>
          </p:nvPr>
        </p:nvSpPr>
        <p:spPr/>
        <p:txBody>
          <a:bodyPr/>
          <a:lstStyle/>
          <a:p>
            <a:r>
              <a:rPr lang="en-US" altLang="en-US"/>
              <a:t>Analysis of Emitter Follower as a Voltage Divider</a:t>
            </a:r>
          </a:p>
        </p:txBody>
      </p:sp>
      <p:pic>
        <p:nvPicPr>
          <p:cNvPr id="400393" name="Picture 9">
            <a:extLst>
              <a:ext uri="{FF2B5EF4-FFF2-40B4-BE49-F238E27FC236}">
                <a16:creationId xmlns:a16="http://schemas.microsoft.com/office/drawing/2014/main" id="{D8CC7C0D-1039-4C88-BD85-57CC4EE75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8001000"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0395" name="Group 11">
            <a:extLst>
              <a:ext uri="{FF2B5EF4-FFF2-40B4-BE49-F238E27FC236}">
                <a16:creationId xmlns:a16="http://schemas.microsoft.com/office/drawing/2014/main" id="{0804DD3A-7200-4B84-943C-9090D22107DF}"/>
              </a:ext>
            </a:extLst>
          </p:cNvPr>
          <p:cNvGrpSpPr>
            <a:grpSpLocks/>
          </p:cNvGrpSpPr>
          <p:nvPr/>
        </p:nvGrpSpPr>
        <p:grpSpPr bwMode="auto">
          <a:xfrm>
            <a:off x="3733800" y="5791200"/>
            <a:ext cx="1600200" cy="762000"/>
            <a:chOff x="2448" y="3168"/>
            <a:chExt cx="576" cy="288"/>
          </a:xfrm>
        </p:grpSpPr>
        <p:sp>
          <p:nvSpPr>
            <p:cNvPr id="400394" name="AutoShape 10">
              <a:extLst>
                <a:ext uri="{FF2B5EF4-FFF2-40B4-BE49-F238E27FC236}">
                  <a16:creationId xmlns:a16="http://schemas.microsoft.com/office/drawing/2014/main" id="{89F83A4A-98C7-41AB-AD82-7AB720AE80EE}"/>
                </a:ext>
              </a:extLst>
            </p:cNvPr>
            <p:cNvSpPr>
              <a:spLocks noChangeArrowheads="1"/>
            </p:cNvSpPr>
            <p:nvPr/>
          </p:nvSpPr>
          <p:spPr bwMode="auto">
            <a:xfrm>
              <a:off x="2448" y="3168"/>
              <a:ext cx="576" cy="2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0390" name="Object 6">
              <a:extLst>
                <a:ext uri="{FF2B5EF4-FFF2-40B4-BE49-F238E27FC236}">
                  <a16:creationId xmlns:a16="http://schemas.microsoft.com/office/drawing/2014/main" id="{A72EF666-899A-480F-B9D5-73ACFE5CD9BC}"/>
                </a:ext>
              </a:extLst>
            </p:cNvPr>
            <p:cNvGraphicFramePr>
              <a:graphicFrameLocks noChangeAspect="1"/>
            </p:cNvGraphicFramePr>
            <p:nvPr/>
          </p:nvGraphicFramePr>
          <p:xfrm>
            <a:off x="2544" y="3216"/>
            <a:ext cx="464" cy="200"/>
          </p:xfrm>
          <a:graphic>
            <a:graphicData uri="http://schemas.openxmlformats.org/presentationml/2006/ole">
              <mc:AlternateContent xmlns:mc="http://schemas.openxmlformats.org/markup-compatibility/2006">
                <mc:Choice xmlns:v="urn:schemas-microsoft-com:vml" Requires="v">
                  <p:oleObj spid="_x0000_s93185" name="Equation" r:id="rId4" imgW="736560" imgH="317160" progId="Equation.3">
                    <p:embed/>
                  </p:oleObj>
                </mc:Choice>
                <mc:Fallback>
                  <p:oleObj name="Equation" r:id="rId4" imgW="736560" imgH="317160" progId="Equation.3">
                    <p:embed/>
                    <p:pic>
                      <p:nvPicPr>
                        <p:cNvPr id="400390" name="Object 6">
                          <a:extLst>
                            <a:ext uri="{FF2B5EF4-FFF2-40B4-BE49-F238E27FC236}">
                              <a16:creationId xmlns:a16="http://schemas.microsoft.com/office/drawing/2014/main" id="{A72EF666-899A-480F-B9D5-73ACFE5CD9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 y="3216"/>
                          <a:ext cx="4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696BBB3-DC13-4863-AC32-7AB2C132E93F}"/>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6486499F-A953-4E7A-B1C8-747A3F2C3671}"/>
              </a:ext>
            </a:extLst>
          </p:cNvPr>
          <p:cNvSpPr>
            <a:spLocks noGrp="1"/>
          </p:cNvSpPr>
          <p:nvPr>
            <p:ph type="sldNum" sz="quarter" idx="11"/>
          </p:nvPr>
        </p:nvSpPr>
        <p:spPr/>
        <p:txBody>
          <a:bodyPr/>
          <a:lstStyle/>
          <a:p>
            <a:fld id="{55181D29-2222-43D3-9851-9A3B8184F19F}" type="slidenum">
              <a:rPr lang="en-US" altLang="en-US"/>
              <a:pPr/>
              <a:t>254</a:t>
            </a:fld>
            <a:endParaRPr lang="en-US" altLang="en-US"/>
          </a:p>
        </p:txBody>
      </p:sp>
      <p:sp>
        <p:nvSpPr>
          <p:cNvPr id="401410" name="Rectangle 2">
            <a:extLst>
              <a:ext uri="{FF2B5EF4-FFF2-40B4-BE49-F238E27FC236}">
                <a16:creationId xmlns:a16="http://schemas.microsoft.com/office/drawing/2014/main" id="{13A5C523-972E-4109-9159-F1D3E0C4321B}"/>
              </a:ext>
            </a:extLst>
          </p:cNvPr>
          <p:cNvSpPr>
            <a:spLocks noGrp="1" noChangeArrowheads="1"/>
          </p:cNvSpPr>
          <p:nvPr>
            <p:ph type="title"/>
          </p:nvPr>
        </p:nvSpPr>
        <p:spPr/>
        <p:txBody>
          <a:bodyPr/>
          <a:lstStyle/>
          <a:p>
            <a:r>
              <a:rPr lang="en-US" altLang="en-US"/>
              <a:t>Emitter Follower with Source Resistance</a:t>
            </a:r>
          </a:p>
        </p:txBody>
      </p:sp>
      <p:pic>
        <p:nvPicPr>
          <p:cNvPr id="401418" name="Picture 10">
            <a:extLst>
              <a:ext uri="{FF2B5EF4-FFF2-40B4-BE49-F238E27FC236}">
                <a16:creationId xmlns:a16="http://schemas.microsoft.com/office/drawing/2014/main" id="{FB158ECC-972A-4BC9-8CF6-50B570BBD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19200"/>
            <a:ext cx="7267575"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1419" name="Group 11">
            <a:extLst>
              <a:ext uri="{FF2B5EF4-FFF2-40B4-BE49-F238E27FC236}">
                <a16:creationId xmlns:a16="http://schemas.microsoft.com/office/drawing/2014/main" id="{F8D6EE17-87C8-4E7A-A742-59A730C1BB95}"/>
              </a:ext>
            </a:extLst>
          </p:cNvPr>
          <p:cNvGrpSpPr>
            <a:grpSpLocks/>
          </p:cNvGrpSpPr>
          <p:nvPr/>
        </p:nvGrpSpPr>
        <p:grpSpPr bwMode="auto">
          <a:xfrm>
            <a:off x="6032500" y="3975100"/>
            <a:ext cx="3048000" cy="2133600"/>
            <a:chOff x="3648" y="1584"/>
            <a:chExt cx="1488" cy="1056"/>
          </a:xfrm>
        </p:grpSpPr>
        <p:sp>
          <p:nvSpPr>
            <p:cNvPr id="401414" name="AutoShape 6">
              <a:extLst>
                <a:ext uri="{FF2B5EF4-FFF2-40B4-BE49-F238E27FC236}">
                  <a16:creationId xmlns:a16="http://schemas.microsoft.com/office/drawing/2014/main" id="{5BEF38CA-1A06-4DAC-9F39-7D3599999C19}"/>
                </a:ext>
              </a:extLst>
            </p:cNvPr>
            <p:cNvSpPr>
              <a:spLocks noChangeArrowheads="1"/>
            </p:cNvSpPr>
            <p:nvPr/>
          </p:nvSpPr>
          <p:spPr bwMode="auto">
            <a:xfrm>
              <a:off x="3648" y="1584"/>
              <a:ext cx="1488"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1413" name="Object 5">
              <a:extLst>
                <a:ext uri="{FF2B5EF4-FFF2-40B4-BE49-F238E27FC236}">
                  <a16:creationId xmlns:a16="http://schemas.microsoft.com/office/drawing/2014/main" id="{6095D099-8805-4EB3-972C-B4DAC786E51F}"/>
                </a:ext>
              </a:extLst>
            </p:cNvPr>
            <p:cNvGraphicFramePr>
              <a:graphicFrameLocks noChangeAspect="1"/>
            </p:cNvGraphicFramePr>
            <p:nvPr/>
          </p:nvGraphicFramePr>
          <p:xfrm>
            <a:off x="3840" y="1920"/>
            <a:ext cx="1133" cy="624"/>
          </p:xfrm>
          <a:graphic>
            <a:graphicData uri="http://schemas.openxmlformats.org/presentationml/2006/ole">
              <mc:AlternateContent xmlns:mc="http://schemas.openxmlformats.org/markup-compatibility/2006">
                <mc:Choice xmlns:v="urn:schemas-microsoft-com:vml" Requires="v">
                  <p:oleObj spid="_x0000_s94209" name="Equation" r:id="rId4" imgW="2641320" imgH="1180800" progId="Equation.3">
                    <p:embed/>
                  </p:oleObj>
                </mc:Choice>
                <mc:Fallback>
                  <p:oleObj name="Equation" r:id="rId4" imgW="2641320" imgH="1180800" progId="Equation.3">
                    <p:embed/>
                    <p:pic>
                      <p:nvPicPr>
                        <p:cNvPr id="401413" name="Object 5">
                          <a:extLst>
                            <a:ext uri="{FF2B5EF4-FFF2-40B4-BE49-F238E27FC236}">
                              <a16:creationId xmlns:a16="http://schemas.microsoft.com/office/drawing/2014/main" id="{6095D099-8805-4EB3-972C-B4DAC786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920"/>
                          <a:ext cx="1133"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1416" name="Object 8">
              <a:extLst>
                <a:ext uri="{FF2B5EF4-FFF2-40B4-BE49-F238E27FC236}">
                  <a16:creationId xmlns:a16="http://schemas.microsoft.com/office/drawing/2014/main" id="{7FF50987-7592-44C1-9F7D-969BF1F3C5FB}"/>
                </a:ext>
              </a:extLst>
            </p:cNvPr>
            <p:cNvGraphicFramePr>
              <a:graphicFrameLocks noChangeAspect="1"/>
            </p:cNvGraphicFramePr>
            <p:nvPr/>
          </p:nvGraphicFramePr>
          <p:xfrm>
            <a:off x="3792" y="1632"/>
            <a:ext cx="464" cy="200"/>
          </p:xfrm>
          <a:graphic>
            <a:graphicData uri="http://schemas.openxmlformats.org/presentationml/2006/ole">
              <mc:AlternateContent xmlns:mc="http://schemas.openxmlformats.org/markup-compatibility/2006">
                <mc:Choice xmlns:v="urn:schemas-microsoft-com:vml" Requires="v">
                  <p:oleObj spid="_x0000_s94210" name="Equation" r:id="rId6" imgW="736560" imgH="317160" progId="Equation.3">
                    <p:embed/>
                  </p:oleObj>
                </mc:Choice>
                <mc:Fallback>
                  <p:oleObj name="Equation" r:id="rId6" imgW="736560" imgH="317160" progId="Equation.3">
                    <p:embed/>
                    <p:pic>
                      <p:nvPicPr>
                        <p:cNvPr id="401416" name="Object 8">
                          <a:extLst>
                            <a:ext uri="{FF2B5EF4-FFF2-40B4-BE49-F238E27FC236}">
                              <a16:creationId xmlns:a16="http://schemas.microsoft.com/office/drawing/2014/main" id="{7FF50987-7592-44C1-9F7D-969BF1F3C5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1632"/>
                          <a:ext cx="4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A0CC5053-300C-4E90-B898-FB31B588F2D5}"/>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182875D8-3C63-4D68-934A-362BA8A712A5}"/>
              </a:ext>
            </a:extLst>
          </p:cNvPr>
          <p:cNvSpPr>
            <a:spLocks noGrp="1"/>
          </p:cNvSpPr>
          <p:nvPr>
            <p:ph type="sldNum" sz="quarter" idx="11"/>
          </p:nvPr>
        </p:nvSpPr>
        <p:spPr/>
        <p:txBody>
          <a:bodyPr/>
          <a:lstStyle/>
          <a:p>
            <a:fld id="{8CAE6563-DB42-47EA-BB3F-F975A1852C26}" type="slidenum">
              <a:rPr lang="en-US" altLang="en-US"/>
              <a:pPr/>
              <a:t>255</a:t>
            </a:fld>
            <a:endParaRPr lang="en-US" altLang="en-US"/>
          </a:p>
        </p:txBody>
      </p:sp>
      <p:sp>
        <p:nvSpPr>
          <p:cNvPr id="402434" name="Rectangle 2">
            <a:extLst>
              <a:ext uri="{FF2B5EF4-FFF2-40B4-BE49-F238E27FC236}">
                <a16:creationId xmlns:a16="http://schemas.microsoft.com/office/drawing/2014/main" id="{1640C9D1-C678-49EF-A78E-AD859E2E9811}"/>
              </a:ext>
            </a:extLst>
          </p:cNvPr>
          <p:cNvSpPr>
            <a:spLocks noGrp="1" noChangeArrowheads="1"/>
          </p:cNvSpPr>
          <p:nvPr>
            <p:ph type="title"/>
          </p:nvPr>
        </p:nvSpPr>
        <p:spPr/>
        <p:txBody>
          <a:bodyPr/>
          <a:lstStyle/>
          <a:p>
            <a:r>
              <a:rPr lang="en-US" altLang="en-US"/>
              <a:t>Input Impedance of Emitter Follower</a:t>
            </a:r>
          </a:p>
        </p:txBody>
      </p:sp>
      <p:sp>
        <p:nvSpPr>
          <p:cNvPr id="402435" name="Rectangle 3">
            <a:extLst>
              <a:ext uri="{FF2B5EF4-FFF2-40B4-BE49-F238E27FC236}">
                <a16:creationId xmlns:a16="http://schemas.microsoft.com/office/drawing/2014/main" id="{3E52BCE0-DA70-4EC8-B50C-747BF259F0D7}"/>
              </a:ext>
            </a:extLst>
          </p:cNvPr>
          <p:cNvSpPr>
            <a:spLocks noGrp="1" noChangeArrowheads="1"/>
          </p:cNvSpPr>
          <p:nvPr>
            <p:ph type="body" sz="half" idx="1"/>
          </p:nvPr>
        </p:nvSpPr>
        <p:spPr>
          <a:xfrm>
            <a:off x="685800" y="4800600"/>
            <a:ext cx="7696200" cy="1600200"/>
          </a:xfrm>
          <a:ln/>
        </p:spPr>
        <p:txBody>
          <a:bodyPr/>
          <a:lstStyle/>
          <a:p>
            <a:r>
              <a:rPr lang="en-US" altLang="en-US"/>
              <a:t>The input impedance of emitter follower is exactly the same as that of CE stage with emitter degeneration.  This is not surprising because the input impedance of CE with emitter degeneration does not depend on the collector resistance. </a:t>
            </a:r>
          </a:p>
        </p:txBody>
      </p:sp>
      <p:pic>
        <p:nvPicPr>
          <p:cNvPr id="402441" name="Picture 9">
            <a:extLst>
              <a:ext uri="{FF2B5EF4-FFF2-40B4-BE49-F238E27FC236}">
                <a16:creationId xmlns:a16="http://schemas.microsoft.com/office/drawing/2014/main" id="{5CC98675-B4EC-4BAA-9838-872CE9A9A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888682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2443" name="Group 11">
            <a:extLst>
              <a:ext uri="{FF2B5EF4-FFF2-40B4-BE49-F238E27FC236}">
                <a16:creationId xmlns:a16="http://schemas.microsoft.com/office/drawing/2014/main" id="{3169DD43-F149-485E-9013-CFCACE72AF63}"/>
              </a:ext>
            </a:extLst>
          </p:cNvPr>
          <p:cNvGrpSpPr>
            <a:grpSpLocks/>
          </p:cNvGrpSpPr>
          <p:nvPr/>
        </p:nvGrpSpPr>
        <p:grpSpPr bwMode="auto">
          <a:xfrm>
            <a:off x="2819400" y="3317875"/>
            <a:ext cx="2438400" cy="1330325"/>
            <a:chOff x="1776" y="2090"/>
            <a:chExt cx="1536" cy="838"/>
          </a:xfrm>
        </p:grpSpPr>
        <p:sp>
          <p:nvSpPr>
            <p:cNvPr id="402438" name="AutoShape 6">
              <a:extLst>
                <a:ext uri="{FF2B5EF4-FFF2-40B4-BE49-F238E27FC236}">
                  <a16:creationId xmlns:a16="http://schemas.microsoft.com/office/drawing/2014/main" id="{B6AE570E-522D-49E6-8D08-DD38E15C67D9}"/>
                </a:ext>
              </a:extLst>
            </p:cNvPr>
            <p:cNvSpPr>
              <a:spLocks noChangeArrowheads="1"/>
            </p:cNvSpPr>
            <p:nvPr/>
          </p:nvSpPr>
          <p:spPr bwMode="auto">
            <a:xfrm>
              <a:off x="1776" y="2112"/>
              <a:ext cx="1536"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2437" name="Object 5">
              <a:extLst>
                <a:ext uri="{FF2B5EF4-FFF2-40B4-BE49-F238E27FC236}">
                  <a16:creationId xmlns:a16="http://schemas.microsoft.com/office/drawing/2014/main" id="{B619FBC3-0410-498C-BD79-91D306EBA47E}"/>
                </a:ext>
              </a:extLst>
            </p:cNvPr>
            <p:cNvGraphicFramePr>
              <a:graphicFrameLocks noChangeAspect="1"/>
            </p:cNvGraphicFramePr>
            <p:nvPr/>
          </p:nvGraphicFramePr>
          <p:xfrm>
            <a:off x="1827" y="2311"/>
            <a:ext cx="1477" cy="591"/>
          </p:xfrm>
          <a:graphic>
            <a:graphicData uri="http://schemas.openxmlformats.org/presentationml/2006/ole">
              <mc:AlternateContent xmlns:mc="http://schemas.openxmlformats.org/markup-compatibility/2006">
                <mc:Choice xmlns:v="urn:schemas-microsoft-com:vml" Requires="v">
                  <p:oleObj spid="_x0000_s95233" name="Equation" r:id="rId4" imgW="2298600" imgH="799920" progId="Equation.3">
                    <p:embed/>
                  </p:oleObj>
                </mc:Choice>
                <mc:Fallback>
                  <p:oleObj name="Equation" r:id="rId4" imgW="2298600" imgH="799920" progId="Equation.3">
                    <p:embed/>
                    <p:pic>
                      <p:nvPicPr>
                        <p:cNvPr id="402437" name="Object 5">
                          <a:extLst>
                            <a:ext uri="{FF2B5EF4-FFF2-40B4-BE49-F238E27FC236}">
                              <a16:creationId xmlns:a16="http://schemas.microsoft.com/office/drawing/2014/main" id="{B619FBC3-0410-498C-BD79-91D306EBA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7" y="2311"/>
                          <a:ext cx="1477" cy="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2439" name="Object 7">
              <a:extLst>
                <a:ext uri="{FF2B5EF4-FFF2-40B4-BE49-F238E27FC236}">
                  <a16:creationId xmlns:a16="http://schemas.microsoft.com/office/drawing/2014/main" id="{8EB562A4-2A6A-4047-ADDD-A6B7A385C926}"/>
                </a:ext>
              </a:extLst>
            </p:cNvPr>
            <p:cNvGraphicFramePr>
              <a:graphicFrameLocks noChangeAspect="1"/>
            </p:cNvGraphicFramePr>
            <p:nvPr/>
          </p:nvGraphicFramePr>
          <p:xfrm>
            <a:off x="1827" y="2090"/>
            <a:ext cx="630" cy="308"/>
          </p:xfrm>
          <a:graphic>
            <a:graphicData uri="http://schemas.openxmlformats.org/presentationml/2006/ole">
              <mc:AlternateContent xmlns:mc="http://schemas.openxmlformats.org/markup-compatibility/2006">
                <mc:Choice xmlns:v="urn:schemas-microsoft-com:vml" Requires="v">
                  <p:oleObj spid="_x0000_s95234" name="Equation" r:id="rId6" imgW="736560" imgH="317160" progId="Equation.3">
                    <p:embed/>
                  </p:oleObj>
                </mc:Choice>
                <mc:Fallback>
                  <p:oleObj name="Equation" r:id="rId6" imgW="736560" imgH="317160" progId="Equation.3">
                    <p:embed/>
                    <p:pic>
                      <p:nvPicPr>
                        <p:cNvPr id="402439" name="Object 7">
                          <a:extLst>
                            <a:ext uri="{FF2B5EF4-FFF2-40B4-BE49-F238E27FC236}">
                              <a16:creationId xmlns:a16="http://schemas.microsoft.com/office/drawing/2014/main" id="{8EB562A4-2A6A-4047-ADDD-A6B7A385C9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7" y="2090"/>
                          <a:ext cx="63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CF0F5B4-1658-45AF-900E-49499171DAA7}"/>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B2D40281-D04B-44EB-84AD-7AFD5F72D327}"/>
              </a:ext>
            </a:extLst>
          </p:cNvPr>
          <p:cNvSpPr>
            <a:spLocks noGrp="1"/>
          </p:cNvSpPr>
          <p:nvPr>
            <p:ph type="sldNum" sz="quarter" idx="11"/>
          </p:nvPr>
        </p:nvSpPr>
        <p:spPr/>
        <p:txBody>
          <a:bodyPr/>
          <a:lstStyle/>
          <a:p>
            <a:fld id="{4E58B146-E754-4B2F-8AEA-422221C215B1}" type="slidenum">
              <a:rPr lang="en-US" altLang="en-US"/>
              <a:pPr/>
              <a:t>256</a:t>
            </a:fld>
            <a:endParaRPr lang="en-US" altLang="en-US"/>
          </a:p>
        </p:txBody>
      </p:sp>
      <p:sp>
        <p:nvSpPr>
          <p:cNvPr id="403458" name="Rectangle 2">
            <a:extLst>
              <a:ext uri="{FF2B5EF4-FFF2-40B4-BE49-F238E27FC236}">
                <a16:creationId xmlns:a16="http://schemas.microsoft.com/office/drawing/2014/main" id="{6F33122F-35F4-4B92-9A32-D7BAFCC68C55}"/>
              </a:ext>
            </a:extLst>
          </p:cNvPr>
          <p:cNvSpPr>
            <a:spLocks noGrp="1" noChangeArrowheads="1"/>
          </p:cNvSpPr>
          <p:nvPr>
            <p:ph type="title"/>
          </p:nvPr>
        </p:nvSpPr>
        <p:spPr/>
        <p:txBody>
          <a:bodyPr/>
          <a:lstStyle/>
          <a:p>
            <a:r>
              <a:rPr lang="en-US" altLang="en-US"/>
              <a:t>Emitter Follower as Buffer </a:t>
            </a:r>
          </a:p>
        </p:txBody>
      </p:sp>
      <p:sp>
        <p:nvSpPr>
          <p:cNvPr id="403459" name="Rectangle 3">
            <a:extLst>
              <a:ext uri="{FF2B5EF4-FFF2-40B4-BE49-F238E27FC236}">
                <a16:creationId xmlns:a16="http://schemas.microsoft.com/office/drawing/2014/main" id="{B9EC70D8-5F69-4530-A988-1408D1A7B70A}"/>
              </a:ext>
            </a:extLst>
          </p:cNvPr>
          <p:cNvSpPr>
            <a:spLocks noGrp="1" noChangeArrowheads="1"/>
          </p:cNvSpPr>
          <p:nvPr>
            <p:ph type="body" sz="half" idx="1"/>
          </p:nvPr>
        </p:nvSpPr>
        <p:spPr>
          <a:xfrm>
            <a:off x="685800" y="4953000"/>
            <a:ext cx="7772400" cy="1371600"/>
          </a:xfrm>
          <a:ln/>
        </p:spPr>
        <p:txBody>
          <a:bodyPr/>
          <a:lstStyle/>
          <a:p>
            <a:r>
              <a:rPr lang="en-US" altLang="en-US"/>
              <a:t>Since the emitter follower increases the load resistance to a much higher value, it is suited as a buffer between a CE stage and a heavy load resistance to alleviate the problem of gain degradation.</a:t>
            </a:r>
          </a:p>
        </p:txBody>
      </p:sp>
      <p:pic>
        <p:nvPicPr>
          <p:cNvPr id="403462" name="Picture 6">
            <a:extLst>
              <a:ext uri="{FF2B5EF4-FFF2-40B4-BE49-F238E27FC236}">
                <a16:creationId xmlns:a16="http://schemas.microsoft.com/office/drawing/2014/main" id="{BEF82340-6EC5-48BB-BA29-B50EE680D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8991600" cy="27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0FF152B7-16AB-4D45-B68D-EE5148746700}"/>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0F1F393F-4FD7-4126-A98A-02530B13ADF5}"/>
              </a:ext>
            </a:extLst>
          </p:cNvPr>
          <p:cNvSpPr>
            <a:spLocks noGrp="1"/>
          </p:cNvSpPr>
          <p:nvPr>
            <p:ph type="sldNum" sz="quarter" idx="11"/>
          </p:nvPr>
        </p:nvSpPr>
        <p:spPr/>
        <p:txBody>
          <a:bodyPr/>
          <a:lstStyle/>
          <a:p>
            <a:fld id="{021B2AF3-B656-4EE8-8EFA-65B06D1B4CB8}" type="slidenum">
              <a:rPr lang="en-US" altLang="en-US"/>
              <a:pPr/>
              <a:t>257</a:t>
            </a:fld>
            <a:endParaRPr lang="en-US" altLang="en-US"/>
          </a:p>
        </p:txBody>
      </p:sp>
      <p:sp>
        <p:nvSpPr>
          <p:cNvPr id="404482" name="Rectangle 2">
            <a:extLst>
              <a:ext uri="{FF2B5EF4-FFF2-40B4-BE49-F238E27FC236}">
                <a16:creationId xmlns:a16="http://schemas.microsoft.com/office/drawing/2014/main" id="{236EA97F-E4F5-4424-AA8F-ED551CB682FC}"/>
              </a:ext>
            </a:extLst>
          </p:cNvPr>
          <p:cNvSpPr>
            <a:spLocks noGrp="1" noChangeArrowheads="1"/>
          </p:cNvSpPr>
          <p:nvPr>
            <p:ph type="title"/>
          </p:nvPr>
        </p:nvSpPr>
        <p:spPr/>
        <p:txBody>
          <a:bodyPr/>
          <a:lstStyle/>
          <a:p>
            <a:r>
              <a:rPr lang="en-US" altLang="en-US"/>
              <a:t>Output Impedance of Emitter Follower</a:t>
            </a:r>
          </a:p>
        </p:txBody>
      </p:sp>
      <p:sp>
        <p:nvSpPr>
          <p:cNvPr id="404483" name="Rectangle 3">
            <a:extLst>
              <a:ext uri="{FF2B5EF4-FFF2-40B4-BE49-F238E27FC236}">
                <a16:creationId xmlns:a16="http://schemas.microsoft.com/office/drawing/2014/main" id="{CE7A1E22-A180-454D-9DD2-DEB8186768C6}"/>
              </a:ext>
            </a:extLst>
          </p:cNvPr>
          <p:cNvSpPr>
            <a:spLocks noGrp="1" noChangeArrowheads="1"/>
          </p:cNvSpPr>
          <p:nvPr>
            <p:ph type="body" sz="half" idx="1"/>
          </p:nvPr>
        </p:nvSpPr>
        <p:spPr>
          <a:xfrm>
            <a:off x="1066800" y="5562600"/>
            <a:ext cx="7772400" cy="685800"/>
          </a:xfrm>
          <a:ln/>
        </p:spPr>
        <p:txBody>
          <a:bodyPr/>
          <a:lstStyle/>
          <a:p>
            <a:pPr>
              <a:lnSpc>
                <a:spcPct val="90000"/>
              </a:lnSpc>
            </a:pPr>
            <a:r>
              <a:rPr lang="en-US" altLang="en-US">
                <a:sym typeface="Symbol" panose="05050102010706020507" pitchFamily="18" charset="2"/>
              </a:rPr>
              <a:t>Emitter follower </a:t>
            </a:r>
            <a:r>
              <a:rPr lang="en-US" altLang="en-US" u="sng">
                <a:sym typeface="Symbol" panose="05050102010706020507" pitchFamily="18" charset="2"/>
              </a:rPr>
              <a:t>lowers</a:t>
            </a:r>
            <a:r>
              <a:rPr lang="en-US" altLang="en-US">
                <a:sym typeface="Symbol" panose="05050102010706020507" pitchFamily="18" charset="2"/>
              </a:rPr>
              <a:t> the source impedance by a factor of +1     improved driving capability. </a:t>
            </a:r>
            <a:endParaRPr lang="en-US" altLang="en-US" u="sng">
              <a:sym typeface="Symbol" panose="05050102010706020507" pitchFamily="18" charset="2"/>
            </a:endParaRPr>
          </a:p>
        </p:txBody>
      </p:sp>
      <p:sp>
        <p:nvSpPr>
          <p:cNvPr id="404487" name="Line 7">
            <a:extLst>
              <a:ext uri="{FF2B5EF4-FFF2-40B4-BE49-F238E27FC236}">
                <a16:creationId xmlns:a16="http://schemas.microsoft.com/office/drawing/2014/main" id="{24C68857-45D6-41B5-A478-D63C6A926EBB}"/>
              </a:ext>
            </a:extLst>
          </p:cNvPr>
          <p:cNvSpPr>
            <a:spLocks noChangeShapeType="1"/>
          </p:cNvSpPr>
          <p:nvPr/>
        </p:nvSpPr>
        <p:spPr bwMode="auto">
          <a:xfrm>
            <a:off x="1981200" y="6019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04489" name="Picture 9">
            <a:extLst>
              <a:ext uri="{FF2B5EF4-FFF2-40B4-BE49-F238E27FC236}">
                <a16:creationId xmlns:a16="http://schemas.microsoft.com/office/drawing/2014/main" id="{09DA7274-776D-4DF0-8CE4-C6E34798A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39000" cy="289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4490" name="Group 10">
            <a:extLst>
              <a:ext uri="{FF2B5EF4-FFF2-40B4-BE49-F238E27FC236}">
                <a16:creationId xmlns:a16="http://schemas.microsoft.com/office/drawing/2014/main" id="{18963DCF-7497-4147-A767-234265B50409}"/>
              </a:ext>
            </a:extLst>
          </p:cNvPr>
          <p:cNvGrpSpPr>
            <a:grpSpLocks/>
          </p:cNvGrpSpPr>
          <p:nvPr/>
        </p:nvGrpSpPr>
        <p:grpSpPr bwMode="auto">
          <a:xfrm>
            <a:off x="2514600" y="4191000"/>
            <a:ext cx="3505200" cy="1066800"/>
            <a:chOff x="3456" y="1584"/>
            <a:chExt cx="1632" cy="480"/>
          </a:xfrm>
        </p:grpSpPr>
        <p:sp>
          <p:nvSpPr>
            <p:cNvPr id="404486" name="AutoShape 6">
              <a:extLst>
                <a:ext uri="{FF2B5EF4-FFF2-40B4-BE49-F238E27FC236}">
                  <a16:creationId xmlns:a16="http://schemas.microsoft.com/office/drawing/2014/main" id="{A29D9D0A-C48D-4595-910F-7AACD38986C7}"/>
                </a:ext>
              </a:extLst>
            </p:cNvPr>
            <p:cNvSpPr>
              <a:spLocks noChangeArrowheads="1"/>
            </p:cNvSpPr>
            <p:nvPr/>
          </p:nvSpPr>
          <p:spPr bwMode="auto">
            <a:xfrm>
              <a:off x="3456" y="1584"/>
              <a:ext cx="163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4485" name="Object 5">
              <a:extLst>
                <a:ext uri="{FF2B5EF4-FFF2-40B4-BE49-F238E27FC236}">
                  <a16:creationId xmlns:a16="http://schemas.microsoft.com/office/drawing/2014/main" id="{DB9B8F0D-6F43-41E0-A2AC-AD300105C44D}"/>
                </a:ext>
              </a:extLst>
            </p:cNvPr>
            <p:cNvGraphicFramePr>
              <a:graphicFrameLocks noChangeAspect="1"/>
            </p:cNvGraphicFramePr>
            <p:nvPr/>
          </p:nvGraphicFramePr>
          <p:xfrm>
            <a:off x="3552" y="1584"/>
            <a:ext cx="1360" cy="480"/>
          </p:xfrm>
          <a:graphic>
            <a:graphicData uri="http://schemas.openxmlformats.org/presentationml/2006/ole">
              <mc:AlternateContent xmlns:mc="http://schemas.openxmlformats.org/markup-compatibility/2006">
                <mc:Choice xmlns:v="urn:schemas-microsoft-com:vml" Requires="v">
                  <p:oleObj spid="_x0000_s96257" name="Equation" r:id="rId4" imgW="2857320" imgH="863280" progId="Equation.3">
                    <p:embed/>
                  </p:oleObj>
                </mc:Choice>
                <mc:Fallback>
                  <p:oleObj name="Equation" r:id="rId4" imgW="2857320" imgH="863280" progId="Equation.3">
                    <p:embed/>
                    <p:pic>
                      <p:nvPicPr>
                        <p:cNvPr id="404485" name="Object 5">
                          <a:extLst>
                            <a:ext uri="{FF2B5EF4-FFF2-40B4-BE49-F238E27FC236}">
                              <a16:creationId xmlns:a16="http://schemas.microsoft.com/office/drawing/2014/main" id="{DB9B8F0D-6F43-41E0-A2AC-AD300105C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584"/>
                          <a:ext cx="13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E2F98C8-5BC7-498B-AFED-2CB406D2035A}"/>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C0A5F455-F6A3-4C60-97B7-0903862F9B3F}"/>
              </a:ext>
            </a:extLst>
          </p:cNvPr>
          <p:cNvSpPr>
            <a:spLocks noGrp="1"/>
          </p:cNvSpPr>
          <p:nvPr>
            <p:ph type="sldNum" sz="quarter" idx="11"/>
          </p:nvPr>
        </p:nvSpPr>
        <p:spPr/>
        <p:txBody>
          <a:bodyPr/>
          <a:lstStyle/>
          <a:p>
            <a:fld id="{11B5E073-7C4E-44B5-AF63-2DF88B7CDB8F}" type="slidenum">
              <a:rPr lang="en-US" altLang="en-US"/>
              <a:pPr/>
              <a:t>258</a:t>
            </a:fld>
            <a:endParaRPr lang="en-US" altLang="en-US"/>
          </a:p>
        </p:txBody>
      </p:sp>
      <p:sp>
        <p:nvSpPr>
          <p:cNvPr id="405506" name="Rectangle 2">
            <a:extLst>
              <a:ext uri="{FF2B5EF4-FFF2-40B4-BE49-F238E27FC236}">
                <a16:creationId xmlns:a16="http://schemas.microsoft.com/office/drawing/2014/main" id="{6D564F75-0050-4CF5-A6CC-DA26AF4CE020}"/>
              </a:ext>
            </a:extLst>
          </p:cNvPr>
          <p:cNvSpPr>
            <a:spLocks noGrp="1" noChangeArrowheads="1"/>
          </p:cNvSpPr>
          <p:nvPr>
            <p:ph type="title"/>
          </p:nvPr>
        </p:nvSpPr>
        <p:spPr/>
        <p:txBody>
          <a:bodyPr/>
          <a:lstStyle/>
          <a:p>
            <a:r>
              <a:rPr lang="en-US" altLang="en-US"/>
              <a:t>Emitter Follower with Early Effect</a:t>
            </a:r>
          </a:p>
        </p:txBody>
      </p:sp>
      <p:sp>
        <p:nvSpPr>
          <p:cNvPr id="405507" name="Rectangle 3">
            <a:extLst>
              <a:ext uri="{FF2B5EF4-FFF2-40B4-BE49-F238E27FC236}">
                <a16:creationId xmlns:a16="http://schemas.microsoft.com/office/drawing/2014/main" id="{5C148B14-CCD7-4BA4-AE97-C3B3604C1920}"/>
              </a:ext>
            </a:extLst>
          </p:cNvPr>
          <p:cNvSpPr>
            <a:spLocks noGrp="1" noChangeArrowheads="1"/>
          </p:cNvSpPr>
          <p:nvPr>
            <p:ph type="body" sz="half" idx="1"/>
          </p:nvPr>
        </p:nvSpPr>
        <p:spPr>
          <a:xfrm>
            <a:off x="685800" y="5410200"/>
            <a:ext cx="7772400" cy="990600"/>
          </a:xfrm>
          <a:ln/>
        </p:spPr>
        <p:txBody>
          <a:bodyPr/>
          <a:lstStyle/>
          <a:p>
            <a:r>
              <a:rPr lang="en-US" altLang="en-US"/>
              <a:t>Since r</a:t>
            </a:r>
            <a:r>
              <a:rPr lang="en-US" altLang="en-US" baseline="-25000"/>
              <a:t>O </a:t>
            </a:r>
            <a:r>
              <a:rPr lang="en-US" altLang="en-US"/>
              <a:t>is in parallel with R</a:t>
            </a:r>
            <a:r>
              <a:rPr lang="en-US" altLang="en-US" baseline="-25000"/>
              <a:t>E</a:t>
            </a:r>
            <a:r>
              <a:rPr lang="en-US" altLang="en-US"/>
              <a:t>, its effect can be easily incorporated into voltage gain and input and output impedance equations.</a:t>
            </a:r>
          </a:p>
        </p:txBody>
      </p:sp>
      <p:pic>
        <p:nvPicPr>
          <p:cNvPr id="405513" name="Picture 9">
            <a:extLst>
              <a:ext uri="{FF2B5EF4-FFF2-40B4-BE49-F238E27FC236}">
                <a16:creationId xmlns:a16="http://schemas.microsoft.com/office/drawing/2014/main" id="{27465744-A781-4E5E-8400-932CEFC90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63817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5515" name="Group 11">
            <a:extLst>
              <a:ext uri="{FF2B5EF4-FFF2-40B4-BE49-F238E27FC236}">
                <a16:creationId xmlns:a16="http://schemas.microsoft.com/office/drawing/2014/main" id="{225D56E8-F74E-4EF8-BB41-7C9B16F8A976}"/>
              </a:ext>
            </a:extLst>
          </p:cNvPr>
          <p:cNvGrpSpPr>
            <a:grpSpLocks/>
          </p:cNvGrpSpPr>
          <p:nvPr/>
        </p:nvGrpSpPr>
        <p:grpSpPr bwMode="auto">
          <a:xfrm>
            <a:off x="2781300" y="2984500"/>
            <a:ext cx="3352800" cy="2362200"/>
            <a:chOff x="1632" y="1824"/>
            <a:chExt cx="2112" cy="1488"/>
          </a:xfrm>
        </p:grpSpPr>
        <p:sp>
          <p:nvSpPr>
            <p:cNvPr id="405511" name="AutoShape 7">
              <a:extLst>
                <a:ext uri="{FF2B5EF4-FFF2-40B4-BE49-F238E27FC236}">
                  <a16:creationId xmlns:a16="http://schemas.microsoft.com/office/drawing/2014/main" id="{D2B74C20-0665-4343-9672-B1830588301B}"/>
                </a:ext>
              </a:extLst>
            </p:cNvPr>
            <p:cNvSpPr>
              <a:spLocks noChangeArrowheads="1"/>
            </p:cNvSpPr>
            <p:nvPr/>
          </p:nvSpPr>
          <p:spPr bwMode="auto">
            <a:xfrm>
              <a:off x="1632" y="1824"/>
              <a:ext cx="2112" cy="14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5509" name="Object 5">
              <a:extLst>
                <a:ext uri="{FF2B5EF4-FFF2-40B4-BE49-F238E27FC236}">
                  <a16:creationId xmlns:a16="http://schemas.microsoft.com/office/drawing/2014/main" id="{7D410A1E-1E75-46C1-9E3A-34C090A9CA0B}"/>
                </a:ext>
              </a:extLst>
            </p:cNvPr>
            <p:cNvGraphicFramePr>
              <a:graphicFrameLocks noChangeAspect="1"/>
            </p:cNvGraphicFramePr>
            <p:nvPr/>
          </p:nvGraphicFramePr>
          <p:xfrm>
            <a:off x="1764" y="1830"/>
            <a:ext cx="1870" cy="1469"/>
          </p:xfrm>
          <a:graphic>
            <a:graphicData uri="http://schemas.openxmlformats.org/presentationml/2006/ole">
              <mc:AlternateContent xmlns:mc="http://schemas.openxmlformats.org/markup-compatibility/2006">
                <mc:Choice xmlns:v="urn:schemas-microsoft-com:vml" Requires="v">
                  <p:oleObj spid="_x0000_s97281" name="Equation" r:id="rId4" imgW="3340080" imgH="2590560" progId="Equation.3">
                    <p:embed/>
                  </p:oleObj>
                </mc:Choice>
                <mc:Fallback>
                  <p:oleObj name="Equation" r:id="rId4" imgW="3340080" imgH="2590560" progId="Equation.3">
                    <p:embed/>
                    <p:pic>
                      <p:nvPicPr>
                        <p:cNvPr id="405509" name="Object 5">
                          <a:extLst>
                            <a:ext uri="{FF2B5EF4-FFF2-40B4-BE49-F238E27FC236}">
                              <a16:creationId xmlns:a16="http://schemas.microsoft.com/office/drawing/2014/main" id="{7D410A1E-1E75-46C1-9E3A-34C090A9C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 y="1830"/>
                          <a:ext cx="1870" cy="1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BA426EA-469C-4626-A21D-19B5183A7451}"/>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A7BE4D9A-0209-41F0-85FB-34989F247343}"/>
              </a:ext>
            </a:extLst>
          </p:cNvPr>
          <p:cNvSpPr>
            <a:spLocks noGrp="1"/>
          </p:cNvSpPr>
          <p:nvPr>
            <p:ph type="sldNum" sz="quarter" idx="11"/>
          </p:nvPr>
        </p:nvSpPr>
        <p:spPr/>
        <p:txBody>
          <a:bodyPr/>
          <a:lstStyle/>
          <a:p>
            <a:fld id="{1769FF48-6C81-407A-8846-8BA527BFB947}" type="slidenum">
              <a:rPr lang="en-US" altLang="en-US"/>
              <a:pPr/>
              <a:t>259</a:t>
            </a:fld>
            <a:endParaRPr lang="en-US" altLang="en-US"/>
          </a:p>
        </p:txBody>
      </p:sp>
      <p:sp>
        <p:nvSpPr>
          <p:cNvPr id="406530" name="Rectangle 2">
            <a:extLst>
              <a:ext uri="{FF2B5EF4-FFF2-40B4-BE49-F238E27FC236}">
                <a16:creationId xmlns:a16="http://schemas.microsoft.com/office/drawing/2014/main" id="{27C09A36-3C49-4992-B609-80A090E85246}"/>
              </a:ext>
            </a:extLst>
          </p:cNvPr>
          <p:cNvSpPr>
            <a:spLocks noGrp="1" noChangeArrowheads="1"/>
          </p:cNvSpPr>
          <p:nvPr>
            <p:ph type="title"/>
          </p:nvPr>
        </p:nvSpPr>
        <p:spPr/>
        <p:txBody>
          <a:bodyPr/>
          <a:lstStyle/>
          <a:p>
            <a:r>
              <a:rPr lang="en-US" altLang="en-US"/>
              <a:t>Current Gain</a:t>
            </a:r>
          </a:p>
        </p:txBody>
      </p:sp>
      <p:sp>
        <p:nvSpPr>
          <p:cNvPr id="406531" name="Rectangle 3">
            <a:extLst>
              <a:ext uri="{FF2B5EF4-FFF2-40B4-BE49-F238E27FC236}">
                <a16:creationId xmlns:a16="http://schemas.microsoft.com/office/drawing/2014/main" id="{AFFE584C-6089-4138-83FE-0CC9EA82A6F9}"/>
              </a:ext>
            </a:extLst>
          </p:cNvPr>
          <p:cNvSpPr>
            <a:spLocks noGrp="1" noChangeArrowheads="1"/>
          </p:cNvSpPr>
          <p:nvPr>
            <p:ph type="body" sz="half" idx="1"/>
          </p:nvPr>
        </p:nvSpPr>
        <p:spPr>
          <a:xfrm>
            <a:off x="685800" y="5257800"/>
            <a:ext cx="7772400" cy="1143000"/>
          </a:xfrm>
          <a:ln/>
        </p:spPr>
        <p:txBody>
          <a:bodyPr/>
          <a:lstStyle/>
          <a:p>
            <a:r>
              <a:rPr lang="en-US" altLang="en-US"/>
              <a:t>There is a current gain of (</a:t>
            </a:r>
            <a:r>
              <a:rPr lang="en-US" altLang="en-US">
                <a:sym typeface="Symbol" panose="05050102010706020507" pitchFamily="18" charset="2"/>
              </a:rPr>
              <a:t>+1) from base to emitter.</a:t>
            </a:r>
          </a:p>
          <a:p>
            <a:r>
              <a:rPr lang="en-US" altLang="en-US">
                <a:sym typeface="Symbol" panose="05050102010706020507" pitchFamily="18" charset="2"/>
              </a:rPr>
              <a:t>Effectively speaking, the load resistance is multiplied by (+1) as seen from the base.</a:t>
            </a:r>
          </a:p>
        </p:txBody>
      </p:sp>
      <p:pic>
        <p:nvPicPr>
          <p:cNvPr id="406535" name="Picture 7">
            <a:extLst>
              <a:ext uri="{FF2B5EF4-FFF2-40B4-BE49-F238E27FC236}">
                <a16:creationId xmlns:a16="http://schemas.microsoft.com/office/drawing/2014/main" id="{8135098F-F180-495F-8BD8-0E1CB690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6388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D2226F5E-F28F-412F-8812-38AE24B75990}"/>
              </a:ext>
            </a:extLst>
          </p:cNvPr>
          <p:cNvSpPr>
            <a:spLocks noGrp="1"/>
          </p:cNvSpPr>
          <p:nvPr>
            <p:ph type="ftr" sz="quarter" idx="10"/>
          </p:nvPr>
        </p:nvSpPr>
        <p:spPr/>
        <p:txBody>
          <a:bodyPr/>
          <a:lstStyle/>
          <a:p>
            <a:r>
              <a:rPr lang="en-US" altLang="en-US"/>
              <a:t>CH2    Basic Physics of Semiconductors </a:t>
            </a:r>
          </a:p>
        </p:txBody>
      </p:sp>
      <p:sp>
        <p:nvSpPr>
          <p:cNvPr id="8" name="Slide Number Placeholder 6">
            <a:extLst>
              <a:ext uri="{FF2B5EF4-FFF2-40B4-BE49-F238E27FC236}">
                <a16:creationId xmlns:a16="http://schemas.microsoft.com/office/drawing/2014/main" id="{44064655-1F0B-4A09-AD6B-9209EEB734D0}"/>
              </a:ext>
            </a:extLst>
          </p:cNvPr>
          <p:cNvSpPr>
            <a:spLocks noGrp="1"/>
          </p:cNvSpPr>
          <p:nvPr>
            <p:ph type="sldNum" sz="quarter" idx="11"/>
          </p:nvPr>
        </p:nvSpPr>
        <p:spPr/>
        <p:txBody>
          <a:bodyPr/>
          <a:lstStyle/>
          <a:p>
            <a:fld id="{52BABDB8-C90F-4823-8A8F-E7F586D3B803}" type="slidenum">
              <a:rPr lang="en-US" altLang="en-US"/>
              <a:pPr/>
              <a:t>26</a:t>
            </a:fld>
            <a:endParaRPr lang="en-US" altLang="en-US"/>
          </a:p>
        </p:txBody>
      </p:sp>
      <p:sp>
        <p:nvSpPr>
          <p:cNvPr id="30726" name="AutoShape 6">
            <a:extLst>
              <a:ext uri="{FF2B5EF4-FFF2-40B4-BE49-F238E27FC236}">
                <a16:creationId xmlns:a16="http://schemas.microsoft.com/office/drawing/2014/main" id="{17BFCA76-0298-4CCD-A3BE-AB8387CB6FEB}"/>
              </a:ext>
            </a:extLst>
          </p:cNvPr>
          <p:cNvSpPr>
            <a:spLocks noChangeArrowheads="1"/>
          </p:cNvSpPr>
          <p:nvPr/>
        </p:nvSpPr>
        <p:spPr bwMode="auto">
          <a:xfrm>
            <a:off x="3733800" y="3962400"/>
            <a:ext cx="1295400" cy="914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2" name="Rectangle 2">
            <a:extLst>
              <a:ext uri="{FF2B5EF4-FFF2-40B4-BE49-F238E27FC236}">
                <a16:creationId xmlns:a16="http://schemas.microsoft.com/office/drawing/2014/main" id="{7B488013-6E46-4797-85DF-AD1CFCFDF258}"/>
              </a:ext>
            </a:extLst>
          </p:cNvPr>
          <p:cNvSpPr>
            <a:spLocks noGrp="1" noChangeArrowheads="1"/>
          </p:cNvSpPr>
          <p:nvPr>
            <p:ph type="title"/>
          </p:nvPr>
        </p:nvSpPr>
        <p:spPr/>
        <p:txBody>
          <a:bodyPr/>
          <a:lstStyle/>
          <a:p>
            <a:r>
              <a:rPr lang="en-US" altLang="en-US"/>
              <a:t>Einstein's Relation</a:t>
            </a:r>
          </a:p>
        </p:txBody>
      </p:sp>
      <p:sp>
        <p:nvSpPr>
          <p:cNvPr id="30723" name="Rectangle 3">
            <a:extLst>
              <a:ext uri="{FF2B5EF4-FFF2-40B4-BE49-F238E27FC236}">
                <a16:creationId xmlns:a16="http://schemas.microsoft.com/office/drawing/2014/main" id="{3061B313-8424-4F0E-A46B-5FDBEB8E2B2B}"/>
              </a:ext>
            </a:extLst>
          </p:cNvPr>
          <p:cNvSpPr>
            <a:spLocks noGrp="1" noChangeArrowheads="1"/>
          </p:cNvSpPr>
          <p:nvPr>
            <p:ph type="body" sz="half" idx="1"/>
          </p:nvPr>
        </p:nvSpPr>
        <p:spPr>
          <a:xfrm>
            <a:off x="685800" y="5181600"/>
            <a:ext cx="7772400" cy="1143000"/>
          </a:xfrm>
          <a:ln/>
        </p:spPr>
        <p:txBody>
          <a:bodyPr/>
          <a:lstStyle/>
          <a:p>
            <a:r>
              <a:rPr lang="en-US" altLang="en-US"/>
              <a:t>While the underlying physics behind drift and diffusion currents are totally different, Einstein’s relation provides a mysterious link between the two.</a:t>
            </a:r>
          </a:p>
        </p:txBody>
      </p:sp>
      <p:graphicFrame>
        <p:nvGraphicFramePr>
          <p:cNvPr id="30725" name="Object 5">
            <a:extLst>
              <a:ext uri="{FF2B5EF4-FFF2-40B4-BE49-F238E27FC236}">
                <a16:creationId xmlns:a16="http://schemas.microsoft.com/office/drawing/2014/main" id="{35BD7729-B7C8-4179-9F4C-4E4794023C92}"/>
              </a:ext>
            </a:extLst>
          </p:cNvPr>
          <p:cNvGraphicFramePr>
            <a:graphicFrameLocks noChangeAspect="1"/>
          </p:cNvGraphicFramePr>
          <p:nvPr/>
        </p:nvGraphicFramePr>
        <p:xfrm>
          <a:off x="3886200" y="4038600"/>
          <a:ext cx="977900" cy="787400"/>
        </p:xfrm>
        <a:graphic>
          <a:graphicData uri="http://schemas.openxmlformats.org/presentationml/2006/ole">
            <mc:AlternateContent xmlns:mc="http://schemas.openxmlformats.org/markup-compatibility/2006">
              <mc:Choice xmlns:v="urn:schemas-microsoft-com:vml" Requires="v">
                <p:oleObj spid="_x0000_s9217" name="Equation" r:id="rId3" imgW="977760" imgH="787320" progId="Equation.3">
                  <p:embed/>
                </p:oleObj>
              </mc:Choice>
              <mc:Fallback>
                <p:oleObj name="Equation" r:id="rId3" imgW="977760" imgH="787320" progId="Equation.3">
                  <p:embed/>
                  <p:pic>
                    <p:nvPicPr>
                      <p:cNvPr id="30725" name="Object 5">
                        <a:extLst>
                          <a:ext uri="{FF2B5EF4-FFF2-40B4-BE49-F238E27FC236}">
                            <a16:creationId xmlns:a16="http://schemas.microsoft.com/office/drawing/2014/main" id="{35BD7729-B7C8-4179-9F4C-4E4794023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038600"/>
                        <a:ext cx="9779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28" name="Picture 8">
            <a:extLst>
              <a:ext uri="{FF2B5EF4-FFF2-40B4-BE49-F238E27FC236}">
                <a16:creationId xmlns:a16="http://schemas.microsoft.com/office/drawing/2014/main" id="{CD09F88F-7FB2-4B04-8B59-299513FD7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3000"/>
            <a:ext cx="59055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F83CB5-D923-402D-AAA9-EE0D3B891B96}"/>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4173EF29-0068-4A40-BE3A-B9DD1DFDDEC2}"/>
              </a:ext>
            </a:extLst>
          </p:cNvPr>
          <p:cNvSpPr>
            <a:spLocks noGrp="1"/>
          </p:cNvSpPr>
          <p:nvPr>
            <p:ph type="sldNum" sz="quarter" idx="11"/>
          </p:nvPr>
        </p:nvSpPr>
        <p:spPr/>
        <p:txBody>
          <a:bodyPr/>
          <a:lstStyle/>
          <a:p>
            <a:fld id="{243B5981-220A-4A5D-A1F6-8AD7B1C123AB}" type="slidenum">
              <a:rPr lang="en-US" altLang="en-US"/>
              <a:pPr/>
              <a:t>260</a:t>
            </a:fld>
            <a:endParaRPr lang="en-US" altLang="en-US"/>
          </a:p>
        </p:txBody>
      </p:sp>
      <p:sp>
        <p:nvSpPr>
          <p:cNvPr id="407554" name="Rectangle 2">
            <a:extLst>
              <a:ext uri="{FF2B5EF4-FFF2-40B4-BE49-F238E27FC236}">
                <a16:creationId xmlns:a16="http://schemas.microsoft.com/office/drawing/2014/main" id="{88E4D769-E5A8-4CB6-8B8B-E4C318167B9B}"/>
              </a:ext>
            </a:extLst>
          </p:cNvPr>
          <p:cNvSpPr>
            <a:spLocks noGrp="1" noChangeArrowheads="1"/>
          </p:cNvSpPr>
          <p:nvPr>
            <p:ph type="title"/>
          </p:nvPr>
        </p:nvSpPr>
        <p:spPr/>
        <p:txBody>
          <a:bodyPr/>
          <a:lstStyle/>
          <a:p>
            <a:r>
              <a:rPr lang="en-US" altLang="en-US"/>
              <a:t>Emitter Follower with Biasing</a:t>
            </a:r>
          </a:p>
        </p:txBody>
      </p:sp>
      <p:sp>
        <p:nvSpPr>
          <p:cNvPr id="407555" name="Rectangle 3">
            <a:extLst>
              <a:ext uri="{FF2B5EF4-FFF2-40B4-BE49-F238E27FC236}">
                <a16:creationId xmlns:a16="http://schemas.microsoft.com/office/drawing/2014/main" id="{6CA29AB3-11CB-4F7A-BEE5-F44646A4AECD}"/>
              </a:ext>
            </a:extLst>
          </p:cNvPr>
          <p:cNvSpPr>
            <a:spLocks noGrp="1" noChangeArrowheads="1"/>
          </p:cNvSpPr>
          <p:nvPr>
            <p:ph type="body" sz="half" idx="1"/>
          </p:nvPr>
        </p:nvSpPr>
        <p:spPr>
          <a:xfrm>
            <a:off x="685800" y="5029200"/>
            <a:ext cx="7772400" cy="1295400"/>
          </a:xfrm>
          <a:ln/>
        </p:spPr>
        <p:txBody>
          <a:bodyPr/>
          <a:lstStyle/>
          <a:p>
            <a:pPr>
              <a:lnSpc>
                <a:spcPct val="90000"/>
              </a:lnSpc>
            </a:pPr>
            <a:r>
              <a:rPr lang="en-US" altLang="en-US"/>
              <a:t>A biasing technique similar to that of CE stage can be used for the emitter follower.  </a:t>
            </a:r>
          </a:p>
          <a:p>
            <a:pPr>
              <a:lnSpc>
                <a:spcPct val="90000"/>
              </a:lnSpc>
            </a:pPr>
            <a:r>
              <a:rPr lang="en-US" altLang="en-US"/>
              <a:t>Also, V</a:t>
            </a:r>
            <a:r>
              <a:rPr lang="en-US" altLang="en-US" baseline="-25000"/>
              <a:t>b</a:t>
            </a:r>
            <a:r>
              <a:rPr lang="en-US" altLang="en-US"/>
              <a:t> can be close to V</a:t>
            </a:r>
            <a:r>
              <a:rPr lang="en-US" altLang="en-US" baseline="-25000"/>
              <a:t>cc</a:t>
            </a:r>
            <a:r>
              <a:rPr lang="en-US" altLang="en-US"/>
              <a:t> because the collector is also at V</a:t>
            </a:r>
            <a:r>
              <a:rPr lang="en-US" altLang="en-US" baseline="-25000"/>
              <a:t>cc.</a:t>
            </a:r>
            <a:r>
              <a:rPr lang="en-US" altLang="en-US" sz="1800"/>
              <a:t> </a:t>
            </a:r>
          </a:p>
        </p:txBody>
      </p:sp>
      <p:pic>
        <p:nvPicPr>
          <p:cNvPr id="407558" name="Picture 6">
            <a:extLst>
              <a:ext uri="{FF2B5EF4-FFF2-40B4-BE49-F238E27FC236}">
                <a16:creationId xmlns:a16="http://schemas.microsoft.com/office/drawing/2014/main" id="{D2B34D20-91DC-4664-A064-8C5078C0D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8839200"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575D495-A8A2-49A4-9EDF-72740ECC4EC7}"/>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B89B483B-CF97-4441-B524-B573C8A81DEA}"/>
              </a:ext>
            </a:extLst>
          </p:cNvPr>
          <p:cNvSpPr>
            <a:spLocks noGrp="1"/>
          </p:cNvSpPr>
          <p:nvPr>
            <p:ph type="sldNum" sz="quarter" idx="11"/>
          </p:nvPr>
        </p:nvSpPr>
        <p:spPr/>
        <p:txBody>
          <a:bodyPr/>
          <a:lstStyle/>
          <a:p>
            <a:fld id="{25E60871-955D-4BB1-8037-2E671661CCE2}" type="slidenum">
              <a:rPr lang="en-US" altLang="en-US"/>
              <a:pPr/>
              <a:t>261</a:t>
            </a:fld>
            <a:endParaRPr lang="en-US" altLang="en-US"/>
          </a:p>
        </p:txBody>
      </p:sp>
      <p:sp>
        <p:nvSpPr>
          <p:cNvPr id="408578" name="Rectangle 2">
            <a:extLst>
              <a:ext uri="{FF2B5EF4-FFF2-40B4-BE49-F238E27FC236}">
                <a16:creationId xmlns:a16="http://schemas.microsoft.com/office/drawing/2014/main" id="{92D1CABD-9A06-42E7-9B12-26D55C34F74D}"/>
              </a:ext>
            </a:extLst>
          </p:cNvPr>
          <p:cNvSpPr>
            <a:spLocks noGrp="1" noChangeArrowheads="1"/>
          </p:cNvSpPr>
          <p:nvPr>
            <p:ph type="title"/>
          </p:nvPr>
        </p:nvSpPr>
        <p:spPr/>
        <p:txBody>
          <a:bodyPr/>
          <a:lstStyle/>
          <a:p>
            <a:r>
              <a:rPr lang="en-US" altLang="en-US"/>
              <a:t>Supply-Independent Biasing</a:t>
            </a:r>
          </a:p>
        </p:txBody>
      </p:sp>
      <p:sp>
        <p:nvSpPr>
          <p:cNvPr id="408579" name="Rectangle 3">
            <a:extLst>
              <a:ext uri="{FF2B5EF4-FFF2-40B4-BE49-F238E27FC236}">
                <a16:creationId xmlns:a16="http://schemas.microsoft.com/office/drawing/2014/main" id="{8410999D-152C-4766-BA73-C727469DCBCB}"/>
              </a:ext>
            </a:extLst>
          </p:cNvPr>
          <p:cNvSpPr>
            <a:spLocks noGrp="1" noChangeArrowheads="1"/>
          </p:cNvSpPr>
          <p:nvPr>
            <p:ph type="body" sz="half" idx="1"/>
          </p:nvPr>
        </p:nvSpPr>
        <p:spPr>
          <a:xfrm>
            <a:off x="685800" y="5410200"/>
            <a:ext cx="7772400" cy="990600"/>
          </a:xfrm>
          <a:ln/>
        </p:spPr>
        <p:txBody>
          <a:bodyPr/>
          <a:lstStyle/>
          <a:p>
            <a:r>
              <a:rPr lang="en-US" altLang="en-US"/>
              <a:t>By putting a constant current source at the emitter, the bias current, V</a:t>
            </a:r>
            <a:r>
              <a:rPr lang="en-US" altLang="en-US" baseline="-25000"/>
              <a:t>BE</a:t>
            </a:r>
            <a:r>
              <a:rPr lang="en-US" altLang="en-US"/>
              <a:t>, and I</a:t>
            </a:r>
            <a:r>
              <a:rPr lang="en-US" altLang="en-US" baseline="-25000"/>
              <a:t>B</a:t>
            </a:r>
            <a:r>
              <a:rPr lang="en-US" altLang="en-US"/>
              <a:t>R</a:t>
            </a:r>
            <a:r>
              <a:rPr lang="en-US" altLang="en-US" baseline="-25000"/>
              <a:t>B </a:t>
            </a:r>
            <a:r>
              <a:rPr lang="en-US" altLang="en-US"/>
              <a:t>are fixed regardless of the supply value.</a:t>
            </a:r>
          </a:p>
        </p:txBody>
      </p:sp>
      <p:pic>
        <p:nvPicPr>
          <p:cNvPr id="408583" name="Picture 7">
            <a:extLst>
              <a:ext uri="{FF2B5EF4-FFF2-40B4-BE49-F238E27FC236}">
                <a16:creationId xmlns:a16="http://schemas.microsoft.com/office/drawing/2014/main" id="{845E7C2E-2733-4C09-B39A-4A2CAE610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55626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B5B0C2D-E6A5-4381-B0D5-809DDBAB010E}"/>
              </a:ext>
            </a:extLst>
          </p:cNvPr>
          <p:cNvSpPr>
            <a:spLocks noGrp="1"/>
          </p:cNvSpPr>
          <p:nvPr>
            <p:ph type="ftr" sz="quarter" idx="10"/>
          </p:nvPr>
        </p:nvSpPr>
        <p:spPr/>
        <p:txBody>
          <a:bodyPr/>
          <a:lstStyle/>
          <a:p>
            <a:r>
              <a:rPr lang="en-US" altLang="en-US"/>
              <a:t>CH5 Bipolar Amplifiers</a:t>
            </a:r>
          </a:p>
        </p:txBody>
      </p:sp>
      <p:sp>
        <p:nvSpPr>
          <p:cNvPr id="6" name="Slide Number Placeholder 5">
            <a:extLst>
              <a:ext uri="{FF2B5EF4-FFF2-40B4-BE49-F238E27FC236}">
                <a16:creationId xmlns:a16="http://schemas.microsoft.com/office/drawing/2014/main" id="{C73CCBC5-DB12-4EF6-BAB1-FE8317C8B605}"/>
              </a:ext>
            </a:extLst>
          </p:cNvPr>
          <p:cNvSpPr>
            <a:spLocks noGrp="1"/>
          </p:cNvSpPr>
          <p:nvPr>
            <p:ph type="sldNum" sz="quarter" idx="11"/>
          </p:nvPr>
        </p:nvSpPr>
        <p:spPr/>
        <p:txBody>
          <a:bodyPr/>
          <a:lstStyle/>
          <a:p>
            <a:fld id="{C2A36455-8AE0-4311-8A2A-273BC81C4534}" type="slidenum">
              <a:rPr lang="en-US" altLang="en-US"/>
              <a:pPr/>
              <a:t>262</a:t>
            </a:fld>
            <a:endParaRPr lang="en-US" altLang="en-US"/>
          </a:p>
        </p:txBody>
      </p:sp>
      <p:sp>
        <p:nvSpPr>
          <p:cNvPr id="409602" name="Rectangle 2">
            <a:extLst>
              <a:ext uri="{FF2B5EF4-FFF2-40B4-BE49-F238E27FC236}">
                <a16:creationId xmlns:a16="http://schemas.microsoft.com/office/drawing/2014/main" id="{AEB22344-ADA2-4A3E-8672-515E18993A50}"/>
              </a:ext>
            </a:extLst>
          </p:cNvPr>
          <p:cNvSpPr>
            <a:spLocks noGrp="1" noChangeArrowheads="1"/>
          </p:cNvSpPr>
          <p:nvPr>
            <p:ph type="title"/>
          </p:nvPr>
        </p:nvSpPr>
        <p:spPr/>
        <p:txBody>
          <a:bodyPr/>
          <a:lstStyle/>
          <a:p>
            <a:r>
              <a:rPr lang="en-US" altLang="en-US"/>
              <a:t>Summary of Amplifier Topologies</a:t>
            </a:r>
          </a:p>
        </p:txBody>
      </p:sp>
      <p:sp>
        <p:nvSpPr>
          <p:cNvPr id="409603" name="Rectangle 3">
            <a:extLst>
              <a:ext uri="{FF2B5EF4-FFF2-40B4-BE49-F238E27FC236}">
                <a16:creationId xmlns:a16="http://schemas.microsoft.com/office/drawing/2014/main" id="{15A6E0F0-E61A-499C-82DA-D34DA46130C5}"/>
              </a:ext>
            </a:extLst>
          </p:cNvPr>
          <p:cNvSpPr>
            <a:spLocks noGrp="1" noChangeArrowheads="1"/>
          </p:cNvSpPr>
          <p:nvPr>
            <p:ph type="body" sz="half" idx="1"/>
          </p:nvPr>
        </p:nvSpPr>
        <p:spPr>
          <a:xfrm>
            <a:off x="685800" y="5029200"/>
            <a:ext cx="7772400" cy="1371600"/>
          </a:xfrm>
          <a:ln/>
        </p:spPr>
        <p:txBody>
          <a:bodyPr/>
          <a:lstStyle/>
          <a:p>
            <a:pPr>
              <a:lnSpc>
                <a:spcPct val="90000"/>
              </a:lnSpc>
            </a:pPr>
            <a:r>
              <a:rPr lang="en-US" altLang="en-US"/>
              <a:t>The three amplifier topologies studied so far have different properties and are used on different occasions.  </a:t>
            </a:r>
          </a:p>
          <a:p>
            <a:pPr>
              <a:lnSpc>
                <a:spcPct val="90000"/>
              </a:lnSpc>
            </a:pPr>
            <a:r>
              <a:rPr lang="en-US" altLang="en-US"/>
              <a:t>CE and CB have voltage gain with magnitude greater than one, while follower’s voltage gain is at most one.</a:t>
            </a:r>
          </a:p>
        </p:txBody>
      </p:sp>
      <p:pic>
        <p:nvPicPr>
          <p:cNvPr id="409607" name="Picture 7">
            <a:extLst>
              <a:ext uri="{FF2B5EF4-FFF2-40B4-BE49-F238E27FC236}">
                <a16:creationId xmlns:a16="http://schemas.microsoft.com/office/drawing/2014/main" id="{8BF739F9-C691-4141-9721-0ACC756FA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39200" cy="281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0E160F3-F967-4C4D-A592-3D18C9468C1B}"/>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F4FDB71E-C6AE-4736-AFC0-7CB43EDF140E}"/>
              </a:ext>
            </a:extLst>
          </p:cNvPr>
          <p:cNvSpPr>
            <a:spLocks noGrp="1"/>
          </p:cNvSpPr>
          <p:nvPr>
            <p:ph type="sldNum" sz="quarter" idx="11"/>
          </p:nvPr>
        </p:nvSpPr>
        <p:spPr/>
        <p:txBody>
          <a:bodyPr/>
          <a:lstStyle/>
          <a:p>
            <a:fld id="{1AF2CC83-1100-42D5-A99F-2B32A91C4414}" type="slidenum">
              <a:rPr lang="en-US" altLang="en-US"/>
              <a:pPr/>
              <a:t>263</a:t>
            </a:fld>
            <a:endParaRPr lang="en-US" altLang="en-US"/>
          </a:p>
        </p:txBody>
      </p:sp>
      <p:sp>
        <p:nvSpPr>
          <p:cNvPr id="410626" name="Rectangle 2">
            <a:extLst>
              <a:ext uri="{FF2B5EF4-FFF2-40B4-BE49-F238E27FC236}">
                <a16:creationId xmlns:a16="http://schemas.microsoft.com/office/drawing/2014/main" id="{D5B68D15-DEA8-45BE-8977-0D305BC5A1E0}"/>
              </a:ext>
            </a:extLst>
          </p:cNvPr>
          <p:cNvSpPr>
            <a:spLocks noGrp="1" noChangeArrowheads="1"/>
          </p:cNvSpPr>
          <p:nvPr>
            <p:ph type="title"/>
          </p:nvPr>
        </p:nvSpPr>
        <p:spPr/>
        <p:txBody>
          <a:bodyPr/>
          <a:lstStyle/>
          <a:p>
            <a:r>
              <a:rPr lang="en-US" altLang="en-US"/>
              <a:t>Amplifier Example I</a:t>
            </a:r>
          </a:p>
        </p:txBody>
      </p:sp>
      <p:sp>
        <p:nvSpPr>
          <p:cNvPr id="410627" name="Rectangle 3">
            <a:extLst>
              <a:ext uri="{FF2B5EF4-FFF2-40B4-BE49-F238E27FC236}">
                <a16:creationId xmlns:a16="http://schemas.microsoft.com/office/drawing/2014/main" id="{2CBD495B-55FF-49E1-A02A-C0DA2B9E5FFC}"/>
              </a:ext>
            </a:extLst>
          </p:cNvPr>
          <p:cNvSpPr>
            <a:spLocks noGrp="1" noChangeArrowheads="1"/>
          </p:cNvSpPr>
          <p:nvPr>
            <p:ph type="body" sz="half" idx="1"/>
          </p:nvPr>
        </p:nvSpPr>
        <p:spPr>
          <a:xfrm>
            <a:off x="685800" y="5334000"/>
            <a:ext cx="7772400" cy="1066800"/>
          </a:xfrm>
          <a:ln/>
        </p:spPr>
        <p:txBody>
          <a:bodyPr/>
          <a:lstStyle/>
          <a:p>
            <a:r>
              <a:rPr lang="en-US" altLang="en-US"/>
              <a:t>The keys in solving this problem are recognizing the AC ground  between R</a:t>
            </a:r>
            <a:r>
              <a:rPr lang="en-US" altLang="en-US" baseline="-25000"/>
              <a:t>1 </a:t>
            </a:r>
            <a:r>
              <a:rPr lang="en-US" altLang="en-US"/>
              <a:t>and R</a:t>
            </a:r>
            <a:r>
              <a:rPr lang="en-US" altLang="en-US" baseline="-25000"/>
              <a:t>2</a:t>
            </a:r>
            <a:r>
              <a:rPr lang="en-US" altLang="en-US"/>
              <a:t>, and Thevenin transformation of the input network.</a:t>
            </a:r>
          </a:p>
          <a:p>
            <a:pPr>
              <a:buFont typeface="Wingdings" panose="05000000000000000000" pitchFamily="2" charset="2"/>
              <a:buNone/>
            </a:pPr>
            <a:endParaRPr lang="en-US" altLang="en-US"/>
          </a:p>
        </p:txBody>
      </p:sp>
      <p:grpSp>
        <p:nvGrpSpPr>
          <p:cNvPr id="410633" name="Group 9">
            <a:extLst>
              <a:ext uri="{FF2B5EF4-FFF2-40B4-BE49-F238E27FC236}">
                <a16:creationId xmlns:a16="http://schemas.microsoft.com/office/drawing/2014/main" id="{6B6366A1-6AED-46B5-8E5A-F2FC88422A80}"/>
              </a:ext>
            </a:extLst>
          </p:cNvPr>
          <p:cNvGrpSpPr>
            <a:grpSpLocks/>
          </p:cNvGrpSpPr>
          <p:nvPr/>
        </p:nvGrpSpPr>
        <p:grpSpPr bwMode="auto">
          <a:xfrm>
            <a:off x="1981200" y="3886200"/>
            <a:ext cx="5029200" cy="1219200"/>
            <a:chOff x="1632" y="2016"/>
            <a:chExt cx="2448" cy="720"/>
          </a:xfrm>
        </p:grpSpPr>
        <p:sp>
          <p:nvSpPr>
            <p:cNvPr id="410630" name="AutoShape 6">
              <a:extLst>
                <a:ext uri="{FF2B5EF4-FFF2-40B4-BE49-F238E27FC236}">
                  <a16:creationId xmlns:a16="http://schemas.microsoft.com/office/drawing/2014/main" id="{5B430253-C69D-4DE8-8187-04376BE1828A}"/>
                </a:ext>
              </a:extLst>
            </p:cNvPr>
            <p:cNvSpPr>
              <a:spLocks noChangeArrowheads="1"/>
            </p:cNvSpPr>
            <p:nvPr/>
          </p:nvSpPr>
          <p:spPr bwMode="auto">
            <a:xfrm>
              <a:off x="1632" y="2016"/>
              <a:ext cx="2448"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0629" name="Object 5">
              <a:extLst>
                <a:ext uri="{FF2B5EF4-FFF2-40B4-BE49-F238E27FC236}">
                  <a16:creationId xmlns:a16="http://schemas.microsoft.com/office/drawing/2014/main" id="{0F5FBDD3-8885-4BDD-99A3-00E43C13CDC5}"/>
                </a:ext>
              </a:extLst>
            </p:cNvPr>
            <p:cNvGraphicFramePr>
              <a:graphicFrameLocks noChangeAspect="1"/>
            </p:cNvGraphicFramePr>
            <p:nvPr/>
          </p:nvGraphicFramePr>
          <p:xfrm>
            <a:off x="1920" y="2064"/>
            <a:ext cx="2016" cy="638"/>
          </p:xfrm>
          <a:graphic>
            <a:graphicData uri="http://schemas.openxmlformats.org/presentationml/2006/ole">
              <mc:AlternateContent xmlns:mc="http://schemas.openxmlformats.org/markup-compatibility/2006">
                <mc:Choice xmlns:v="urn:schemas-microsoft-com:vml" Requires="v">
                  <p:oleObj spid="_x0000_s98305" name="Equation" r:id="rId3" imgW="4140000" imgH="1180800" progId="Equation.3">
                    <p:embed/>
                  </p:oleObj>
                </mc:Choice>
                <mc:Fallback>
                  <p:oleObj name="Equation" r:id="rId3" imgW="4140000" imgH="1180800" progId="Equation.3">
                    <p:embed/>
                    <p:pic>
                      <p:nvPicPr>
                        <p:cNvPr id="410629" name="Object 5">
                          <a:extLst>
                            <a:ext uri="{FF2B5EF4-FFF2-40B4-BE49-F238E27FC236}">
                              <a16:creationId xmlns:a16="http://schemas.microsoft.com/office/drawing/2014/main" id="{0F5FBDD3-8885-4BDD-99A3-00E43C13C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064"/>
                          <a:ext cx="2016"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10632" name="Picture 8">
            <a:extLst>
              <a:ext uri="{FF2B5EF4-FFF2-40B4-BE49-F238E27FC236}">
                <a16:creationId xmlns:a16="http://schemas.microsoft.com/office/drawing/2014/main" id="{B549E99E-7218-47B6-A5FC-41380818D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676400"/>
            <a:ext cx="8839200" cy="17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5B45619-83B6-4718-B447-E4339110E9D5}"/>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A914DF26-32EE-4938-BD9D-9C0E65788CD7}"/>
              </a:ext>
            </a:extLst>
          </p:cNvPr>
          <p:cNvSpPr>
            <a:spLocks noGrp="1"/>
          </p:cNvSpPr>
          <p:nvPr>
            <p:ph type="sldNum" sz="quarter" idx="11"/>
          </p:nvPr>
        </p:nvSpPr>
        <p:spPr/>
        <p:txBody>
          <a:bodyPr/>
          <a:lstStyle/>
          <a:p>
            <a:fld id="{A27EC70E-237B-4B41-9EC8-187043110FB1}" type="slidenum">
              <a:rPr lang="en-US" altLang="en-US"/>
              <a:pPr/>
              <a:t>264</a:t>
            </a:fld>
            <a:endParaRPr lang="en-US" altLang="en-US"/>
          </a:p>
        </p:txBody>
      </p:sp>
      <p:sp>
        <p:nvSpPr>
          <p:cNvPr id="411650" name="Rectangle 2">
            <a:extLst>
              <a:ext uri="{FF2B5EF4-FFF2-40B4-BE49-F238E27FC236}">
                <a16:creationId xmlns:a16="http://schemas.microsoft.com/office/drawing/2014/main" id="{773C7EA2-CDCF-4FC2-AF27-D55166ED42D4}"/>
              </a:ext>
            </a:extLst>
          </p:cNvPr>
          <p:cNvSpPr>
            <a:spLocks noGrp="1" noChangeArrowheads="1"/>
          </p:cNvSpPr>
          <p:nvPr>
            <p:ph type="title"/>
          </p:nvPr>
        </p:nvSpPr>
        <p:spPr/>
        <p:txBody>
          <a:bodyPr/>
          <a:lstStyle/>
          <a:p>
            <a:r>
              <a:rPr lang="en-US" altLang="en-US"/>
              <a:t>Amplifier Example II</a:t>
            </a:r>
          </a:p>
        </p:txBody>
      </p:sp>
      <p:sp>
        <p:nvSpPr>
          <p:cNvPr id="411651" name="Rectangle 3">
            <a:extLst>
              <a:ext uri="{FF2B5EF4-FFF2-40B4-BE49-F238E27FC236}">
                <a16:creationId xmlns:a16="http://schemas.microsoft.com/office/drawing/2014/main" id="{18F2B504-5480-4304-AB8A-C8ADAF4B7A83}"/>
              </a:ext>
            </a:extLst>
          </p:cNvPr>
          <p:cNvSpPr>
            <a:spLocks noGrp="1" noChangeArrowheads="1"/>
          </p:cNvSpPr>
          <p:nvPr>
            <p:ph type="body" sz="half" idx="1"/>
          </p:nvPr>
        </p:nvSpPr>
        <p:spPr>
          <a:xfrm>
            <a:off x="685800" y="5257800"/>
            <a:ext cx="7772400" cy="1066800"/>
          </a:xfrm>
          <a:ln/>
        </p:spPr>
        <p:txBody>
          <a:bodyPr/>
          <a:lstStyle/>
          <a:p>
            <a:r>
              <a:rPr lang="en-US" altLang="en-US"/>
              <a:t>Again, AC ground/short and Thevenin transformation are needed to transform the complex circuit into a simple stage with emitter degeneration.</a:t>
            </a:r>
          </a:p>
        </p:txBody>
      </p:sp>
      <p:grpSp>
        <p:nvGrpSpPr>
          <p:cNvPr id="411657" name="Group 9">
            <a:extLst>
              <a:ext uri="{FF2B5EF4-FFF2-40B4-BE49-F238E27FC236}">
                <a16:creationId xmlns:a16="http://schemas.microsoft.com/office/drawing/2014/main" id="{55E20F90-0AD2-4C7C-9BDC-DB97A185D7F7}"/>
              </a:ext>
            </a:extLst>
          </p:cNvPr>
          <p:cNvGrpSpPr>
            <a:grpSpLocks/>
          </p:cNvGrpSpPr>
          <p:nvPr/>
        </p:nvGrpSpPr>
        <p:grpSpPr bwMode="auto">
          <a:xfrm>
            <a:off x="1981200" y="3962400"/>
            <a:ext cx="4572000" cy="1219200"/>
            <a:chOff x="1824" y="2064"/>
            <a:chExt cx="1968" cy="672"/>
          </a:xfrm>
        </p:grpSpPr>
        <p:sp>
          <p:nvSpPr>
            <p:cNvPr id="411654" name="AutoShape 6">
              <a:extLst>
                <a:ext uri="{FF2B5EF4-FFF2-40B4-BE49-F238E27FC236}">
                  <a16:creationId xmlns:a16="http://schemas.microsoft.com/office/drawing/2014/main" id="{436DD185-6334-42DE-A9CE-BEF458F3CFCE}"/>
                </a:ext>
              </a:extLst>
            </p:cNvPr>
            <p:cNvSpPr>
              <a:spLocks noChangeArrowheads="1"/>
            </p:cNvSpPr>
            <p:nvPr/>
          </p:nvSpPr>
          <p:spPr bwMode="auto">
            <a:xfrm>
              <a:off x="1824" y="2064"/>
              <a:ext cx="1968"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1653" name="Object 5">
              <a:extLst>
                <a:ext uri="{FF2B5EF4-FFF2-40B4-BE49-F238E27FC236}">
                  <a16:creationId xmlns:a16="http://schemas.microsoft.com/office/drawing/2014/main" id="{BDB38734-5F93-4DEA-B5CC-2AABEDC361A9}"/>
                </a:ext>
              </a:extLst>
            </p:cNvPr>
            <p:cNvGraphicFramePr>
              <a:graphicFrameLocks noChangeAspect="1"/>
            </p:cNvGraphicFramePr>
            <p:nvPr/>
          </p:nvGraphicFramePr>
          <p:xfrm>
            <a:off x="1920" y="2112"/>
            <a:ext cx="1768" cy="576"/>
          </p:xfrm>
          <a:graphic>
            <a:graphicData uri="http://schemas.openxmlformats.org/presentationml/2006/ole">
              <mc:AlternateContent xmlns:mc="http://schemas.openxmlformats.org/markup-compatibility/2006">
                <mc:Choice xmlns:v="urn:schemas-microsoft-com:vml" Requires="v">
                  <p:oleObj spid="_x0000_s99329" name="Equation" r:id="rId3" imgW="4114800" imgH="1180800" progId="Equation.3">
                    <p:embed/>
                  </p:oleObj>
                </mc:Choice>
                <mc:Fallback>
                  <p:oleObj name="Equation" r:id="rId3" imgW="4114800" imgH="1180800" progId="Equation.3">
                    <p:embed/>
                    <p:pic>
                      <p:nvPicPr>
                        <p:cNvPr id="411653" name="Object 5">
                          <a:extLst>
                            <a:ext uri="{FF2B5EF4-FFF2-40B4-BE49-F238E27FC236}">
                              <a16:creationId xmlns:a16="http://schemas.microsoft.com/office/drawing/2014/main" id="{BDB38734-5F93-4DEA-B5CC-2AABEDC3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112"/>
                          <a:ext cx="1768"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11656" name="Picture 8">
            <a:extLst>
              <a:ext uri="{FF2B5EF4-FFF2-40B4-BE49-F238E27FC236}">
                <a16:creationId xmlns:a16="http://schemas.microsoft.com/office/drawing/2014/main" id="{816F4C94-B5CD-4408-8E4D-0B93764EE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 y="1066800"/>
            <a:ext cx="863917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3189FAF-4B58-4D10-84EB-9B07C83FD742}"/>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A3574205-3129-4D02-B0DC-AE8E7F02CBFE}"/>
              </a:ext>
            </a:extLst>
          </p:cNvPr>
          <p:cNvSpPr>
            <a:spLocks noGrp="1"/>
          </p:cNvSpPr>
          <p:nvPr>
            <p:ph type="sldNum" sz="quarter" idx="11"/>
          </p:nvPr>
        </p:nvSpPr>
        <p:spPr/>
        <p:txBody>
          <a:bodyPr/>
          <a:lstStyle/>
          <a:p>
            <a:fld id="{6EFF2D16-9420-497F-A708-0238389D5F85}" type="slidenum">
              <a:rPr lang="en-US" altLang="en-US"/>
              <a:pPr/>
              <a:t>265</a:t>
            </a:fld>
            <a:endParaRPr lang="en-US" altLang="en-US"/>
          </a:p>
        </p:txBody>
      </p:sp>
      <p:sp>
        <p:nvSpPr>
          <p:cNvPr id="412674" name="Rectangle 2">
            <a:extLst>
              <a:ext uri="{FF2B5EF4-FFF2-40B4-BE49-F238E27FC236}">
                <a16:creationId xmlns:a16="http://schemas.microsoft.com/office/drawing/2014/main" id="{FF8D1953-C753-42A7-9679-167AFEFD1878}"/>
              </a:ext>
            </a:extLst>
          </p:cNvPr>
          <p:cNvSpPr>
            <a:spLocks noGrp="1" noChangeArrowheads="1"/>
          </p:cNvSpPr>
          <p:nvPr>
            <p:ph type="title"/>
          </p:nvPr>
        </p:nvSpPr>
        <p:spPr/>
        <p:txBody>
          <a:bodyPr/>
          <a:lstStyle/>
          <a:p>
            <a:r>
              <a:rPr lang="en-US" altLang="en-US"/>
              <a:t>Amplifier Example III</a:t>
            </a:r>
          </a:p>
        </p:txBody>
      </p:sp>
      <p:sp>
        <p:nvSpPr>
          <p:cNvPr id="412675" name="Rectangle 3">
            <a:extLst>
              <a:ext uri="{FF2B5EF4-FFF2-40B4-BE49-F238E27FC236}">
                <a16:creationId xmlns:a16="http://schemas.microsoft.com/office/drawing/2014/main" id="{FE8D5E9B-20B2-417E-9979-B140FDFF5DDA}"/>
              </a:ext>
            </a:extLst>
          </p:cNvPr>
          <p:cNvSpPr>
            <a:spLocks noGrp="1" noChangeArrowheads="1"/>
          </p:cNvSpPr>
          <p:nvPr>
            <p:ph type="body" sz="half" idx="1"/>
          </p:nvPr>
        </p:nvSpPr>
        <p:spPr>
          <a:xfrm>
            <a:off x="609600" y="4953000"/>
            <a:ext cx="7848600" cy="1524000"/>
          </a:xfrm>
          <a:ln/>
        </p:spPr>
        <p:txBody>
          <a:bodyPr/>
          <a:lstStyle/>
          <a:p>
            <a:pPr>
              <a:lnSpc>
                <a:spcPct val="90000"/>
              </a:lnSpc>
            </a:pPr>
            <a:r>
              <a:rPr lang="en-US" altLang="en-US"/>
              <a:t>The key for solving this problem is first identifying R</a:t>
            </a:r>
            <a:r>
              <a:rPr lang="en-US" altLang="en-US" baseline="-25000"/>
              <a:t>eq</a:t>
            </a:r>
            <a:r>
              <a:rPr lang="en-US" altLang="en-US"/>
              <a:t>, which is the impedance seen at the emitter of Q</a:t>
            </a:r>
            <a:r>
              <a:rPr lang="en-US" altLang="en-US" baseline="-25000"/>
              <a:t>2  </a:t>
            </a:r>
            <a:r>
              <a:rPr lang="en-US" altLang="en-US"/>
              <a:t>in parallel with the infinite output impedance of an ideal current source.  Second, use the equations for degenerated CE stage with R</a:t>
            </a:r>
            <a:r>
              <a:rPr lang="en-US" altLang="en-US" baseline="-25000"/>
              <a:t>E</a:t>
            </a:r>
            <a:r>
              <a:rPr lang="en-US" altLang="en-US"/>
              <a:t> replaced by R</a:t>
            </a:r>
            <a:r>
              <a:rPr lang="en-US" altLang="en-US" baseline="-25000"/>
              <a:t>eq</a:t>
            </a:r>
            <a:r>
              <a:rPr lang="en-US" altLang="en-US"/>
              <a:t>. </a:t>
            </a:r>
          </a:p>
        </p:txBody>
      </p:sp>
      <p:pic>
        <p:nvPicPr>
          <p:cNvPr id="412683" name="Picture 11">
            <a:extLst>
              <a:ext uri="{FF2B5EF4-FFF2-40B4-BE49-F238E27FC236}">
                <a16:creationId xmlns:a16="http://schemas.microsoft.com/office/drawing/2014/main" id="{C7A5B864-166A-40CF-A0CA-DEC4C957A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0600"/>
            <a:ext cx="67246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2684" name="Group 12">
            <a:extLst>
              <a:ext uri="{FF2B5EF4-FFF2-40B4-BE49-F238E27FC236}">
                <a16:creationId xmlns:a16="http://schemas.microsoft.com/office/drawing/2014/main" id="{8FF22F3D-1AD4-4307-8695-FAA3EBE3DD67}"/>
              </a:ext>
            </a:extLst>
          </p:cNvPr>
          <p:cNvGrpSpPr>
            <a:grpSpLocks/>
          </p:cNvGrpSpPr>
          <p:nvPr/>
        </p:nvGrpSpPr>
        <p:grpSpPr bwMode="auto">
          <a:xfrm>
            <a:off x="3276600" y="3200400"/>
            <a:ext cx="2971800" cy="1676400"/>
            <a:chOff x="3600" y="1248"/>
            <a:chExt cx="1536" cy="912"/>
          </a:xfrm>
        </p:grpSpPr>
        <p:sp>
          <p:nvSpPr>
            <p:cNvPr id="412681" name="AutoShape 9">
              <a:extLst>
                <a:ext uri="{FF2B5EF4-FFF2-40B4-BE49-F238E27FC236}">
                  <a16:creationId xmlns:a16="http://schemas.microsoft.com/office/drawing/2014/main" id="{60ABBE29-E997-40BC-A8B5-3B25A16051D7}"/>
                </a:ext>
              </a:extLst>
            </p:cNvPr>
            <p:cNvSpPr>
              <a:spLocks noChangeArrowheads="1"/>
            </p:cNvSpPr>
            <p:nvPr/>
          </p:nvSpPr>
          <p:spPr bwMode="auto">
            <a:xfrm>
              <a:off x="3600" y="1248"/>
              <a:ext cx="1536" cy="91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2678" name="Object 6">
              <a:extLst>
                <a:ext uri="{FF2B5EF4-FFF2-40B4-BE49-F238E27FC236}">
                  <a16:creationId xmlns:a16="http://schemas.microsoft.com/office/drawing/2014/main" id="{DB6FAC8B-4EBE-442D-B1D3-1748CBFAD54F}"/>
                </a:ext>
              </a:extLst>
            </p:cNvPr>
            <p:cNvGraphicFramePr>
              <a:graphicFrameLocks noChangeAspect="1"/>
            </p:cNvGraphicFramePr>
            <p:nvPr/>
          </p:nvGraphicFramePr>
          <p:xfrm>
            <a:off x="3744" y="1296"/>
            <a:ext cx="1298" cy="784"/>
          </p:xfrm>
          <a:graphic>
            <a:graphicData uri="http://schemas.openxmlformats.org/presentationml/2006/ole">
              <mc:AlternateContent xmlns:mc="http://schemas.openxmlformats.org/markup-compatibility/2006">
                <mc:Choice xmlns:v="urn:schemas-microsoft-com:vml" Requires="v">
                  <p:oleObj spid="_x0000_s100353" name="Equation" r:id="rId4" imgW="2730240" imgH="1650960" progId="Equation.3">
                    <p:embed/>
                  </p:oleObj>
                </mc:Choice>
                <mc:Fallback>
                  <p:oleObj name="Equation" r:id="rId4" imgW="2730240" imgH="1650960" progId="Equation.3">
                    <p:embed/>
                    <p:pic>
                      <p:nvPicPr>
                        <p:cNvPr id="412678" name="Object 6">
                          <a:extLst>
                            <a:ext uri="{FF2B5EF4-FFF2-40B4-BE49-F238E27FC236}">
                              <a16:creationId xmlns:a16="http://schemas.microsoft.com/office/drawing/2014/main" id="{DB6FAC8B-4EBE-442D-B1D3-1748CBFAD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1296"/>
                          <a:ext cx="1298" cy="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4CC33DB-26A5-44DD-BCC9-96C2B7660434}"/>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EE86062F-73E7-4552-9CB3-F0A4746DFEA1}"/>
              </a:ext>
            </a:extLst>
          </p:cNvPr>
          <p:cNvSpPr>
            <a:spLocks noGrp="1"/>
          </p:cNvSpPr>
          <p:nvPr>
            <p:ph type="sldNum" sz="quarter" idx="11"/>
          </p:nvPr>
        </p:nvSpPr>
        <p:spPr/>
        <p:txBody>
          <a:bodyPr/>
          <a:lstStyle/>
          <a:p>
            <a:fld id="{0AFAB745-AE42-4779-84FA-86E9C3C226D1}" type="slidenum">
              <a:rPr lang="en-US" altLang="en-US"/>
              <a:pPr/>
              <a:t>266</a:t>
            </a:fld>
            <a:endParaRPr lang="en-US" altLang="en-US"/>
          </a:p>
        </p:txBody>
      </p:sp>
      <p:sp>
        <p:nvSpPr>
          <p:cNvPr id="413698" name="Rectangle 2">
            <a:extLst>
              <a:ext uri="{FF2B5EF4-FFF2-40B4-BE49-F238E27FC236}">
                <a16:creationId xmlns:a16="http://schemas.microsoft.com/office/drawing/2014/main" id="{4405845D-8058-4DB2-B928-388440011A5E}"/>
              </a:ext>
            </a:extLst>
          </p:cNvPr>
          <p:cNvSpPr>
            <a:spLocks noGrp="1" noChangeArrowheads="1"/>
          </p:cNvSpPr>
          <p:nvPr>
            <p:ph type="title"/>
          </p:nvPr>
        </p:nvSpPr>
        <p:spPr/>
        <p:txBody>
          <a:bodyPr/>
          <a:lstStyle/>
          <a:p>
            <a:r>
              <a:rPr lang="en-US" altLang="en-US"/>
              <a:t>Amplifier Example IV</a:t>
            </a:r>
          </a:p>
        </p:txBody>
      </p:sp>
      <p:sp>
        <p:nvSpPr>
          <p:cNvPr id="413699" name="Rectangle 3">
            <a:extLst>
              <a:ext uri="{FF2B5EF4-FFF2-40B4-BE49-F238E27FC236}">
                <a16:creationId xmlns:a16="http://schemas.microsoft.com/office/drawing/2014/main" id="{CA95A2F8-A6A3-45CC-B89B-71C7E166FD47}"/>
              </a:ext>
            </a:extLst>
          </p:cNvPr>
          <p:cNvSpPr>
            <a:spLocks noGrp="1" noChangeArrowheads="1"/>
          </p:cNvSpPr>
          <p:nvPr>
            <p:ph type="body" sz="half" idx="1"/>
          </p:nvPr>
        </p:nvSpPr>
        <p:spPr>
          <a:xfrm>
            <a:off x="685800" y="4876800"/>
            <a:ext cx="7772400" cy="1524000"/>
          </a:xfrm>
          <a:ln/>
        </p:spPr>
        <p:txBody>
          <a:bodyPr/>
          <a:lstStyle/>
          <a:p>
            <a:pPr>
              <a:lnSpc>
                <a:spcPct val="90000"/>
              </a:lnSpc>
            </a:pPr>
            <a:r>
              <a:rPr lang="en-US" altLang="en-US"/>
              <a:t>The key for solving this problem is recognizing that C</a:t>
            </a:r>
            <a:r>
              <a:rPr lang="en-US" altLang="en-US" baseline="-25000"/>
              <a:t>B</a:t>
            </a:r>
            <a:r>
              <a:rPr lang="en-US" altLang="en-US"/>
              <a:t> at frequency of interest shorts out R</a:t>
            </a:r>
            <a:r>
              <a:rPr lang="en-US" altLang="en-US" baseline="-25000"/>
              <a:t>2</a:t>
            </a:r>
            <a:r>
              <a:rPr lang="en-US" altLang="en-US"/>
              <a:t> and provide a ground for R</a:t>
            </a:r>
            <a:r>
              <a:rPr lang="en-US" altLang="en-US" baseline="-25000"/>
              <a:t>1</a:t>
            </a:r>
            <a:r>
              <a:rPr lang="en-US" altLang="en-US"/>
              <a:t>. </a:t>
            </a:r>
          </a:p>
          <a:p>
            <a:pPr>
              <a:lnSpc>
                <a:spcPct val="90000"/>
              </a:lnSpc>
            </a:pPr>
            <a:r>
              <a:rPr lang="en-US" altLang="en-US"/>
              <a:t>R</a:t>
            </a:r>
            <a:r>
              <a:rPr lang="en-US" altLang="en-US" baseline="-25000"/>
              <a:t>1</a:t>
            </a:r>
            <a:r>
              <a:rPr lang="en-US" altLang="en-US"/>
              <a:t> appears in parallel with R</a:t>
            </a:r>
            <a:r>
              <a:rPr lang="en-US" altLang="en-US" baseline="-25000"/>
              <a:t>C</a:t>
            </a:r>
            <a:r>
              <a:rPr lang="en-US" altLang="en-US"/>
              <a:t> and the circuit simplifies to a simple CB stage.</a:t>
            </a:r>
            <a:r>
              <a:rPr lang="en-US" altLang="en-US" sz="1800"/>
              <a:t> </a:t>
            </a:r>
          </a:p>
        </p:txBody>
      </p:sp>
      <p:pic>
        <p:nvPicPr>
          <p:cNvPr id="413704" name="Picture 8">
            <a:extLst>
              <a:ext uri="{FF2B5EF4-FFF2-40B4-BE49-F238E27FC236}">
                <a16:creationId xmlns:a16="http://schemas.microsoft.com/office/drawing/2014/main" id="{1E8DAAF0-97F4-48AA-904A-6A064E843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100"/>
            <a:ext cx="86963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3705" name="Group 9">
            <a:extLst>
              <a:ext uri="{FF2B5EF4-FFF2-40B4-BE49-F238E27FC236}">
                <a16:creationId xmlns:a16="http://schemas.microsoft.com/office/drawing/2014/main" id="{9A9FD22A-8DE0-4080-8828-3C8627C34C08}"/>
              </a:ext>
            </a:extLst>
          </p:cNvPr>
          <p:cNvGrpSpPr>
            <a:grpSpLocks/>
          </p:cNvGrpSpPr>
          <p:nvPr/>
        </p:nvGrpSpPr>
        <p:grpSpPr bwMode="auto">
          <a:xfrm>
            <a:off x="3276600" y="3429000"/>
            <a:ext cx="2590800" cy="1371600"/>
            <a:chOff x="2208" y="2112"/>
            <a:chExt cx="1056" cy="624"/>
          </a:xfrm>
        </p:grpSpPr>
        <p:sp>
          <p:nvSpPr>
            <p:cNvPr id="413702" name="AutoShape 6">
              <a:extLst>
                <a:ext uri="{FF2B5EF4-FFF2-40B4-BE49-F238E27FC236}">
                  <a16:creationId xmlns:a16="http://schemas.microsoft.com/office/drawing/2014/main" id="{DBE02D14-11D6-4EA9-837F-B13FEBD678B9}"/>
                </a:ext>
              </a:extLst>
            </p:cNvPr>
            <p:cNvSpPr>
              <a:spLocks noChangeArrowheads="1"/>
            </p:cNvSpPr>
            <p:nvPr/>
          </p:nvSpPr>
          <p:spPr bwMode="auto">
            <a:xfrm>
              <a:off x="2208" y="2112"/>
              <a:ext cx="1056"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3701" name="Object 5">
              <a:extLst>
                <a:ext uri="{FF2B5EF4-FFF2-40B4-BE49-F238E27FC236}">
                  <a16:creationId xmlns:a16="http://schemas.microsoft.com/office/drawing/2014/main" id="{E54124B7-CA77-412B-8CAA-AE1350DA3BD6}"/>
                </a:ext>
              </a:extLst>
            </p:cNvPr>
            <p:cNvGraphicFramePr>
              <a:graphicFrameLocks noChangeAspect="1"/>
            </p:cNvGraphicFramePr>
            <p:nvPr/>
          </p:nvGraphicFramePr>
          <p:xfrm>
            <a:off x="2304" y="2160"/>
            <a:ext cx="816" cy="576"/>
          </p:xfrm>
          <a:graphic>
            <a:graphicData uri="http://schemas.openxmlformats.org/presentationml/2006/ole">
              <mc:AlternateContent xmlns:mc="http://schemas.openxmlformats.org/markup-compatibility/2006">
                <mc:Choice xmlns:v="urn:schemas-microsoft-com:vml" Requires="v">
                  <p:oleObj spid="_x0000_s101377" name="Equation" r:id="rId4" imgW="1625400" imgH="1180800" progId="Equation.3">
                    <p:embed/>
                  </p:oleObj>
                </mc:Choice>
                <mc:Fallback>
                  <p:oleObj name="Equation" r:id="rId4" imgW="1625400" imgH="1180800" progId="Equation.3">
                    <p:embed/>
                    <p:pic>
                      <p:nvPicPr>
                        <p:cNvPr id="413701" name="Object 5">
                          <a:extLst>
                            <a:ext uri="{FF2B5EF4-FFF2-40B4-BE49-F238E27FC236}">
                              <a16:creationId xmlns:a16="http://schemas.microsoft.com/office/drawing/2014/main" id="{E54124B7-CA77-412B-8CAA-AE1350DA3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160"/>
                          <a:ext cx="816"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B238C8D-D445-431A-A244-01A729F7CBB9}"/>
              </a:ext>
            </a:extLst>
          </p:cNvPr>
          <p:cNvSpPr>
            <a:spLocks noGrp="1"/>
          </p:cNvSpPr>
          <p:nvPr>
            <p:ph type="ftr" sz="quarter" idx="10"/>
          </p:nvPr>
        </p:nvSpPr>
        <p:spPr/>
        <p:txBody>
          <a:bodyPr/>
          <a:lstStyle/>
          <a:p>
            <a:r>
              <a:rPr lang="en-US" altLang="en-US"/>
              <a:t>CH5 Bipolar Amplifiers</a:t>
            </a:r>
          </a:p>
        </p:txBody>
      </p:sp>
      <p:sp>
        <p:nvSpPr>
          <p:cNvPr id="9" name="Slide Number Placeholder 6">
            <a:extLst>
              <a:ext uri="{FF2B5EF4-FFF2-40B4-BE49-F238E27FC236}">
                <a16:creationId xmlns:a16="http://schemas.microsoft.com/office/drawing/2014/main" id="{3787D4FF-2232-48F8-A895-3B85FF7CDF44}"/>
              </a:ext>
            </a:extLst>
          </p:cNvPr>
          <p:cNvSpPr>
            <a:spLocks noGrp="1"/>
          </p:cNvSpPr>
          <p:nvPr>
            <p:ph type="sldNum" sz="quarter" idx="11"/>
          </p:nvPr>
        </p:nvSpPr>
        <p:spPr/>
        <p:txBody>
          <a:bodyPr/>
          <a:lstStyle/>
          <a:p>
            <a:fld id="{2156B9C3-6BFD-4A68-8A35-8A17779DB176}" type="slidenum">
              <a:rPr lang="en-US" altLang="en-US"/>
              <a:pPr/>
              <a:t>267</a:t>
            </a:fld>
            <a:endParaRPr lang="en-US" altLang="en-US"/>
          </a:p>
        </p:txBody>
      </p:sp>
      <p:sp>
        <p:nvSpPr>
          <p:cNvPr id="414722" name="Rectangle 2">
            <a:extLst>
              <a:ext uri="{FF2B5EF4-FFF2-40B4-BE49-F238E27FC236}">
                <a16:creationId xmlns:a16="http://schemas.microsoft.com/office/drawing/2014/main" id="{353A5949-3A2E-46FC-8DBB-4465AA437583}"/>
              </a:ext>
            </a:extLst>
          </p:cNvPr>
          <p:cNvSpPr>
            <a:spLocks noGrp="1" noChangeArrowheads="1"/>
          </p:cNvSpPr>
          <p:nvPr>
            <p:ph type="title"/>
          </p:nvPr>
        </p:nvSpPr>
        <p:spPr/>
        <p:txBody>
          <a:bodyPr/>
          <a:lstStyle/>
          <a:p>
            <a:r>
              <a:rPr lang="en-US" altLang="en-US"/>
              <a:t>Amplifier Example V</a:t>
            </a:r>
          </a:p>
        </p:txBody>
      </p:sp>
      <p:sp>
        <p:nvSpPr>
          <p:cNvPr id="414723" name="Rectangle 3">
            <a:extLst>
              <a:ext uri="{FF2B5EF4-FFF2-40B4-BE49-F238E27FC236}">
                <a16:creationId xmlns:a16="http://schemas.microsoft.com/office/drawing/2014/main" id="{92171A3A-A882-4276-97EA-192A2DA74BD0}"/>
              </a:ext>
            </a:extLst>
          </p:cNvPr>
          <p:cNvSpPr>
            <a:spLocks noGrp="1" noChangeArrowheads="1"/>
          </p:cNvSpPr>
          <p:nvPr>
            <p:ph type="body" sz="half" idx="1"/>
          </p:nvPr>
        </p:nvSpPr>
        <p:spPr>
          <a:xfrm>
            <a:off x="685800" y="5410200"/>
            <a:ext cx="7772400" cy="990600"/>
          </a:xfrm>
          <a:ln/>
        </p:spPr>
        <p:txBody>
          <a:bodyPr/>
          <a:lstStyle/>
          <a:p>
            <a:pPr>
              <a:lnSpc>
                <a:spcPct val="90000"/>
              </a:lnSpc>
            </a:pPr>
            <a:r>
              <a:rPr lang="en-US" altLang="en-US"/>
              <a:t>The key for solving this problem is recognizing the equivalent base resistance of Q</a:t>
            </a:r>
            <a:r>
              <a:rPr lang="en-US" altLang="en-US" baseline="-25000"/>
              <a:t>1</a:t>
            </a:r>
            <a:r>
              <a:rPr lang="en-US" altLang="en-US"/>
              <a:t> is the parallel connection of R</a:t>
            </a:r>
            <a:r>
              <a:rPr lang="en-US" altLang="en-US" baseline="-25000"/>
              <a:t>E</a:t>
            </a:r>
            <a:r>
              <a:rPr lang="en-US" altLang="en-US"/>
              <a:t> and the impedance seen at the emitter of Q</a:t>
            </a:r>
            <a:r>
              <a:rPr lang="en-US" altLang="en-US" baseline="-25000"/>
              <a:t>2</a:t>
            </a:r>
            <a:r>
              <a:rPr lang="en-US" altLang="en-US"/>
              <a:t>.  </a:t>
            </a:r>
          </a:p>
        </p:txBody>
      </p:sp>
      <p:grpSp>
        <p:nvGrpSpPr>
          <p:cNvPr id="414730" name="Group 10">
            <a:extLst>
              <a:ext uri="{FF2B5EF4-FFF2-40B4-BE49-F238E27FC236}">
                <a16:creationId xmlns:a16="http://schemas.microsoft.com/office/drawing/2014/main" id="{C3FAA21E-B3DD-418A-8C77-D354A6E1E3D3}"/>
              </a:ext>
            </a:extLst>
          </p:cNvPr>
          <p:cNvGrpSpPr>
            <a:grpSpLocks/>
          </p:cNvGrpSpPr>
          <p:nvPr/>
        </p:nvGrpSpPr>
        <p:grpSpPr bwMode="auto">
          <a:xfrm>
            <a:off x="2374900" y="4038600"/>
            <a:ext cx="4495800" cy="1219200"/>
            <a:chOff x="3408" y="1296"/>
            <a:chExt cx="2064" cy="528"/>
          </a:xfrm>
        </p:grpSpPr>
        <p:sp>
          <p:nvSpPr>
            <p:cNvPr id="414726" name="AutoShape 6">
              <a:extLst>
                <a:ext uri="{FF2B5EF4-FFF2-40B4-BE49-F238E27FC236}">
                  <a16:creationId xmlns:a16="http://schemas.microsoft.com/office/drawing/2014/main" id="{2E09DE15-42C6-4242-86FB-B146388D4794}"/>
                </a:ext>
              </a:extLst>
            </p:cNvPr>
            <p:cNvSpPr>
              <a:spLocks noChangeArrowheads="1"/>
            </p:cNvSpPr>
            <p:nvPr/>
          </p:nvSpPr>
          <p:spPr bwMode="auto">
            <a:xfrm>
              <a:off x="3408" y="1296"/>
              <a:ext cx="2064"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4725" name="Object 5">
              <a:extLst>
                <a:ext uri="{FF2B5EF4-FFF2-40B4-BE49-F238E27FC236}">
                  <a16:creationId xmlns:a16="http://schemas.microsoft.com/office/drawing/2014/main" id="{D0968995-AA11-4627-A3BF-5D9CE2B937F0}"/>
                </a:ext>
              </a:extLst>
            </p:cNvPr>
            <p:cNvGraphicFramePr>
              <a:graphicFrameLocks noChangeAspect="1"/>
            </p:cNvGraphicFramePr>
            <p:nvPr/>
          </p:nvGraphicFramePr>
          <p:xfrm>
            <a:off x="3504" y="1344"/>
            <a:ext cx="1901" cy="432"/>
          </p:xfrm>
          <a:graphic>
            <a:graphicData uri="http://schemas.openxmlformats.org/presentationml/2006/ole">
              <mc:AlternateContent xmlns:mc="http://schemas.openxmlformats.org/markup-compatibility/2006">
                <mc:Choice xmlns:v="urn:schemas-microsoft-com:vml" Requires="v">
                  <p:oleObj spid="_x0000_s102401" name="Equation" r:id="rId3" imgW="4508280" imgH="888840" progId="Equation.3">
                    <p:embed/>
                  </p:oleObj>
                </mc:Choice>
                <mc:Fallback>
                  <p:oleObj name="Equation" r:id="rId3" imgW="4508280" imgH="888840" progId="Equation.3">
                    <p:embed/>
                    <p:pic>
                      <p:nvPicPr>
                        <p:cNvPr id="414725" name="Object 5">
                          <a:extLst>
                            <a:ext uri="{FF2B5EF4-FFF2-40B4-BE49-F238E27FC236}">
                              <a16:creationId xmlns:a16="http://schemas.microsoft.com/office/drawing/2014/main" id="{D0968995-AA11-4627-A3BF-5D9CE2B93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344"/>
                          <a:ext cx="1901"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14729" name="Picture 9">
            <a:extLst>
              <a:ext uri="{FF2B5EF4-FFF2-40B4-BE49-F238E27FC236}">
                <a16:creationId xmlns:a16="http://schemas.microsoft.com/office/drawing/2014/main" id="{8EFEFB29-69DB-4543-9FF1-260E96C64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990600"/>
            <a:ext cx="81534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A5F894A1-DA49-4AB3-99A7-31077ECB6B40}"/>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D16AAB67-93A6-4C16-8633-CA957993C58C}"/>
              </a:ext>
            </a:extLst>
          </p:cNvPr>
          <p:cNvSpPr>
            <a:spLocks noGrp="1"/>
          </p:cNvSpPr>
          <p:nvPr>
            <p:ph type="sldNum" sz="quarter" idx="11"/>
          </p:nvPr>
        </p:nvSpPr>
        <p:spPr/>
        <p:txBody>
          <a:bodyPr/>
          <a:lstStyle/>
          <a:p>
            <a:fld id="{F1CAED31-1000-4FC1-89BB-A9E5E9DC80AA}" type="slidenum">
              <a:rPr lang="en-US" altLang="en-US"/>
              <a:pPr/>
              <a:t>268</a:t>
            </a:fld>
            <a:endParaRPr lang="en-US" altLang="en-US"/>
          </a:p>
        </p:txBody>
      </p:sp>
      <p:sp>
        <p:nvSpPr>
          <p:cNvPr id="415746" name="Rectangle 2">
            <a:extLst>
              <a:ext uri="{FF2B5EF4-FFF2-40B4-BE49-F238E27FC236}">
                <a16:creationId xmlns:a16="http://schemas.microsoft.com/office/drawing/2014/main" id="{EB3D801A-D59D-46D4-9513-F9DF222D0084}"/>
              </a:ext>
            </a:extLst>
          </p:cNvPr>
          <p:cNvSpPr>
            <a:spLocks noGrp="1" noChangeArrowheads="1"/>
          </p:cNvSpPr>
          <p:nvPr>
            <p:ph type="title"/>
          </p:nvPr>
        </p:nvSpPr>
        <p:spPr/>
        <p:txBody>
          <a:bodyPr/>
          <a:lstStyle/>
          <a:p>
            <a:r>
              <a:rPr lang="en-US" altLang="en-US"/>
              <a:t>Amplifier Example VI</a:t>
            </a:r>
          </a:p>
        </p:txBody>
      </p:sp>
      <p:sp>
        <p:nvSpPr>
          <p:cNvPr id="415747" name="Rectangle 3">
            <a:extLst>
              <a:ext uri="{FF2B5EF4-FFF2-40B4-BE49-F238E27FC236}">
                <a16:creationId xmlns:a16="http://schemas.microsoft.com/office/drawing/2014/main" id="{AD0CF8C6-89A2-4021-8DF5-7022C9FAD9CC}"/>
              </a:ext>
            </a:extLst>
          </p:cNvPr>
          <p:cNvSpPr>
            <a:spLocks noGrp="1" noChangeArrowheads="1"/>
          </p:cNvSpPr>
          <p:nvPr>
            <p:ph type="body" sz="half" idx="1"/>
          </p:nvPr>
        </p:nvSpPr>
        <p:spPr>
          <a:xfrm>
            <a:off x="609600" y="5181600"/>
            <a:ext cx="7772400" cy="1219200"/>
          </a:xfrm>
          <a:ln/>
        </p:spPr>
        <p:txBody>
          <a:bodyPr/>
          <a:lstStyle/>
          <a:p>
            <a:pPr>
              <a:lnSpc>
                <a:spcPct val="90000"/>
              </a:lnSpc>
            </a:pPr>
            <a:r>
              <a:rPr lang="en-US" altLang="en-US"/>
              <a:t>The key in solving this problem is recognizing a DC supply is actually an AC ground and using Thevenin transformation to simplify the circuit into an emitter follower.</a:t>
            </a:r>
          </a:p>
        </p:txBody>
      </p:sp>
      <p:pic>
        <p:nvPicPr>
          <p:cNvPr id="415753" name="Picture 9">
            <a:extLst>
              <a:ext uri="{FF2B5EF4-FFF2-40B4-BE49-F238E27FC236}">
                <a16:creationId xmlns:a16="http://schemas.microsoft.com/office/drawing/2014/main" id="{57B6F391-3889-4150-B565-1C2E41CE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5995988"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5755" name="Group 11">
            <a:extLst>
              <a:ext uri="{FF2B5EF4-FFF2-40B4-BE49-F238E27FC236}">
                <a16:creationId xmlns:a16="http://schemas.microsoft.com/office/drawing/2014/main" id="{1545C8FF-7A1D-45D0-8C02-9CBEA3D5E922}"/>
              </a:ext>
            </a:extLst>
          </p:cNvPr>
          <p:cNvGrpSpPr>
            <a:grpSpLocks/>
          </p:cNvGrpSpPr>
          <p:nvPr/>
        </p:nvGrpSpPr>
        <p:grpSpPr bwMode="auto">
          <a:xfrm>
            <a:off x="4787900" y="2895600"/>
            <a:ext cx="4267200" cy="2209800"/>
            <a:chOff x="2976" y="1824"/>
            <a:chExt cx="2688" cy="1296"/>
          </a:xfrm>
        </p:grpSpPr>
        <p:sp>
          <p:nvSpPr>
            <p:cNvPr id="415751" name="AutoShape 7">
              <a:extLst>
                <a:ext uri="{FF2B5EF4-FFF2-40B4-BE49-F238E27FC236}">
                  <a16:creationId xmlns:a16="http://schemas.microsoft.com/office/drawing/2014/main" id="{2D104C87-1393-46E2-B473-38EDF0E41C22}"/>
                </a:ext>
              </a:extLst>
            </p:cNvPr>
            <p:cNvSpPr>
              <a:spLocks noChangeArrowheads="1"/>
            </p:cNvSpPr>
            <p:nvPr/>
          </p:nvSpPr>
          <p:spPr bwMode="auto">
            <a:xfrm>
              <a:off x="2976" y="1824"/>
              <a:ext cx="2688" cy="129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5749" name="Object 5">
              <a:extLst>
                <a:ext uri="{FF2B5EF4-FFF2-40B4-BE49-F238E27FC236}">
                  <a16:creationId xmlns:a16="http://schemas.microsoft.com/office/drawing/2014/main" id="{5C7D7153-C4BB-4DAA-A023-D47BBC8586D1}"/>
                </a:ext>
              </a:extLst>
            </p:cNvPr>
            <p:cNvGraphicFramePr>
              <a:graphicFrameLocks noChangeAspect="1"/>
            </p:cNvGraphicFramePr>
            <p:nvPr/>
          </p:nvGraphicFramePr>
          <p:xfrm>
            <a:off x="3077" y="1834"/>
            <a:ext cx="2486" cy="626"/>
          </p:xfrm>
          <a:graphic>
            <a:graphicData uri="http://schemas.openxmlformats.org/presentationml/2006/ole">
              <mc:AlternateContent xmlns:mc="http://schemas.openxmlformats.org/markup-compatibility/2006">
                <mc:Choice xmlns:v="urn:schemas-microsoft-com:vml" Requires="v">
                  <p:oleObj spid="_x0000_s103425" name="Equation" r:id="rId4" imgW="4914720" imgH="1180800" progId="Equation.3">
                    <p:embed/>
                  </p:oleObj>
                </mc:Choice>
                <mc:Fallback>
                  <p:oleObj name="Equation" r:id="rId4" imgW="4914720" imgH="1180800" progId="Equation.3">
                    <p:embed/>
                    <p:pic>
                      <p:nvPicPr>
                        <p:cNvPr id="415749" name="Object 5">
                          <a:extLst>
                            <a:ext uri="{FF2B5EF4-FFF2-40B4-BE49-F238E27FC236}">
                              <a16:creationId xmlns:a16="http://schemas.microsoft.com/office/drawing/2014/main" id="{5C7D7153-C4BB-4DAA-A023-D47BBC858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7" y="1834"/>
                          <a:ext cx="2486" cy="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5750" name="Object 6">
              <a:extLst>
                <a:ext uri="{FF2B5EF4-FFF2-40B4-BE49-F238E27FC236}">
                  <a16:creationId xmlns:a16="http://schemas.microsoft.com/office/drawing/2014/main" id="{A0AB5425-8851-47A9-8F76-8CAB6E2B1346}"/>
                </a:ext>
              </a:extLst>
            </p:cNvPr>
            <p:cNvGraphicFramePr>
              <a:graphicFrameLocks noChangeAspect="1"/>
            </p:cNvGraphicFramePr>
            <p:nvPr/>
          </p:nvGraphicFramePr>
          <p:xfrm>
            <a:off x="3179" y="2578"/>
            <a:ext cx="2434" cy="535"/>
          </p:xfrm>
          <a:graphic>
            <a:graphicData uri="http://schemas.openxmlformats.org/presentationml/2006/ole">
              <mc:AlternateContent xmlns:mc="http://schemas.openxmlformats.org/markup-compatibility/2006">
                <mc:Choice xmlns:v="urn:schemas-microsoft-com:vml" Requires="v">
                  <p:oleObj spid="_x0000_s103426" name="Equation" r:id="rId6" imgW="4127400" imgH="863280" progId="Equation.3">
                    <p:embed/>
                  </p:oleObj>
                </mc:Choice>
                <mc:Fallback>
                  <p:oleObj name="Equation" r:id="rId6" imgW="4127400" imgH="863280" progId="Equation.3">
                    <p:embed/>
                    <p:pic>
                      <p:nvPicPr>
                        <p:cNvPr id="415750" name="Object 6">
                          <a:extLst>
                            <a:ext uri="{FF2B5EF4-FFF2-40B4-BE49-F238E27FC236}">
                              <a16:creationId xmlns:a16="http://schemas.microsoft.com/office/drawing/2014/main" id="{A0AB5425-8851-47A9-8F76-8CAB6E2B1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9" y="2578"/>
                          <a:ext cx="2434" cy="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BE63C08B-AAB6-45CA-B47B-4D16BA337398}"/>
              </a:ext>
            </a:extLst>
          </p:cNvPr>
          <p:cNvSpPr>
            <a:spLocks noGrp="1"/>
          </p:cNvSpPr>
          <p:nvPr>
            <p:ph type="ftr" sz="quarter" idx="10"/>
          </p:nvPr>
        </p:nvSpPr>
        <p:spPr/>
        <p:txBody>
          <a:bodyPr/>
          <a:lstStyle/>
          <a:p>
            <a:r>
              <a:rPr lang="en-US" altLang="en-US"/>
              <a:t>CH5 Bipolar Amplifiers</a:t>
            </a:r>
          </a:p>
        </p:txBody>
      </p:sp>
      <p:sp>
        <p:nvSpPr>
          <p:cNvPr id="10" name="Slide Number Placeholder 6">
            <a:extLst>
              <a:ext uri="{FF2B5EF4-FFF2-40B4-BE49-F238E27FC236}">
                <a16:creationId xmlns:a16="http://schemas.microsoft.com/office/drawing/2014/main" id="{1712C18F-C7C6-475B-A246-BC84F329AAD9}"/>
              </a:ext>
            </a:extLst>
          </p:cNvPr>
          <p:cNvSpPr>
            <a:spLocks noGrp="1"/>
          </p:cNvSpPr>
          <p:nvPr>
            <p:ph type="sldNum" sz="quarter" idx="11"/>
          </p:nvPr>
        </p:nvSpPr>
        <p:spPr/>
        <p:txBody>
          <a:bodyPr/>
          <a:lstStyle/>
          <a:p>
            <a:fld id="{0B35310B-DC0F-4177-A815-65264ED0209B}" type="slidenum">
              <a:rPr lang="en-US" altLang="en-US"/>
              <a:pPr/>
              <a:t>269</a:t>
            </a:fld>
            <a:endParaRPr lang="en-US" altLang="en-US"/>
          </a:p>
        </p:txBody>
      </p:sp>
      <p:sp>
        <p:nvSpPr>
          <p:cNvPr id="416770" name="Rectangle 2">
            <a:extLst>
              <a:ext uri="{FF2B5EF4-FFF2-40B4-BE49-F238E27FC236}">
                <a16:creationId xmlns:a16="http://schemas.microsoft.com/office/drawing/2014/main" id="{70E4A4D8-1AB0-4ED4-A8B6-A15B8EB6A81B}"/>
              </a:ext>
            </a:extLst>
          </p:cNvPr>
          <p:cNvSpPr>
            <a:spLocks noGrp="1" noChangeArrowheads="1"/>
          </p:cNvSpPr>
          <p:nvPr>
            <p:ph type="title"/>
          </p:nvPr>
        </p:nvSpPr>
        <p:spPr/>
        <p:txBody>
          <a:bodyPr/>
          <a:lstStyle/>
          <a:p>
            <a:r>
              <a:rPr lang="en-US" altLang="en-US"/>
              <a:t>Amplifier Example VII</a:t>
            </a:r>
          </a:p>
        </p:txBody>
      </p:sp>
      <p:sp>
        <p:nvSpPr>
          <p:cNvPr id="416771" name="Rectangle 3">
            <a:extLst>
              <a:ext uri="{FF2B5EF4-FFF2-40B4-BE49-F238E27FC236}">
                <a16:creationId xmlns:a16="http://schemas.microsoft.com/office/drawing/2014/main" id="{0242D6B7-CA94-4AE9-8C11-C4DA7C1E3DC9}"/>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Impedances seen at the emitter of Q</a:t>
            </a:r>
            <a:r>
              <a:rPr lang="en-US" altLang="en-US" baseline="-25000"/>
              <a:t>1 </a:t>
            </a:r>
            <a:r>
              <a:rPr lang="en-US" altLang="en-US"/>
              <a:t>and Q</a:t>
            </a:r>
            <a:r>
              <a:rPr lang="en-US" altLang="en-US" baseline="-25000"/>
              <a:t>2</a:t>
            </a:r>
            <a:r>
              <a:rPr lang="en-US" altLang="en-US"/>
              <a:t> can be lumped with R</a:t>
            </a:r>
            <a:r>
              <a:rPr lang="en-US" altLang="en-US" baseline="-25000"/>
              <a:t>C </a:t>
            </a:r>
            <a:r>
              <a:rPr lang="en-US" altLang="en-US"/>
              <a:t>and R</a:t>
            </a:r>
            <a:r>
              <a:rPr lang="en-US" altLang="en-US" baseline="-25000"/>
              <a:t>E,</a:t>
            </a:r>
            <a:r>
              <a:rPr lang="en-US" altLang="en-US"/>
              <a:t> respectively, to form the equivalent emitter and collector impedances.  </a:t>
            </a:r>
          </a:p>
        </p:txBody>
      </p:sp>
      <p:graphicFrame>
        <p:nvGraphicFramePr>
          <p:cNvPr id="416775" name="Object 7">
            <a:extLst>
              <a:ext uri="{FF2B5EF4-FFF2-40B4-BE49-F238E27FC236}">
                <a16:creationId xmlns:a16="http://schemas.microsoft.com/office/drawing/2014/main" id="{70400B5E-9289-438F-84E3-943BD08A842B}"/>
              </a:ext>
            </a:extLst>
          </p:cNvPr>
          <p:cNvGraphicFramePr>
            <a:graphicFrameLocks noChangeAspect="1"/>
          </p:cNvGraphicFramePr>
          <p:nvPr/>
        </p:nvGraphicFramePr>
        <p:xfrm>
          <a:off x="4483100" y="3244850"/>
          <a:ext cx="177800" cy="368300"/>
        </p:xfrm>
        <a:graphic>
          <a:graphicData uri="http://schemas.openxmlformats.org/presentationml/2006/ole">
            <mc:AlternateContent xmlns:mc="http://schemas.openxmlformats.org/markup-compatibility/2006">
              <mc:Choice xmlns:v="urn:schemas-microsoft-com:vml" Requires="v">
                <p:oleObj spid="_x0000_s104449" name="Equation" r:id="rId3" imgW="177480" imgH="368280" progId="Equation.3">
                  <p:embed/>
                </p:oleObj>
              </mc:Choice>
              <mc:Fallback>
                <p:oleObj name="Equation" r:id="rId3" imgW="177480" imgH="368280" progId="Equation.3">
                  <p:embed/>
                  <p:pic>
                    <p:nvPicPr>
                      <p:cNvPr id="416775" name="Object 7">
                        <a:extLst>
                          <a:ext uri="{FF2B5EF4-FFF2-40B4-BE49-F238E27FC236}">
                            <a16:creationId xmlns:a16="http://schemas.microsoft.com/office/drawing/2014/main" id="{70400B5E-9289-438F-84E3-943BD08A8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3244850"/>
                        <a:ext cx="17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6781" name="Picture 13">
            <a:extLst>
              <a:ext uri="{FF2B5EF4-FFF2-40B4-BE49-F238E27FC236}">
                <a16:creationId xmlns:a16="http://schemas.microsoft.com/office/drawing/2014/main" id="{070E0DE0-0FFE-4013-A783-FAB591E50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4876800" cy="385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6782" name="Group 14">
            <a:extLst>
              <a:ext uri="{FF2B5EF4-FFF2-40B4-BE49-F238E27FC236}">
                <a16:creationId xmlns:a16="http://schemas.microsoft.com/office/drawing/2014/main" id="{C2996B33-E135-48D6-8EF4-4FD940FAF933}"/>
              </a:ext>
            </a:extLst>
          </p:cNvPr>
          <p:cNvGrpSpPr>
            <a:grpSpLocks/>
          </p:cNvGrpSpPr>
          <p:nvPr/>
        </p:nvGrpSpPr>
        <p:grpSpPr bwMode="auto">
          <a:xfrm>
            <a:off x="4914900" y="1828800"/>
            <a:ext cx="4114800" cy="3124200"/>
            <a:chOff x="3120" y="1200"/>
            <a:chExt cx="2448" cy="1920"/>
          </a:xfrm>
        </p:grpSpPr>
        <p:sp>
          <p:nvSpPr>
            <p:cNvPr id="416778" name="AutoShape 10">
              <a:extLst>
                <a:ext uri="{FF2B5EF4-FFF2-40B4-BE49-F238E27FC236}">
                  <a16:creationId xmlns:a16="http://schemas.microsoft.com/office/drawing/2014/main" id="{DF9B604D-AA6E-4891-96CD-71691588113E}"/>
                </a:ext>
              </a:extLst>
            </p:cNvPr>
            <p:cNvSpPr>
              <a:spLocks noChangeArrowheads="1"/>
            </p:cNvSpPr>
            <p:nvPr/>
          </p:nvSpPr>
          <p:spPr bwMode="auto">
            <a:xfrm>
              <a:off x="3120" y="1200"/>
              <a:ext cx="2448" cy="19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6774" name="Object 6">
              <a:extLst>
                <a:ext uri="{FF2B5EF4-FFF2-40B4-BE49-F238E27FC236}">
                  <a16:creationId xmlns:a16="http://schemas.microsoft.com/office/drawing/2014/main" id="{88DAA109-BBE6-4283-AE32-BFCCE6D62C0F}"/>
                </a:ext>
              </a:extLst>
            </p:cNvPr>
            <p:cNvGraphicFramePr>
              <a:graphicFrameLocks noChangeAspect="1"/>
            </p:cNvGraphicFramePr>
            <p:nvPr/>
          </p:nvGraphicFramePr>
          <p:xfrm>
            <a:off x="3200" y="1255"/>
            <a:ext cx="2296" cy="1809"/>
          </p:xfrm>
          <a:graphic>
            <a:graphicData uri="http://schemas.openxmlformats.org/presentationml/2006/ole">
              <mc:AlternateContent xmlns:mc="http://schemas.openxmlformats.org/markup-compatibility/2006">
                <mc:Choice xmlns:v="urn:schemas-microsoft-com:vml" Requires="v">
                  <p:oleObj spid="_x0000_s104450" name="Equation" r:id="rId6" imgW="4279680" imgH="3441600" progId="Equation.3">
                    <p:embed/>
                  </p:oleObj>
                </mc:Choice>
                <mc:Fallback>
                  <p:oleObj name="Equation" r:id="rId6" imgW="4279680" imgH="3441600" progId="Equation.3">
                    <p:embed/>
                    <p:pic>
                      <p:nvPicPr>
                        <p:cNvPr id="416774" name="Object 6">
                          <a:extLst>
                            <a:ext uri="{FF2B5EF4-FFF2-40B4-BE49-F238E27FC236}">
                              <a16:creationId xmlns:a16="http://schemas.microsoft.com/office/drawing/2014/main" id="{88DAA109-BBE6-4283-AE32-BFCCE6D6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1255"/>
                          <a:ext cx="2296" cy="18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11D849-955B-44DD-A511-4BB1B26F3B2B}"/>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6051B7A2-0BAF-47FD-8632-851C0C6B5E2F}"/>
              </a:ext>
            </a:extLst>
          </p:cNvPr>
          <p:cNvSpPr>
            <a:spLocks noGrp="1"/>
          </p:cNvSpPr>
          <p:nvPr>
            <p:ph type="sldNum" sz="quarter" idx="11"/>
          </p:nvPr>
        </p:nvSpPr>
        <p:spPr/>
        <p:txBody>
          <a:bodyPr/>
          <a:lstStyle/>
          <a:p>
            <a:fld id="{A3838D0A-A052-4197-AD30-6B4639128AB3}" type="slidenum">
              <a:rPr lang="en-US" altLang="en-US"/>
              <a:pPr/>
              <a:t>27</a:t>
            </a:fld>
            <a:endParaRPr lang="en-US" altLang="en-US"/>
          </a:p>
        </p:txBody>
      </p:sp>
      <p:sp>
        <p:nvSpPr>
          <p:cNvPr id="31746" name="Rectangle 2">
            <a:extLst>
              <a:ext uri="{FF2B5EF4-FFF2-40B4-BE49-F238E27FC236}">
                <a16:creationId xmlns:a16="http://schemas.microsoft.com/office/drawing/2014/main" id="{00BA189E-DE71-4321-B789-4DD796AD6F26}"/>
              </a:ext>
            </a:extLst>
          </p:cNvPr>
          <p:cNvSpPr>
            <a:spLocks noGrp="1" noChangeArrowheads="1"/>
          </p:cNvSpPr>
          <p:nvPr>
            <p:ph type="title"/>
          </p:nvPr>
        </p:nvSpPr>
        <p:spPr/>
        <p:txBody>
          <a:bodyPr/>
          <a:lstStyle/>
          <a:p>
            <a:r>
              <a:rPr lang="en-US" altLang="en-US"/>
              <a:t>PN Junction (Diode)</a:t>
            </a:r>
          </a:p>
        </p:txBody>
      </p:sp>
      <p:sp>
        <p:nvSpPr>
          <p:cNvPr id="31747" name="AutoShape 3">
            <a:extLst>
              <a:ext uri="{FF2B5EF4-FFF2-40B4-BE49-F238E27FC236}">
                <a16:creationId xmlns:a16="http://schemas.microsoft.com/office/drawing/2014/main" id="{F4A5A66E-CAE2-44F5-8AF9-05EDA06DA06C}"/>
              </a:ext>
            </a:extLst>
          </p:cNvPr>
          <p:cNvSpPr>
            <a:spLocks noGrp="1" noChangeAspect="1" noChangeArrowheads="1"/>
          </p:cNvSpPr>
          <p:nvPr>
            <p:ph type="body" sz="half" idx="1"/>
          </p:nvPr>
        </p:nvSpPr>
        <p:spPr>
          <a:xfrm>
            <a:off x="685800" y="5486400"/>
            <a:ext cx="7772400" cy="838200"/>
          </a:xfrm>
          <a:ln/>
        </p:spPr>
        <p:txBody>
          <a:bodyPr/>
          <a:lstStyle/>
          <a:p>
            <a:r>
              <a:rPr lang="en-US" altLang="en-US"/>
              <a:t>When N-type and P-type dopants are introduced side-by-side in a semiconductor, a PN junction or a diode is formed. </a:t>
            </a:r>
          </a:p>
        </p:txBody>
      </p:sp>
      <p:pic>
        <p:nvPicPr>
          <p:cNvPr id="31749" name="Picture 5">
            <a:extLst>
              <a:ext uri="{FF2B5EF4-FFF2-40B4-BE49-F238E27FC236}">
                <a16:creationId xmlns:a16="http://schemas.microsoft.com/office/drawing/2014/main" id="{BAF9357B-E030-4416-9E16-8401CCAF6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0675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B43BCB-BCE9-4D8D-B7C1-7C059AB1D85D}"/>
              </a:ext>
            </a:extLst>
          </p:cNvPr>
          <p:cNvSpPr>
            <a:spLocks noGrp="1"/>
          </p:cNvSpPr>
          <p:nvPr>
            <p:ph type="sldNum" sz="quarter" idx="10"/>
          </p:nvPr>
        </p:nvSpPr>
        <p:spPr/>
        <p:txBody>
          <a:bodyPr/>
          <a:lstStyle/>
          <a:p>
            <a:fld id="{038E3C07-78A5-42AC-ACC9-DC0479F15930}" type="slidenum">
              <a:rPr lang="en-US" altLang="en-US"/>
              <a:pPr/>
              <a:t>270</a:t>
            </a:fld>
            <a:endParaRPr lang="en-US" altLang="en-US"/>
          </a:p>
        </p:txBody>
      </p:sp>
      <p:sp>
        <p:nvSpPr>
          <p:cNvPr id="689154" name="Rectangle 2">
            <a:extLst>
              <a:ext uri="{FF2B5EF4-FFF2-40B4-BE49-F238E27FC236}">
                <a16:creationId xmlns:a16="http://schemas.microsoft.com/office/drawing/2014/main" id="{516DA7B0-D331-4208-AB84-D419B2999A33}"/>
              </a:ext>
            </a:extLst>
          </p:cNvPr>
          <p:cNvSpPr>
            <a:spLocks noGrp="1" noChangeArrowheads="1"/>
          </p:cNvSpPr>
          <p:nvPr>
            <p:ph type="title"/>
          </p:nvPr>
        </p:nvSpPr>
        <p:spPr>
          <a:xfrm>
            <a:off x="457200" y="381000"/>
            <a:ext cx="8305800" cy="700088"/>
          </a:xfrm>
        </p:spPr>
        <p:txBody>
          <a:bodyPr/>
          <a:lstStyle/>
          <a:p>
            <a:r>
              <a:rPr lang="en-US" altLang="en-US"/>
              <a:t>Chapter 6  Physics of MOS Transistors</a:t>
            </a:r>
          </a:p>
        </p:txBody>
      </p:sp>
      <p:sp>
        <p:nvSpPr>
          <p:cNvPr id="689155" name="Rectangle 3">
            <a:extLst>
              <a:ext uri="{FF2B5EF4-FFF2-40B4-BE49-F238E27FC236}">
                <a16:creationId xmlns:a16="http://schemas.microsoft.com/office/drawing/2014/main" id="{88BE698D-70B9-40B9-85E4-CED0C7111D57}"/>
              </a:ext>
            </a:extLst>
          </p:cNvPr>
          <p:cNvSpPr>
            <a:spLocks noGrp="1" noChangeArrowheads="1"/>
          </p:cNvSpPr>
          <p:nvPr>
            <p:ph type="body" idx="1"/>
          </p:nvPr>
        </p:nvSpPr>
        <p:spPr>
          <a:xfrm>
            <a:off x="2286000" y="2133600"/>
            <a:ext cx="5638800" cy="2971800"/>
          </a:xfrm>
        </p:spPr>
        <p:txBody>
          <a:bodyPr/>
          <a:lstStyle/>
          <a:p>
            <a:pPr>
              <a:lnSpc>
                <a:spcPct val="90000"/>
              </a:lnSpc>
            </a:pPr>
            <a:r>
              <a:rPr lang="en-US" altLang="en-US"/>
              <a:t>6.1  Structure of MOSFET</a:t>
            </a:r>
          </a:p>
          <a:p>
            <a:pPr>
              <a:lnSpc>
                <a:spcPct val="90000"/>
              </a:lnSpc>
              <a:buFont typeface="Wingdings" panose="05000000000000000000" pitchFamily="2" charset="2"/>
              <a:buNone/>
            </a:pPr>
            <a:endParaRPr lang="en-US" altLang="en-US"/>
          </a:p>
          <a:p>
            <a:pPr>
              <a:lnSpc>
                <a:spcPct val="90000"/>
              </a:lnSpc>
            </a:pPr>
            <a:r>
              <a:rPr lang="en-US" altLang="en-US"/>
              <a:t>6.2  Operation of MOSFET</a:t>
            </a:r>
          </a:p>
          <a:p>
            <a:pPr>
              <a:lnSpc>
                <a:spcPct val="90000"/>
              </a:lnSpc>
              <a:buFont typeface="Wingdings" panose="05000000000000000000" pitchFamily="2" charset="2"/>
              <a:buNone/>
            </a:pPr>
            <a:endParaRPr lang="en-US" altLang="en-US"/>
          </a:p>
          <a:p>
            <a:pPr>
              <a:lnSpc>
                <a:spcPct val="90000"/>
              </a:lnSpc>
            </a:pPr>
            <a:r>
              <a:rPr lang="en-US" altLang="en-US"/>
              <a:t>6.3  MOS Device Models</a:t>
            </a:r>
          </a:p>
          <a:p>
            <a:pPr>
              <a:lnSpc>
                <a:spcPct val="90000"/>
              </a:lnSpc>
              <a:buFont typeface="Wingdings" panose="05000000000000000000" pitchFamily="2" charset="2"/>
              <a:buNone/>
            </a:pPr>
            <a:endParaRPr lang="en-US" altLang="en-US"/>
          </a:p>
          <a:p>
            <a:pPr>
              <a:lnSpc>
                <a:spcPct val="90000"/>
              </a:lnSpc>
            </a:pPr>
            <a:r>
              <a:rPr lang="en-US" altLang="en-US"/>
              <a:t>6.4  PMOS Transistor</a:t>
            </a:r>
          </a:p>
          <a:p>
            <a:pPr>
              <a:lnSpc>
                <a:spcPct val="90000"/>
              </a:lnSpc>
              <a:buFont typeface="Wingdings" panose="05000000000000000000" pitchFamily="2" charset="2"/>
              <a:buNone/>
            </a:pPr>
            <a:endParaRPr lang="en-US" altLang="en-US"/>
          </a:p>
          <a:p>
            <a:pPr>
              <a:lnSpc>
                <a:spcPct val="90000"/>
              </a:lnSpc>
            </a:pPr>
            <a:r>
              <a:rPr lang="en-US" altLang="en-US"/>
              <a:t>6.5  CMOS Technology</a:t>
            </a:r>
          </a:p>
          <a:p>
            <a:pPr>
              <a:lnSpc>
                <a:spcPct val="90000"/>
              </a:lnSpc>
              <a:buFont typeface="Wingdings" panose="05000000000000000000" pitchFamily="2" charset="2"/>
              <a:buNone/>
            </a:pPr>
            <a:endParaRPr lang="en-US" altLang="en-US"/>
          </a:p>
          <a:p>
            <a:pPr>
              <a:lnSpc>
                <a:spcPct val="90000"/>
              </a:lnSpc>
            </a:pPr>
            <a:r>
              <a:rPr lang="en-US" altLang="en-US"/>
              <a:t>6.6  Comparison of Bipolar and CMOS Devices</a:t>
            </a:r>
          </a:p>
          <a:p>
            <a:pPr>
              <a:lnSpc>
                <a:spcPct val="90000"/>
              </a:lnSpc>
            </a:pPr>
            <a:endParaRPr lang="en-US" altLang="en-US"/>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F825E9F-8EFF-4A28-8DA7-A57AE1C92417}"/>
              </a:ext>
            </a:extLst>
          </p:cNvPr>
          <p:cNvSpPr>
            <a:spLocks noGrp="1"/>
          </p:cNvSpPr>
          <p:nvPr>
            <p:ph type="ftr" sz="quarter" idx="10"/>
          </p:nvPr>
        </p:nvSpPr>
        <p:spPr/>
        <p:txBody>
          <a:bodyPr/>
          <a:lstStyle/>
          <a:p>
            <a:r>
              <a:rPr lang="en-US" altLang="en-US"/>
              <a:t>CH 6  Physics of MOS Transistors</a:t>
            </a:r>
          </a:p>
        </p:txBody>
      </p:sp>
      <p:sp>
        <p:nvSpPr>
          <p:cNvPr id="5" name="Slide Number Placeholder 5">
            <a:extLst>
              <a:ext uri="{FF2B5EF4-FFF2-40B4-BE49-F238E27FC236}">
                <a16:creationId xmlns:a16="http://schemas.microsoft.com/office/drawing/2014/main" id="{C1D7CB9C-C386-4DD3-A89D-692896F3CEEC}"/>
              </a:ext>
            </a:extLst>
          </p:cNvPr>
          <p:cNvSpPr>
            <a:spLocks noGrp="1"/>
          </p:cNvSpPr>
          <p:nvPr>
            <p:ph type="sldNum" sz="quarter" idx="11"/>
          </p:nvPr>
        </p:nvSpPr>
        <p:spPr/>
        <p:txBody>
          <a:bodyPr/>
          <a:lstStyle/>
          <a:p>
            <a:fld id="{C92C6062-7568-404C-98CF-DE82507AB15C}" type="slidenum">
              <a:rPr lang="en-US" altLang="en-US"/>
              <a:pPr/>
              <a:t>271</a:t>
            </a:fld>
            <a:endParaRPr lang="en-US" altLang="en-US"/>
          </a:p>
        </p:txBody>
      </p:sp>
      <p:sp>
        <p:nvSpPr>
          <p:cNvPr id="430082" name="Rectangle 2">
            <a:extLst>
              <a:ext uri="{FF2B5EF4-FFF2-40B4-BE49-F238E27FC236}">
                <a16:creationId xmlns:a16="http://schemas.microsoft.com/office/drawing/2014/main" id="{37C3F7B2-27B6-4880-999C-1572B42E0FBF}"/>
              </a:ext>
            </a:extLst>
          </p:cNvPr>
          <p:cNvSpPr>
            <a:spLocks noGrp="1" noChangeArrowheads="1"/>
          </p:cNvSpPr>
          <p:nvPr>
            <p:ph type="title"/>
          </p:nvPr>
        </p:nvSpPr>
        <p:spPr/>
        <p:txBody>
          <a:bodyPr/>
          <a:lstStyle/>
          <a:p>
            <a:r>
              <a:rPr lang="en-US" altLang="en-US"/>
              <a:t>Chapter Outline</a:t>
            </a:r>
          </a:p>
        </p:txBody>
      </p:sp>
      <p:pic>
        <p:nvPicPr>
          <p:cNvPr id="430089" name="Picture 9">
            <a:extLst>
              <a:ext uri="{FF2B5EF4-FFF2-40B4-BE49-F238E27FC236}">
                <a16:creationId xmlns:a16="http://schemas.microsoft.com/office/drawing/2014/main" id="{2626BACD-74E9-4708-B9DE-5CD608E5A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638425"/>
            <a:ext cx="83629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425F939-9223-44A8-86F9-C456C4EF63E1}"/>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95BE8457-1658-4E8C-8557-B8B3A594005E}"/>
              </a:ext>
            </a:extLst>
          </p:cNvPr>
          <p:cNvSpPr>
            <a:spLocks noGrp="1"/>
          </p:cNvSpPr>
          <p:nvPr>
            <p:ph type="sldNum" sz="quarter" idx="11"/>
          </p:nvPr>
        </p:nvSpPr>
        <p:spPr/>
        <p:txBody>
          <a:bodyPr/>
          <a:lstStyle/>
          <a:p>
            <a:fld id="{F56D02F5-DD61-47D9-AA4F-4DFF3C33337B}" type="slidenum">
              <a:rPr lang="en-US" altLang="en-US"/>
              <a:pPr/>
              <a:t>272</a:t>
            </a:fld>
            <a:endParaRPr lang="en-US" altLang="en-US"/>
          </a:p>
        </p:txBody>
      </p:sp>
      <p:sp>
        <p:nvSpPr>
          <p:cNvPr id="431106" name="Rectangle 2">
            <a:extLst>
              <a:ext uri="{FF2B5EF4-FFF2-40B4-BE49-F238E27FC236}">
                <a16:creationId xmlns:a16="http://schemas.microsoft.com/office/drawing/2014/main" id="{8800C6C3-360E-4D8C-A20F-53634604190B}"/>
              </a:ext>
            </a:extLst>
          </p:cNvPr>
          <p:cNvSpPr>
            <a:spLocks noGrp="1" noChangeArrowheads="1"/>
          </p:cNvSpPr>
          <p:nvPr>
            <p:ph type="title"/>
          </p:nvPr>
        </p:nvSpPr>
        <p:spPr/>
        <p:txBody>
          <a:bodyPr/>
          <a:lstStyle/>
          <a:p>
            <a:r>
              <a:rPr lang="en-US" altLang="en-US"/>
              <a:t>Metal-Oxide-Semiconductor (MOS) Capacitor</a:t>
            </a:r>
          </a:p>
        </p:txBody>
      </p:sp>
      <p:sp>
        <p:nvSpPr>
          <p:cNvPr id="431107" name="Rectangle 3">
            <a:extLst>
              <a:ext uri="{FF2B5EF4-FFF2-40B4-BE49-F238E27FC236}">
                <a16:creationId xmlns:a16="http://schemas.microsoft.com/office/drawing/2014/main" id="{C14EDEBB-923E-4070-82BC-852853050482}"/>
              </a:ext>
            </a:extLst>
          </p:cNvPr>
          <p:cNvSpPr>
            <a:spLocks noGrp="1" noChangeArrowheads="1"/>
          </p:cNvSpPr>
          <p:nvPr>
            <p:ph type="body" sz="half" idx="1"/>
          </p:nvPr>
        </p:nvSpPr>
        <p:spPr>
          <a:xfrm>
            <a:off x="685800" y="5105400"/>
            <a:ext cx="7772400" cy="1295400"/>
          </a:xfrm>
          <a:ln/>
        </p:spPr>
        <p:txBody>
          <a:bodyPr/>
          <a:lstStyle/>
          <a:p>
            <a:pPr>
              <a:lnSpc>
                <a:spcPct val="90000"/>
              </a:lnSpc>
            </a:pPr>
            <a:r>
              <a:rPr lang="en-US" altLang="en-US"/>
              <a:t>The MOS structure can be thought of as a parallel-plate capacitor, with the top plate being the positive plate, oxide being the dielectric, and Si substrate being the negative plate.  (We are assuming P-substrate.)</a:t>
            </a:r>
          </a:p>
        </p:txBody>
      </p:sp>
      <p:pic>
        <p:nvPicPr>
          <p:cNvPr id="431110" name="Picture 6">
            <a:extLst>
              <a:ext uri="{FF2B5EF4-FFF2-40B4-BE49-F238E27FC236}">
                <a16:creationId xmlns:a16="http://schemas.microsoft.com/office/drawing/2014/main" id="{348B3261-67DE-4E85-B2A8-45AD7DCA2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38400"/>
            <a:ext cx="883920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9B855E-98EF-49B0-A872-ECDC25A5A9D5}"/>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434F802E-14BB-4A2D-82EC-588AAFE98822}"/>
              </a:ext>
            </a:extLst>
          </p:cNvPr>
          <p:cNvSpPr>
            <a:spLocks noGrp="1"/>
          </p:cNvSpPr>
          <p:nvPr>
            <p:ph type="sldNum" sz="quarter" idx="11"/>
          </p:nvPr>
        </p:nvSpPr>
        <p:spPr/>
        <p:txBody>
          <a:bodyPr/>
          <a:lstStyle/>
          <a:p>
            <a:fld id="{738324F6-1499-4330-AE3D-8FD49B71EE5E}" type="slidenum">
              <a:rPr lang="en-US" altLang="en-US"/>
              <a:pPr/>
              <a:t>273</a:t>
            </a:fld>
            <a:endParaRPr lang="en-US" altLang="en-US"/>
          </a:p>
        </p:txBody>
      </p:sp>
      <p:sp>
        <p:nvSpPr>
          <p:cNvPr id="432130" name="Rectangle 2">
            <a:extLst>
              <a:ext uri="{FF2B5EF4-FFF2-40B4-BE49-F238E27FC236}">
                <a16:creationId xmlns:a16="http://schemas.microsoft.com/office/drawing/2014/main" id="{496C62A0-4AC8-4311-93FD-B04F8A37F07E}"/>
              </a:ext>
            </a:extLst>
          </p:cNvPr>
          <p:cNvSpPr>
            <a:spLocks noGrp="1" noChangeArrowheads="1"/>
          </p:cNvSpPr>
          <p:nvPr>
            <p:ph type="title"/>
          </p:nvPr>
        </p:nvSpPr>
        <p:spPr/>
        <p:txBody>
          <a:bodyPr/>
          <a:lstStyle/>
          <a:p>
            <a:r>
              <a:rPr lang="en-US" altLang="en-US"/>
              <a:t>Structure and Symbol of MOSFET</a:t>
            </a:r>
          </a:p>
        </p:txBody>
      </p:sp>
      <p:sp>
        <p:nvSpPr>
          <p:cNvPr id="432131" name="Rectangle 3">
            <a:extLst>
              <a:ext uri="{FF2B5EF4-FFF2-40B4-BE49-F238E27FC236}">
                <a16:creationId xmlns:a16="http://schemas.microsoft.com/office/drawing/2014/main" id="{BCF4875E-DF3C-496F-AD83-FE8B0A7B27EB}"/>
              </a:ext>
            </a:extLst>
          </p:cNvPr>
          <p:cNvSpPr>
            <a:spLocks noGrp="1" noChangeArrowheads="1"/>
          </p:cNvSpPr>
          <p:nvPr>
            <p:ph type="body" sz="half" idx="1"/>
          </p:nvPr>
        </p:nvSpPr>
        <p:spPr>
          <a:xfrm>
            <a:off x="685800" y="5715000"/>
            <a:ext cx="7772400" cy="685800"/>
          </a:xfrm>
          <a:ln/>
        </p:spPr>
        <p:txBody>
          <a:bodyPr/>
          <a:lstStyle/>
          <a:p>
            <a:pPr>
              <a:lnSpc>
                <a:spcPct val="90000"/>
              </a:lnSpc>
            </a:pPr>
            <a:r>
              <a:rPr lang="en-US" altLang="en-US"/>
              <a:t>This device is symmetric, so either of the n+ regions can be source or drain.  </a:t>
            </a:r>
          </a:p>
        </p:txBody>
      </p:sp>
      <p:pic>
        <p:nvPicPr>
          <p:cNvPr id="432134" name="Picture 6">
            <a:extLst>
              <a:ext uri="{FF2B5EF4-FFF2-40B4-BE49-F238E27FC236}">
                <a16:creationId xmlns:a16="http://schemas.microsoft.com/office/drawing/2014/main" id="{1E39B666-F54B-4370-8417-2A5ACE739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6477000" cy="45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14CA274-93DF-4F78-9AD2-7855FA052B90}"/>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D5770BF6-F030-4993-95BD-AE244D938371}"/>
              </a:ext>
            </a:extLst>
          </p:cNvPr>
          <p:cNvSpPr>
            <a:spLocks noGrp="1"/>
          </p:cNvSpPr>
          <p:nvPr>
            <p:ph type="sldNum" sz="quarter" idx="11"/>
          </p:nvPr>
        </p:nvSpPr>
        <p:spPr/>
        <p:txBody>
          <a:bodyPr/>
          <a:lstStyle/>
          <a:p>
            <a:fld id="{CA0F8D77-2869-4EF4-9F82-C2CE17640DB8}" type="slidenum">
              <a:rPr lang="en-US" altLang="en-US"/>
              <a:pPr/>
              <a:t>274</a:t>
            </a:fld>
            <a:endParaRPr lang="en-US" altLang="en-US"/>
          </a:p>
        </p:txBody>
      </p:sp>
      <p:sp>
        <p:nvSpPr>
          <p:cNvPr id="433154" name="Rectangle 2">
            <a:extLst>
              <a:ext uri="{FF2B5EF4-FFF2-40B4-BE49-F238E27FC236}">
                <a16:creationId xmlns:a16="http://schemas.microsoft.com/office/drawing/2014/main" id="{8B490546-23BF-4E0A-9F1B-8EDF92B87A3C}"/>
              </a:ext>
            </a:extLst>
          </p:cNvPr>
          <p:cNvSpPr>
            <a:spLocks noGrp="1" noChangeArrowheads="1"/>
          </p:cNvSpPr>
          <p:nvPr>
            <p:ph type="title"/>
          </p:nvPr>
        </p:nvSpPr>
        <p:spPr/>
        <p:txBody>
          <a:bodyPr/>
          <a:lstStyle/>
          <a:p>
            <a:r>
              <a:rPr lang="en-US" altLang="en-US"/>
              <a:t>State of the Art MOSFET Structure</a:t>
            </a:r>
          </a:p>
        </p:txBody>
      </p:sp>
      <p:sp>
        <p:nvSpPr>
          <p:cNvPr id="433155" name="Rectangle 3">
            <a:extLst>
              <a:ext uri="{FF2B5EF4-FFF2-40B4-BE49-F238E27FC236}">
                <a16:creationId xmlns:a16="http://schemas.microsoft.com/office/drawing/2014/main" id="{80B88EBC-932B-423F-98BF-18F5279FBE82}"/>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The gate is formed by polysilicon, and the insulator by Silicon dioxide.</a:t>
            </a:r>
          </a:p>
        </p:txBody>
      </p:sp>
      <p:pic>
        <p:nvPicPr>
          <p:cNvPr id="433158" name="Picture 6">
            <a:extLst>
              <a:ext uri="{FF2B5EF4-FFF2-40B4-BE49-F238E27FC236}">
                <a16:creationId xmlns:a16="http://schemas.microsoft.com/office/drawing/2014/main" id="{7CD4D3B3-F98C-40DE-BBD6-F92252F8E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76413"/>
            <a:ext cx="67056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F406A12-25A8-4F0F-861B-AAA60DF88373}"/>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F4CEE045-9A8F-4152-BA63-E7DB9FD8F32E}"/>
              </a:ext>
            </a:extLst>
          </p:cNvPr>
          <p:cNvSpPr>
            <a:spLocks noGrp="1"/>
          </p:cNvSpPr>
          <p:nvPr>
            <p:ph type="sldNum" sz="quarter" idx="11"/>
          </p:nvPr>
        </p:nvSpPr>
        <p:spPr/>
        <p:txBody>
          <a:bodyPr/>
          <a:lstStyle/>
          <a:p>
            <a:fld id="{68B86C49-1768-480A-9700-E61AD6A8AA81}" type="slidenum">
              <a:rPr lang="en-US" altLang="en-US"/>
              <a:pPr/>
              <a:t>275</a:t>
            </a:fld>
            <a:endParaRPr lang="en-US" altLang="en-US"/>
          </a:p>
        </p:txBody>
      </p:sp>
      <p:sp>
        <p:nvSpPr>
          <p:cNvPr id="434178" name="Rectangle 2">
            <a:extLst>
              <a:ext uri="{FF2B5EF4-FFF2-40B4-BE49-F238E27FC236}">
                <a16:creationId xmlns:a16="http://schemas.microsoft.com/office/drawing/2014/main" id="{5BFB2E6F-BBE4-4B49-B934-61232A97D445}"/>
              </a:ext>
            </a:extLst>
          </p:cNvPr>
          <p:cNvSpPr>
            <a:spLocks noGrp="1" noChangeArrowheads="1"/>
          </p:cNvSpPr>
          <p:nvPr>
            <p:ph type="title"/>
          </p:nvPr>
        </p:nvSpPr>
        <p:spPr/>
        <p:txBody>
          <a:bodyPr/>
          <a:lstStyle/>
          <a:p>
            <a:r>
              <a:rPr lang="en-US" altLang="en-US"/>
              <a:t>Formation of Channel</a:t>
            </a:r>
          </a:p>
        </p:txBody>
      </p:sp>
      <p:sp>
        <p:nvSpPr>
          <p:cNvPr id="434179" name="Rectangle 3">
            <a:extLst>
              <a:ext uri="{FF2B5EF4-FFF2-40B4-BE49-F238E27FC236}">
                <a16:creationId xmlns:a16="http://schemas.microsoft.com/office/drawing/2014/main" id="{BF10FB91-42E5-47BB-BE05-C43633E5BEC5}"/>
              </a:ext>
            </a:extLst>
          </p:cNvPr>
          <p:cNvSpPr>
            <a:spLocks noGrp="1" noChangeArrowheads="1"/>
          </p:cNvSpPr>
          <p:nvPr>
            <p:ph type="body" sz="half" idx="1"/>
          </p:nvPr>
        </p:nvSpPr>
        <p:spPr>
          <a:xfrm>
            <a:off x="685800" y="5181600"/>
            <a:ext cx="7772400" cy="1219200"/>
          </a:xfrm>
          <a:ln/>
        </p:spPr>
        <p:txBody>
          <a:bodyPr/>
          <a:lstStyle/>
          <a:p>
            <a:pPr>
              <a:lnSpc>
                <a:spcPct val="90000"/>
              </a:lnSpc>
            </a:pPr>
            <a:r>
              <a:rPr lang="en-US" altLang="en-US"/>
              <a:t>First, the holes are repelled by the positive gate voltage, leaving behind negative ions and forming a depletion region.  Next, electrons are attracted to the interface, creating a channel (“inversion layer”).</a:t>
            </a:r>
          </a:p>
        </p:txBody>
      </p:sp>
      <p:pic>
        <p:nvPicPr>
          <p:cNvPr id="434182" name="Picture 6">
            <a:extLst>
              <a:ext uri="{FF2B5EF4-FFF2-40B4-BE49-F238E27FC236}">
                <a16:creationId xmlns:a16="http://schemas.microsoft.com/office/drawing/2014/main" id="{902D585B-1AEC-465D-827B-B9AD281C4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66800"/>
            <a:ext cx="6477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55DAA9-422B-4BEF-834F-4A1C4FC44ED6}"/>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C47FF992-51D6-44BB-9586-720FEC7F4979}"/>
              </a:ext>
            </a:extLst>
          </p:cNvPr>
          <p:cNvSpPr>
            <a:spLocks noGrp="1"/>
          </p:cNvSpPr>
          <p:nvPr>
            <p:ph type="sldNum" sz="quarter" idx="11"/>
          </p:nvPr>
        </p:nvSpPr>
        <p:spPr/>
        <p:txBody>
          <a:bodyPr/>
          <a:lstStyle/>
          <a:p>
            <a:fld id="{30FEA4B6-6C6E-4C1E-A905-50AA3B01F154}" type="slidenum">
              <a:rPr lang="en-US" altLang="en-US"/>
              <a:pPr/>
              <a:t>276</a:t>
            </a:fld>
            <a:endParaRPr lang="en-US" altLang="en-US"/>
          </a:p>
        </p:txBody>
      </p:sp>
      <p:sp>
        <p:nvSpPr>
          <p:cNvPr id="435202" name="Rectangle 2">
            <a:extLst>
              <a:ext uri="{FF2B5EF4-FFF2-40B4-BE49-F238E27FC236}">
                <a16:creationId xmlns:a16="http://schemas.microsoft.com/office/drawing/2014/main" id="{A6751332-DC47-492E-8531-E02AC3BCD32D}"/>
              </a:ext>
            </a:extLst>
          </p:cNvPr>
          <p:cNvSpPr>
            <a:spLocks noGrp="1" noChangeArrowheads="1"/>
          </p:cNvSpPr>
          <p:nvPr>
            <p:ph type="title"/>
          </p:nvPr>
        </p:nvSpPr>
        <p:spPr/>
        <p:txBody>
          <a:bodyPr/>
          <a:lstStyle/>
          <a:p>
            <a:r>
              <a:rPr lang="en-US" altLang="en-US"/>
              <a:t>Voltage-Dependent Resistor</a:t>
            </a:r>
          </a:p>
        </p:txBody>
      </p:sp>
      <p:sp>
        <p:nvSpPr>
          <p:cNvPr id="435203" name="Rectangle 3">
            <a:extLst>
              <a:ext uri="{FF2B5EF4-FFF2-40B4-BE49-F238E27FC236}">
                <a16:creationId xmlns:a16="http://schemas.microsoft.com/office/drawing/2014/main" id="{4B3DFD80-1E8C-4C00-9A26-4B79E8E1D4BE}"/>
              </a:ext>
            </a:extLst>
          </p:cNvPr>
          <p:cNvSpPr>
            <a:spLocks noGrp="1" noChangeArrowheads="1"/>
          </p:cNvSpPr>
          <p:nvPr>
            <p:ph type="body" sz="half" idx="1"/>
          </p:nvPr>
        </p:nvSpPr>
        <p:spPr>
          <a:xfrm>
            <a:off x="762000" y="5029200"/>
            <a:ext cx="7772400" cy="1295400"/>
          </a:xfrm>
          <a:ln/>
        </p:spPr>
        <p:txBody>
          <a:bodyPr/>
          <a:lstStyle/>
          <a:p>
            <a:pPr>
              <a:lnSpc>
                <a:spcPct val="90000"/>
              </a:lnSpc>
            </a:pPr>
            <a:r>
              <a:rPr lang="en-US" altLang="en-US"/>
              <a:t>The inversion channel of a MOSFET can be seen as a resistor.  </a:t>
            </a:r>
          </a:p>
          <a:p>
            <a:pPr>
              <a:lnSpc>
                <a:spcPct val="90000"/>
              </a:lnSpc>
            </a:pPr>
            <a:r>
              <a:rPr lang="en-US" altLang="en-US"/>
              <a:t>Since the charge density inside the channel depends on the gate voltage, this resistance is also voltage-dependent.</a:t>
            </a:r>
          </a:p>
        </p:txBody>
      </p:sp>
      <p:pic>
        <p:nvPicPr>
          <p:cNvPr id="435206" name="Picture 6">
            <a:extLst>
              <a:ext uri="{FF2B5EF4-FFF2-40B4-BE49-F238E27FC236}">
                <a16:creationId xmlns:a16="http://schemas.microsoft.com/office/drawing/2014/main" id="{E8E98F58-CF2A-44E3-BF20-EA9FB7F51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5334000" cy="252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536DF6-8F58-452C-9932-37EEC96C2D58}"/>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29EC4C4F-DAAC-4761-ABD2-2E160D72FE5E}"/>
              </a:ext>
            </a:extLst>
          </p:cNvPr>
          <p:cNvSpPr>
            <a:spLocks noGrp="1"/>
          </p:cNvSpPr>
          <p:nvPr>
            <p:ph type="sldNum" sz="quarter" idx="11"/>
          </p:nvPr>
        </p:nvSpPr>
        <p:spPr/>
        <p:txBody>
          <a:bodyPr/>
          <a:lstStyle/>
          <a:p>
            <a:fld id="{6F67BF0C-C0E4-4B17-AB1F-3B19BBDD2B3F}" type="slidenum">
              <a:rPr lang="en-US" altLang="en-US"/>
              <a:pPr/>
              <a:t>277</a:t>
            </a:fld>
            <a:endParaRPr lang="en-US" altLang="en-US"/>
          </a:p>
        </p:txBody>
      </p:sp>
      <p:sp>
        <p:nvSpPr>
          <p:cNvPr id="436226" name="Rectangle 2">
            <a:extLst>
              <a:ext uri="{FF2B5EF4-FFF2-40B4-BE49-F238E27FC236}">
                <a16:creationId xmlns:a16="http://schemas.microsoft.com/office/drawing/2014/main" id="{18D57E52-687D-427B-A160-6975C1A9AA83}"/>
              </a:ext>
            </a:extLst>
          </p:cNvPr>
          <p:cNvSpPr>
            <a:spLocks noGrp="1" noChangeArrowheads="1"/>
          </p:cNvSpPr>
          <p:nvPr>
            <p:ph type="title"/>
          </p:nvPr>
        </p:nvSpPr>
        <p:spPr/>
        <p:txBody>
          <a:bodyPr/>
          <a:lstStyle/>
          <a:p>
            <a:r>
              <a:rPr lang="en-US" altLang="en-US"/>
              <a:t>Voltage-Controlled Attenuator</a:t>
            </a:r>
          </a:p>
        </p:txBody>
      </p:sp>
      <p:sp>
        <p:nvSpPr>
          <p:cNvPr id="436227" name="AutoShape 3">
            <a:extLst>
              <a:ext uri="{FF2B5EF4-FFF2-40B4-BE49-F238E27FC236}">
                <a16:creationId xmlns:a16="http://schemas.microsoft.com/office/drawing/2014/main" id="{9D9AD3EA-048E-45F7-A71A-F7E084B69E58}"/>
              </a:ext>
            </a:extLst>
          </p:cNvPr>
          <p:cNvSpPr>
            <a:spLocks noGrp="1" noChangeAspect="1" noChangeArrowheads="1"/>
          </p:cNvSpPr>
          <p:nvPr>
            <p:ph type="body" sz="half" idx="1"/>
          </p:nvPr>
        </p:nvSpPr>
        <p:spPr>
          <a:xfrm>
            <a:off x="685800" y="4953000"/>
            <a:ext cx="7772400" cy="1408113"/>
          </a:xfrm>
          <a:ln/>
        </p:spPr>
        <p:txBody>
          <a:bodyPr/>
          <a:lstStyle/>
          <a:p>
            <a:r>
              <a:rPr lang="en-US" altLang="en-US"/>
              <a:t>As the gate voltage decreases, the output drops because the channel resistance increases.</a:t>
            </a:r>
          </a:p>
          <a:p>
            <a:r>
              <a:rPr lang="en-US" altLang="en-US"/>
              <a:t>This type of gain control finds application in cell phones to avoid saturation near base stations.</a:t>
            </a:r>
          </a:p>
        </p:txBody>
      </p:sp>
      <p:pic>
        <p:nvPicPr>
          <p:cNvPr id="436230" name="Picture 6">
            <a:extLst>
              <a:ext uri="{FF2B5EF4-FFF2-40B4-BE49-F238E27FC236}">
                <a16:creationId xmlns:a16="http://schemas.microsoft.com/office/drawing/2014/main" id="{5AFC2364-BB18-4D55-BAFD-C90B2C08D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9200"/>
            <a:ext cx="62484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6377240-DA0A-4801-83CB-777463FA7769}"/>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2A0A99E7-AF46-41D7-B581-895C2EB7E429}"/>
              </a:ext>
            </a:extLst>
          </p:cNvPr>
          <p:cNvSpPr>
            <a:spLocks noGrp="1"/>
          </p:cNvSpPr>
          <p:nvPr>
            <p:ph type="sldNum" sz="quarter" idx="11"/>
          </p:nvPr>
        </p:nvSpPr>
        <p:spPr/>
        <p:txBody>
          <a:bodyPr/>
          <a:lstStyle/>
          <a:p>
            <a:fld id="{C818358F-4A5C-443D-9E32-038C9D9BD51F}" type="slidenum">
              <a:rPr lang="en-US" altLang="en-US"/>
              <a:pPr/>
              <a:t>278</a:t>
            </a:fld>
            <a:endParaRPr lang="en-US" altLang="en-US"/>
          </a:p>
        </p:txBody>
      </p:sp>
      <p:sp>
        <p:nvSpPr>
          <p:cNvPr id="437250" name="Rectangle 2">
            <a:extLst>
              <a:ext uri="{FF2B5EF4-FFF2-40B4-BE49-F238E27FC236}">
                <a16:creationId xmlns:a16="http://schemas.microsoft.com/office/drawing/2014/main" id="{1492542F-A3DE-4B7A-B997-DE9CEFA58BDC}"/>
              </a:ext>
            </a:extLst>
          </p:cNvPr>
          <p:cNvSpPr>
            <a:spLocks noGrp="1" noChangeArrowheads="1"/>
          </p:cNvSpPr>
          <p:nvPr>
            <p:ph type="title"/>
          </p:nvPr>
        </p:nvSpPr>
        <p:spPr/>
        <p:txBody>
          <a:bodyPr/>
          <a:lstStyle/>
          <a:p>
            <a:r>
              <a:rPr lang="en-US" altLang="en-US"/>
              <a:t>MOSFET Characteristics</a:t>
            </a:r>
          </a:p>
        </p:txBody>
      </p:sp>
      <p:sp>
        <p:nvSpPr>
          <p:cNvPr id="437251" name="Rectangle 3">
            <a:extLst>
              <a:ext uri="{FF2B5EF4-FFF2-40B4-BE49-F238E27FC236}">
                <a16:creationId xmlns:a16="http://schemas.microsoft.com/office/drawing/2014/main" id="{AFA90F99-C2F4-4118-958E-4F5A45CFA49A}"/>
              </a:ext>
            </a:extLst>
          </p:cNvPr>
          <p:cNvSpPr>
            <a:spLocks noGrp="1" noChangeArrowheads="1"/>
          </p:cNvSpPr>
          <p:nvPr>
            <p:ph type="body" sz="half" idx="1"/>
          </p:nvPr>
        </p:nvSpPr>
        <p:spPr>
          <a:xfrm>
            <a:off x="685800" y="5029200"/>
            <a:ext cx="7772400" cy="1371600"/>
          </a:xfrm>
          <a:ln/>
        </p:spPr>
        <p:txBody>
          <a:bodyPr/>
          <a:lstStyle/>
          <a:p>
            <a:pPr>
              <a:lnSpc>
                <a:spcPct val="90000"/>
              </a:lnSpc>
            </a:pPr>
            <a:r>
              <a:rPr lang="en-US" altLang="en-US"/>
              <a:t>The MOS characteristics are measured by varying V</a:t>
            </a:r>
            <a:r>
              <a:rPr lang="en-US" altLang="en-US" baseline="-25000"/>
              <a:t>G</a:t>
            </a:r>
            <a:r>
              <a:rPr lang="en-US" altLang="en-US"/>
              <a:t> while keeping V</a:t>
            </a:r>
            <a:r>
              <a:rPr lang="en-US" altLang="en-US" baseline="-25000"/>
              <a:t>D </a:t>
            </a:r>
            <a:r>
              <a:rPr lang="en-US" altLang="en-US"/>
              <a:t>constant, and varying V</a:t>
            </a:r>
            <a:r>
              <a:rPr lang="en-US" altLang="en-US" baseline="-25000"/>
              <a:t>D </a:t>
            </a:r>
            <a:r>
              <a:rPr lang="en-US" altLang="en-US"/>
              <a:t>while keeping V</a:t>
            </a:r>
            <a:r>
              <a:rPr lang="en-US" altLang="en-US" baseline="-25000"/>
              <a:t>G </a:t>
            </a:r>
            <a:r>
              <a:rPr lang="en-US" altLang="en-US"/>
              <a:t>constant.   </a:t>
            </a:r>
          </a:p>
          <a:p>
            <a:pPr>
              <a:lnSpc>
                <a:spcPct val="90000"/>
              </a:lnSpc>
            </a:pPr>
            <a:r>
              <a:rPr lang="en-US" altLang="en-US"/>
              <a:t>(d) shows the voltage dependence of channel resistance.</a:t>
            </a:r>
          </a:p>
        </p:txBody>
      </p:sp>
      <p:pic>
        <p:nvPicPr>
          <p:cNvPr id="437254" name="Picture 6">
            <a:extLst>
              <a:ext uri="{FF2B5EF4-FFF2-40B4-BE49-F238E27FC236}">
                <a16:creationId xmlns:a16="http://schemas.microsoft.com/office/drawing/2014/main" id="{B2CA589C-38E2-4F48-A51D-F5FD620D6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066800"/>
            <a:ext cx="8686800" cy="38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11D0DB-4960-425A-9AE6-7A5CD913C0E7}"/>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BEA79F10-62C3-4002-B5BC-D1E3B53B1C36}"/>
              </a:ext>
            </a:extLst>
          </p:cNvPr>
          <p:cNvSpPr>
            <a:spLocks noGrp="1"/>
          </p:cNvSpPr>
          <p:nvPr>
            <p:ph type="sldNum" sz="quarter" idx="11"/>
          </p:nvPr>
        </p:nvSpPr>
        <p:spPr/>
        <p:txBody>
          <a:bodyPr/>
          <a:lstStyle/>
          <a:p>
            <a:fld id="{4A756575-D5AF-4A9C-BB5A-1BC937B8A4C0}" type="slidenum">
              <a:rPr lang="en-US" altLang="en-US"/>
              <a:pPr/>
              <a:t>279</a:t>
            </a:fld>
            <a:endParaRPr lang="en-US" altLang="en-US"/>
          </a:p>
        </p:txBody>
      </p:sp>
      <p:sp>
        <p:nvSpPr>
          <p:cNvPr id="438274" name="Rectangle 2">
            <a:extLst>
              <a:ext uri="{FF2B5EF4-FFF2-40B4-BE49-F238E27FC236}">
                <a16:creationId xmlns:a16="http://schemas.microsoft.com/office/drawing/2014/main" id="{DDFE3483-B773-41E2-8F14-D06C4F689F17}"/>
              </a:ext>
            </a:extLst>
          </p:cNvPr>
          <p:cNvSpPr>
            <a:spLocks noGrp="1" noChangeArrowheads="1"/>
          </p:cNvSpPr>
          <p:nvPr>
            <p:ph type="title"/>
          </p:nvPr>
        </p:nvSpPr>
        <p:spPr/>
        <p:txBody>
          <a:bodyPr/>
          <a:lstStyle/>
          <a:p>
            <a:r>
              <a:rPr lang="en-US" altLang="en-US"/>
              <a:t>L and t</a:t>
            </a:r>
            <a:r>
              <a:rPr lang="en-US" altLang="en-US" baseline="-25000"/>
              <a:t>ox</a:t>
            </a:r>
            <a:r>
              <a:rPr lang="en-US" altLang="en-US"/>
              <a:t> Dependence</a:t>
            </a:r>
          </a:p>
        </p:txBody>
      </p:sp>
      <p:sp>
        <p:nvSpPr>
          <p:cNvPr id="438275" name="Rectangle 3">
            <a:extLst>
              <a:ext uri="{FF2B5EF4-FFF2-40B4-BE49-F238E27FC236}">
                <a16:creationId xmlns:a16="http://schemas.microsoft.com/office/drawing/2014/main" id="{9B586BA9-C0C1-4A97-9D87-7B2EF4E2CAEE}"/>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Small gate length and oxide thickness yield low channel resistance, which will increase the drain current.</a:t>
            </a:r>
            <a:r>
              <a:rPr lang="en-US" altLang="en-US" sz="1800"/>
              <a:t>  </a:t>
            </a:r>
          </a:p>
        </p:txBody>
      </p:sp>
      <p:pic>
        <p:nvPicPr>
          <p:cNvPr id="438278" name="Picture 6">
            <a:extLst>
              <a:ext uri="{FF2B5EF4-FFF2-40B4-BE49-F238E27FC236}">
                <a16:creationId xmlns:a16="http://schemas.microsoft.com/office/drawing/2014/main" id="{E338D1A1-04D3-4317-9ED1-7E1920593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16000"/>
            <a:ext cx="7239000" cy="451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C31953-BA0A-4ABE-96CC-362FFC07ED73}"/>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B7EBCF25-F31C-466E-9F0D-847FE15CEC23}"/>
              </a:ext>
            </a:extLst>
          </p:cNvPr>
          <p:cNvSpPr>
            <a:spLocks noGrp="1"/>
          </p:cNvSpPr>
          <p:nvPr>
            <p:ph type="sldNum" sz="quarter" idx="11"/>
          </p:nvPr>
        </p:nvSpPr>
        <p:spPr/>
        <p:txBody>
          <a:bodyPr/>
          <a:lstStyle/>
          <a:p>
            <a:fld id="{A517DC32-1EC0-4BC4-B96D-ADFC216057C2}" type="slidenum">
              <a:rPr lang="en-US" altLang="en-US"/>
              <a:pPr/>
              <a:t>28</a:t>
            </a:fld>
            <a:endParaRPr lang="en-US" altLang="en-US"/>
          </a:p>
        </p:txBody>
      </p:sp>
      <p:sp>
        <p:nvSpPr>
          <p:cNvPr id="32770" name="Rectangle 2">
            <a:extLst>
              <a:ext uri="{FF2B5EF4-FFF2-40B4-BE49-F238E27FC236}">
                <a16:creationId xmlns:a16="http://schemas.microsoft.com/office/drawing/2014/main" id="{A2877981-78D2-494F-A822-365DB6A865E9}"/>
              </a:ext>
            </a:extLst>
          </p:cNvPr>
          <p:cNvSpPr>
            <a:spLocks noGrp="1" noChangeArrowheads="1"/>
          </p:cNvSpPr>
          <p:nvPr>
            <p:ph type="title"/>
          </p:nvPr>
        </p:nvSpPr>
        <p:spPr/>
        <p:txBody>
          <a:bodyPr/>
          <a:lstStyle/>
          <a:p>
            <a:r>
              <a:rPr lang="en-US" altLang="en-US"/>
              <a:t>Diode’s Three Operation Regions </a:t>
            </a:r>
          </a:p>
        </p:txBody>
      </p:sp>
      <p:sp>
        <p:nvSpPr>
          <p:cNvPr id="32771" name="Rectangle 3">
            <a:extLst>
              <a:ext uri="{FF2B5EF4-FFF2-40B4-BE49-F238E27FC236}">
                <a16:creationId xmlns:a16="http://schemas.microsoft.com/office/drawing/2014/main" id="{EC33D43C-2482-44D0-B92E-CCC3D8EE7EF5}"/>
              </a:ext>
            </a:extLst>
          </p:cNvPr>
          <p:cNvSpPr>
            <a:spLocks noGrp="1" noChangeArrowheads="1"/>
          </p:cNvSpPr>
          <p:nvPr>
            <p:ph type="body" sz="half" idx="1"/>
          </p:nvPr>
        </p:nvSpPr>
        <p:spPr>
          <a:xfrm>
            <a:off x="685800" y="4800600"/>
            <a:ext cx="7772400" cy="1108075"/>
          </a:xfrm>
          <a:ln/>
        </p:spPr>
        <p:txBody>
          <a:bodyPr/>
          <a:lstStyle/>
          <a:p>
            <a:r>
              <a:rPr lang="en-US" altLang="en-US"/>
              <a:t>In order to understand the operation of a diode, it is necessary to study its three operation regions:  equilibrium, reverse bias, and forward bias.</a:t>
            </a:r>
          </a:p>
        </p:txBody>
      </p:sp>
      <p:pic>
        <p:nvPicPr>
          <p:cNvPr id="32774" name="Picture 6">
            <a:extLst>
              <a:ext uri="{FF2B5EF4-FFF2-40B4-BE49-F238E27FC236}">
                <a16:creationId xmlns:a16="http://schemas.microsoft.com/office/drawing/2014/main" id="{71523957-B6AF-4EFF-8E0E-0213F3B46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57400"/>
            <a:ext cx="89535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F4FB4C7-4DA7-410F-9B08-B91DE704AA69}"/>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45B407EB-A7A6-472C-BD80-82DC606850AA}"/>
              </a:ext>
            </a:extLst>
          </p:cNvPr>
          <p:cNvSpPr>
            <a:spLocks noGrp="1"/>
          </p:cNvSpPr>
          <p:nvPr>
            <p:ph type="sldNum" sz="quarter" idx="11"/>
          </p:nvPr>
        </p:nvSpPr>
        <p:spPr/>
        <p:txBody>
          <a:bodyPr/>
          <a:lstStyle/>
          <a:p>
            <a:fld id="{5B74CD49-F022-4910-BF4F-73D70AEC4F6A}" type="slidenum">
              <a:rPr lang="en-US" altLang="en-US"/>
              <a:pPr/>
              <a:t>280</a:t>
            </a:fld>
            <a:endParaRPr lang="en-US" altLang="en-US"/>
          </a:p>
        </p:txBody>
      </p:sp>
      <p:sp>
        <p:nvSpPr>
          <p:cNvPr id="439298" name="Rectangle 2">
            <a:extLst>
              <a:ext uri="{FF2B5EF4-FFF2-40B4-BE49-F238E27FC236}">
                <a16:creationId xmlns:a16="http://schemas.microsoft.com/office/drawing/2014/main" id="{3A51D04E-B18A-4826-8A70-14BBE15222E0}"/>
              </a:ext>
            </a:extLst>
          </p:cNvPr>
          <p:cNvSpPr>
            <a:spLocks noGrp="1" noChangeArrowheads="1"/>
          </p:cNvSpPr>
          <p:nvPr>
            <p:ph type="title"/>
          </p:nvPr>
        </p:nvSpPr>
        <p:spPr/>
        <p:txBody>
          <a:bodyPr/>
          <a:lstStyle/>
          <a:p>
            <a:r>
              <a:rPr lang="en-US" altLang="en-US"/>
              <a:t>Effect of W</a:t>
            </a:r>
          </a:p>
        </p:txBody>
      </p:sp>
      <p:sp>
        <p:nvSpPr>
          <p:cNvPr id="439299" name="Rectangle 3">
            <a:extLst>
              <a:ext uri="{FF2B5EF4-FFF2-40B4-BE49-F238E27FC236}">
                <a16:creationId xmlns:a16="http://schemas.microsoft.com/office/drawing/2014/main" id="{2FADF1E8-5931-467F-A624-9B82A69890FB}"/>
              </a:ext>
            </a:extLst>
          </p:cNvPr>
          <p:cNvSpPr>
            <a:spLocks noGrp="1" noChangeArrowheads="1"/>
          </p:cNvSpPr>
          <p:nvPr>
            <p:ph type="body" sz="half" idx="1"/>
          </p:nvPr>
        </p:nvSpPr>
        <p:spPr>
          <a:xfrm>
            <a:off x="685800" y="4953000"/>
            <a:ext cx="7772400" cy="1447800"/>
          </a:xfrm>
          <a:ln>
            <a:solidFill>
              <a:schemeClr val="tx1"/>
            </a:solidFill>
          </a:ln>
        </p:spPr>
        <p:txBody>
          <a:bodyPr/>
          <a:lstStyle/>
          <a:p>
            <a:r>
              <a:rPr lang="en-US" altLang="en-US"/>
              <a:t>As the gate width increases, the current increases due to a decrease in resistance.  However, gate capacitance also increases thus, limiting the speed of the circuit.</a:t>
            </a:r>
          </a:p>
          <a:p>
            <a:r>
              <a:rPr lang="en-US" altLang="en-US"/>
              <a:t>An increase in W can be seen as two devices in parallel.</a:t>
            </a:r>
          </a:p>
        </p:txBody>
      </p:sp>
      <p:pic>
        <p:nvPicPr>
          <p:cNvPr id="439303" name="Picture 7">
            <a:extLst>
              <a:ext uri="{FF2B5EF4-FFF2-40B4-BE49-F238E27FC236}">
                <a16:creationId xmlns:a16="http://schemas.microsoft.com/office/drawing/2014/main" id="{BDBF478A-A19C-4DD9-BB6E-9992AA184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6950"/>
            <a:ext cx="4876800" cy="38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12411E4-D88C-4AE8-BB0F-8AFAD4563D63}"/>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DE206C31-98F7-4089-923B-5A30852ABD99}"/>
              </a:ext>
            </a:extLst>
          </p:cNvPr>
          <p:cNvSpPr>
            <a:spLocks noGrp="1"/>
          </p:cNvSpPr>
          <p:nvPr>
            <p:ph type="sldNum" sz="quarter" idx="11"/>
          </p:nvPr>
        </p:nvSpPr>
        <p:spPr/>
        <p:txBody>
          <a:bodyPr/>
          <a:lstStyle/>
          <a:p>
            <a:fld id="{713B1C75-23BF-4431-8884-D2F745FE4BBB}" type="slidenum">
              <a:rPr lang="en-US" altLang="en-US"/>
              <a:pPr/>
              <a:t>281</a:t>
            </a:fld>
            <a:endParaRPr lang="en-US" altLang="en-US"/>
          </a:p>
        </p:txBody>
      </p:sp>
      <p:pic>
        <p:nvPicPr>
          <p:cNvPr id="440326" name="Picture 6">
            <a:extLst>
              <a:ext uri="{FF2B5EF4-FFF2-40B4-BE49-F238E27FC236}">
                <a16:creationId xmlns:a16="http://schemas.microsoft.com/office/drawing/2014/main" id="{EEE36C34-34EF-44DC-BADA-424084C2B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6781800" cy="38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22" name="Rectangle 2">
            <a:extLst>
              <a:ext uri="{FF2B5EF4-FFF2-40B4-BE49-F238E27FC236}">
                <a16:creationId xmlns:a16="http://schemas.microsoft.com/office/drawing/2014/main" id="{85E191FD-1559-47A2-B3DF-C8D04885B13F}"/>
              </a:ext>
            </a:extLst>
          </p:cNvPr>
          <p:cNvSpPr>
            <a:spLocks noGrp="1" noChangeArrowheads="1"/>
          </p:cNvSpPr>
          <p:nvPr>
            <p:ph type="title"/>
          </p:nvPr>
        </p:nvSpPr>
        <p:spPr/>
        <p:txBody>
          <a:bodyPr/>
          <a:lstStyle/>
          <a:p>
            <a:r>
              <a:rPr lang="en-US" altLang="en-US"/>
              <a:t>Channel Potential Variation</a:t>
            </a:r>
          </a:p>
        </p:txBody>
      </p:sp>
      <p:sp>
        <p:nvSpPr>
          <p:cNvPr id="440323" name="Rectangle 3">
            <a:extLst>
              <a:ext uri="{FF2B5EF4-FFF2-40B4-BE49-F238E27FC236}">
                <a16:creationId xmlns:a16="http://schemas.microsoft.com/office/drawing/2014/main" id="{7797C574-C8FF-4B16-AAA9-CDD5C3F19CB2}"/>
              </a:ext>
            </a:extLst>
          </p:cNvPr>
          <p:cNvSpPr>
            <a:spLocks noGrp="1" noChangeArrowheads="1"/>
          </p:cNvSpPr>
          <p:nvPr>
            <p:ph type="body" sz="half" idx="1"/>
          </p:nvPr>
        </p:nvSpPr>
        <p:spPr>
          <a:xfrm>
            <a:off x="685800" y="4876800"/>
            <a:ext cx="7772400" cy="1524000"/>
          </a:xfrm>
          <a:ln/>
        </p:spPr>
        <p:txBody>
          <a:bodyPr/>
          <a:lstStyle/>
          <a:p>
            <a:pPr>
              <a:lnSpc>
                <a:spcPct val="90000"/>
              </a:lnSpc>
            </a:pPr>
            <a:r>
              <a:rPr lang="en-US" altLang="en-US"/>
              <a:t>Since there’s a channel resistance between drain and source, and if drain is biased higher than the source, channel potential increases from source to drain, and the potential between gate and channel will decrease from source to drain.</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CAA5265-D08D-49FE-B7B5-0FD4A8DD4388}"/>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B9A83147-BC9B-4F6A-A403-532A98752A0B}"/>
              </a:ext>
            </a:extLst>
          </p:cNvPr>
          <p:cNvSpPr>
            <a:spLocks noGrp="1"/>
          </p:cNvSpPr>
          <p:nvPr>
            <p:ph type="sldNum" sz="quarter" idx="11"/>
          </p:nvPr>
        </p:nvSpPr>
        <p:spPr/>
        <p:txBody>
          <a:bodyPr/>
          <a:lstStyle/>
          <a:p>
            <a:fld id="{48FE0BB1-7529-4A98-90E4-194B3B27D2A6}" type="slidenum">
              <a:rPr lang="en-US" altLang="en-US"/>
              <a:pPr/>
              <a:t>282</a:t>
            </a:fld>
            <a:endParaRPr lang="en-US" altLang="en-US"/>
          </a:p>
        </p:txBody>
      </p:sp>
      <p:pic>
        <p:nvPicPr>
          <p:cNvPr id="441350" name="Picture 6">
            <a:extLst>
              <a:ext uri="{FF2B5EF4-FFF2-40B4-BE49-F238E27FC236}">
                <a16:creationId xmlns:a16="http://schemas.microsoft.com/office/drawing/2014/main" id="{9DA8A514-FDFF-463F-AD4D-F23E12B6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52500"/>
            <a:ext cx="4800600"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1346" name="Rectangle 2">
            <a:extLst>
              <a:ext uri="{FF2B5EF4-FFF2-40B4-BE49-F238E27FC236}">
                <a16:creationId xmlns:a16="http://schemas.microsoft.com/office/drawing/2014/main" id="{91A94D7F-BF77-4064-A2B1-BCA23970BFBD}"/>
              </a:ext>
            </a:extLst>
          </p:cNvPr>
          <p:cNvSpPr>
            <a:spLocks noGrp="1" noChangeArrowheads="1"/>
          </p:cNvSpPr>
          <p:nvPr>
            <p:ph type="title"/>
          </p:nvPr>
        </p:nvSpPr>
        <p:spPr/>
        <p:txBody>
          <a:bodyPr/>
          <a:lstStyle/>
          <a:p>
            <a:r>
              <a:rPr lang="en-US" altLang="en-US"/>
              <a:t>Channel Pinch-Off</a:t>
            </a:r>
          </a:p>
        </p:txBody>
      </p:sp>
      <p:sp>
        <p:nvSpPr>
          <p:cNvPr id="441347" name="Rectangle 3">
            <a:extLst>
              <a:ext uri="{FF2B5EF4-FFF2-40B4-BE49-F238E27FC236}">
                <a16:creationId xmlns:a16="http://schemas.microsoft.com/office/drawing/2014/main" id="{88F2181A-2C81-40DA-8AEC-FD114221E287}"/>
              </a:ext>
            </a:extLst>
          </p:cNvPr>
          <p:cNvSpPr>
            <a:spLocks noGrp="1" noChangeArrowheads="1"/>
          </p:cNvSpPr>
          <p:nvPr>
            <p:ph type="body" sz="half" idx="1"/>
          </p:nvPr>
        </p:nvSpPr>
        <p:spPr>
          <a:xfrm>
            <a:off x="685800" y="4876800"/>
            <a:ext cx="7772400" cy="1524000"/>
          </a:xfrm>
          <a:ln>
            <a:solidFill>
              <a:schemeClr val="tx1"/>
            </a:solidFill>
          </a:ln>
        </p:spPr>
        <p:txBody>
          <a:bodyPr/>
          <a:lstStyle/>
          <a:p>
            <a:r>
              <a:rPr lang="en-US" altLang="en-US" sz="1800"/>
              <a:t>As the potential difference between drain and gate becomes more positive, the inversion layer beneath the interface starts to pinch off around drain. </a:t>
            </a:r>
          </a:p>
          <a:p>
            <a:r>
              <a:rPr lang="en-US" altLang="en-US" sz="1800"/>
              <a:t>When V</a:t>
            </a:r>
            <a:r>
              <a:rPr lang="en-US" altLang="en-US" sz="1800" baseline="-25000"/>
              <a:t>D </a:t>
            </a:r>
            <a:r>
              <a:rPr lang="en-US" altLang="en-US" sz="1800"/>
              <a:t>– V</a:t>
            </a:r>
            <a:r>
              <a:rPr lang="en-US" altLang="en-US" sz="1800" baseline="-25000"/>
              <a:t>G</a:t>
            </a:r>
            <a:r>
              <a:rPr lang="en-US" altLang="en-US" sz="1800"/>
              <a:t> = V</a:t>
            </a:r>
            <a:r>
              <a:rPr lang="en-US" altLang="en-US" sz="1800" baseline="-25000"/>
              <a:t>th</a:t>
            </a:r>
            <a:r>
              <a:rPr lang="en-US" altLang="en-US" sz="1800"/>
              <a:t>, the channel at drain totally pinches off, and when V</a:t>
            </a:r>
            <a:r>
              <a:rPr lang="en-US" altLang="en-US" sz="1800" baseline="-25000"/>
              <a:t>D </a:t>
            </a:r>
            <a:r>
              <a:rPr lang="en-US" altLang="en-US" sz="1800"/>
              <a:t>– V</a:t>
            </a:r>
            <a:r>
              <a:rPr lang="en-US" altLang="en-US" sz="1800" baseline="-25000"/>
              <a:t>G</a:t>
            </a:r>
            <a:r>
              <a:rPr lang="en-US" altLang="en-US" sz="1800"/>
              <a:t> &gt; V</a:t>
            </a:r>
            <a:r>
              <a:rPr lang="en-US" altLang="en-US" sz="1800" baseline="-25000"/>
              <a:t>th</a:t>
            </a:r>
            <a:r>
              <a:rPr lang="en-US" altLang="en-US" sz="1800"/>
              <a:t>, the channel length starts to decrease.</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D922799B-6D55-4857-9A53-6EAE58101549}"/>
              </a:ext>
            </a:extLst>
          </p:cNvPr>
          <p:cNvSpPr>
            <a:spLocks noGrp="1"/>
          </p:cNvSpPr>
          <p:nvPr>
            <p:ph type="ftr" sz="quarter" idx="10"/>
          </p:nvPr>
        </p:nvSpPr>
        <p:spPr/>
        <p:txBody>
          <a:bodyPr/>
          <a:lstStyle/>
          <a:p>
            <a:r>
              <a:rPr lang="en-US" altLang="en-US"/>
              <a:t>CH 6  Physics of MOS Transistors</a:t>
            </a:r>
          </a:p>
        </p:txBody>
      </p:sp>
      <p:sp>
        <p:nvSpPr>
          <p:cNvPr id="10" name="Slide Number Placeholder 6">
            <a:extLst>
              <a:ext uri="{FF2B5EF4-FFF2-40B4-BE49-F238E27FC236}">
                <a16:creationId xmlns:a16="http://schemas.microsoft.com/office/drawing/2014/main" id="{09804B0A-2B62-4C32-8B28-F692D4B8EC6A}"/>
              </a:ext>
            </a:extLst>
          </p:cNvPr>
          <p:cNvSpPr>
            <a:spLocks noGrp="1"/>
          </p:cNvSpPr>
          <p:nvPr>
            <p:ph type="sldNum" sz="quarter" idx="11"/>
          </p:nvPr>
        </p:nvSpPr>
        <p:spPr/>
        <p:txBody>
          <a:bodyPr/>
          <a:lstStyle/>
          <a:p>
            <a:fld id="{DA85FBEA-3F73-48D4-A812-8B7C32381548}" type="slidenum">
              <a:rPr lang="en-US" altLang="en-US"/>
              <a:pPr/>
              <a:t>283</a:t>
            </a:fld>
            <a:endParaRPr lang="en-US" altLang="en-US"/>
          </a:p>
        </p:txBody>
      </p:sp>
      <p:sp>
        <p:nvSpPr>
          <p:cNvPr id="442370" name="Rectangle 2">
            <a:extLst>
              <a:ext uri="{FF2B5EF4-FFF2-40B4-BE49-F238E27FC236}">
                <a16:creationId xmlns:a16="http://schemas.microsoft.com/office/drawing/2014/main" id="{CF207A5D-3D9C-498C-B7D5-C041F8AF6C1D}"/>
              </a:ext>
            </a:extLst>
          </p:cNvPr>
          <p:cNvSpPr>
            <a:spLocks noGrp="1" noChangeArrowheads="1"/>
          </p:cNvSpPr>
          <p:nvPr>
            <p:ph type="title"/>
          </p:nvPr>
        </p:nvSpPr>
        <p:spPr/>
        <p:txBody>
          <a:bodyPr/>
          <a:lstStyle/>
          <a:p>
            <a:r>
              <a:rPr lang="en-US" altLang="en-US"/>
              <a:t>Channel Charge Density </a:t>
            </a:r>
          </a:p>
        </p:txBody>
      </p:sp>
      <p:sp>
        <p:nvSpPr>
          <p:cNvPr id="442371" name="Rectangle 3">
            <a:extLst>
              <a:ext uri="{FF2B5EF4-FFF2-40B4-BE49-F238E27FC236}">
                <a16:creationId xmlns:a16="http://schemas.microsoft.com/office/drawing/2014/main" id="{5C89AD5B-92BF-46FB-8D90-A317F578A746}"/>
              </a:ext>
            </a:extLst>
          </p:cNvPr>
          <p:cNvSpPr>
            <a:spLocks noGrp="1" noChangeArrowheads="1"/>
          </p:cNvSpPr>
          <p:nvPr>
            <p:ph type="body" sz="half" idx="1"/>
          </p:nvPr>
        </p:nvSpPr>
        <p:spPr>
          <a:xfrm>
            <a:off x="609600" y="5334000"/>
            <a:ext cx="7772400" cy="1066800"/>
          </a:xfrm>
          <a:ln/>
        </p:spPr>
        <p:txBody>
          <a:bodyPr/>
          <a:lstStyle/>
          <a:p>
            <a:r>
              <a:rPr lang="en-US" altLang="en-US"/>
              <a:t>The channel charge density is equal to the gate capacitance times the gate voltage in excess of the threshold voltage.</a:t>
            </a:r>
            <a:r>
              <a:rPr lang="en-US" altLang="en-US" sz="1800"/>
              <a:t> </a:t>
            </a:r>
          </a:p>
        </p:txBody>
      </p:sp>
      <p:graphicFrame>
        <p:nvGraphicFramePr>
          <p:cNvPr id="442373" name="Object 5">
            <a:extLst>
              <a:ext uri="{FF2B5EF4-FFF2-40B4-BE49-F238E27FC236}">
                <a16:creationId xmlns:a16="http://schemas.microsoft.com/office/drawing/2014/main" id="{4AC5FF62-B62C-4D2F-B6FE-1B28194440C7}"/>
              </a:ext>
            </a:extLst>
          </p:cNvPr>
          <p:cNvGraphicFramePr>
            <a:graphicFrameLocks noGrp="1" noChangeAspect="1"/>
          </p:cNvGraphicFramePr>
          <p:nvPr>
            <p:ph sz="quarter" idx="3"/>
          </p:nvPr>
        </p:nvGraphicFramePr>
        <p:xfrm>
          <a:off x="4492625" y="3581400"/>
          <a:ext cx="184150" cy="381000"/>
        </p:xfrm>
        <a:graphic>
          <a:graphicData uri="http://schemas.openxmlformats.org/presentationml/2006/ole">
            <mc:AlternateContent xmlns:mc="http://schemas.openxmlformats.org/markup-compatibility/2006">
              <mc:Choice xmlns:v="urn:schemas-microsoft-com:vml" Requires="v">
                <p:oleObj spid="_x0000_s105473" name="Equation" r:id="rId3" imgW="177480" imgH="368280" progId="Equation.3">
                  <p:embed/>
                </p:oleObj>
              </mc:Choice>
              <mc:Fallback>
                <p:oleObj name="Equation" r:id="rId3" imgW="177480" imgH="368280" progId="Equation.3">
                  <p:embed/>
                  <p:pic>
                    <p:nvPicPr>
                      <p:cNvPr id="442373" name="Object 5">
                        <a:extLst>
                          <a:ext uri="{FF2B5EF4-FFF2-40B4-BE49-F238E27FC236}">
                            <a16:creationId xmlns:a16="http://schemas.microsoft.com/office/drawing/2014/main" id="{4AC5FF62-B62C-4D2F-B6FE-1B2819444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3581400"/>
                        <a:ext cx="184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2378" name="Group 10">
            <a:extLst>
              <a:ext uri="{FF2B5EF4-FFF2-40B4-BE49-F238E27FC236}">
                <a16:creationId xmlns:a16="http://schemas.microsoft.com/office/drawing/2014/main" id="{52264920-1B8A-4FB6-943B-80FA22482AE0}"/>
              </a:ext>
            </a:extLst>
          </p:cNvPr>
          <p:cNvGrpSpPr>
            <a:grpSpLocks/>
          </p:cNvGrpSpPr>
          <p:nvPr/>
        </p:nvGrpSpPr>
        <p:grpSpPr bwMode="auto">
          <a:xfrm>
            <a:off x="2667000" y="4038600"/>
            <a:ext cx="3200400" cy="685800"/>
            <a:chOff x="1872" y="2208"/>
            <a:chExt cx="1776" cy="336"/>
          </a:xfrm>
        </p:grpSpPr>
        <p:sp>
          <p:nvSpPr>
            <p:cNvPr id="442375" name="AutoShape 7">
              <a:extLst>
                <a:ext uri="{FF2B5EF4-FFF2-40B4-BE49-F238E27FC236}">
                  <a16:creationId xmlns:a16="http://schemas.microsoft.com/office/drawing/2014/main" id="{0EEDF9EB-4839-408A-B7F1-EE5E79E0DC66}"/>
                </a:ext>
              </a:extLst>
            </p:cNvPr>
            <p:cNvSpPr>
              <a:spLocks noChangeArrowheads="1"/>
            </p:cNvSpPr>
            <p:nvPr/>
          </p:nvSpPr>
          <p:spPr bwMode="auto">
            <a:xfrm>
              <a:off x="1872" y="2208"/>
              <a:ext cx="1776"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2374" name="Object 6">
              <a:extLst>
                <a:ext uri="{FF2B5EF4-FFF2-40B4-BE49-F238E27FC236}">
                  <a16:creationId xmlns:a16="http://schemas.microsoft.com/office/drawing/2014/main" id="{48204389-BF28-41B5-9B7A-2AF6A8CFE42A}"/>
                </a:ext>
              </a:extLst>
            </p:cNvPr>
            <p:cNvGraphicFramePr>
              <a:graphicFrameLocks noChangeAspect="1"/>
            </p:cNvGraphicFramePr>
            <p:nvPr/>
          </p:nvGraphicFramePr>
          <p:xfrm>
            <a:off x="2016" y="2256"/>
            <a:ext cx="1560" cy="240"/>
          </p:xfrm>
          <a:graphic>
            <a:graphicData uri="http://schemas.openxmlformats.org/presentationml/2006/ole">
              <mc:AlternateContent xmlns:mc="http://schemas.openxmlformats.org/markup-compatibility/2006">
                <mc:Choice xmlns:v="urn:schemas-microsoft-com:vml" Requires="v">
                  <p:oleObj spid="_x0000_s105474" name="Equation" r:id="rId5" imgW="2476440" imgH="380880" progId="Equation.3">
                    <p:embed/>
                  </p:oleObj>
                </mc:Choice>
                <mc:Fallback>
                  <p:oleObj name="Equation" r:id="rId5" imgW="2476440" imgH="380880" progId="Equation.3">
                    <p:embed/>
                    <p:pic>
                      <p:nvPicPr>
                        <p:cNvPr id="442374" name="Object 6">
                          <a:extLst>
                            <a:ext uri="{FF2B5EF4-FFF2-40B4-BE49-F238E27FC236}">
                              <a16:creationId xmlns:a16="http://schemas.microsoft.com/office/drawing/2014/main" id="{48204389-BF28-41B5-9B7A-2AF6A8CFE4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2256"/>
                          <a:ext cx="15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42377" name="Picture 9">
            <a:extLst>
              <a:ext uri="{FF2B5EF4-FFF2-40B4-BE49-F238E27FC236}">
                <a16:creationId xmlns:a16="http://schemas.microsoft.com/office/drawing/2014/main" id="{F6A5E188-3EC1-41AB-A68F-D31F0A956C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1447800"/>
            <a:ext cx="674370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B8AE9C5-68C7-44AA-A087-BF0DC4864731}"/>
              </a:ext>
            </a:extLst>
          </p:cNvPr>
          <p:cNvSpPr>
            <a:spLocks noGrp="1"/>
          </p:cNvSpPr>
          <p:nvPr>
            <p:ph type="ftr" sz="quarter" idx="10"/>
          </p:nvPr>
        </p:nvSpPr>
        <p:spPr/>
        <p:txBody>
          <a:bodyPr/>
          <a:lstStyle/>
          <a:p>
            <a:r>
              <a:rPr lang="en-US" altLang="en-US"/>
              <a:t>CH 6  Physics of MOS Transistors</a:t>
            </a:r>
          </a:p>
        </p:txBody>
      </p:sp>
      <p:sp>
        <p:nvSpPr>
          <p:cNvPr id="9" name="Slide Number Placeholder 6">
            <a:extLst>
              <a:ext uri="{FF2B5EF4-FFF2-40B4-BE49-F238E27FC236}">
                <a16:creationId xmlns:a16="http://schemas.microsoft.com/office/drawing/2014/main" id="{578E1091-4DB4-434F-BB08-D90AD2D01600}"/>
              </a:ext>
            </a:extLst>
          </p:cNvPr>
          <p:cNvSpPr>
            <a:spLocks noGrp="1"/>
          </p:cNvSpPr>
          <p:nvPr>
            <p:ph type="sldNum" sz="quarter" idx="11"/>
          </p:nvPr>
        </p:nvSpPr>
        <p:spPr/>
        <p:txBody>
          <a:bodyPr/>
          <a:lstStyle/>
          <a:p>
            <a:fld id="{E657CE6A-9B1A-4C1C-9A77-D0F9E8AFCFA5}" type="slidenum">
              <a:rPr lang="en-US" altLang="en-US"/>
              <a:pPr/>
              <a:t>284</a:t>
            </a:fld>
            <a:endParaRPr lang="en-US" altLang="en-US"/>
          </a:p>
        </p:txBody>
      </p:sp>
      <p:sp>
        <p:nvSpPr>
          <p:cNvPr id="443394" name="Rectangle 2">
            <a:extLst>
              <a:ext uri="{FF2B5EF4-FFF2-40B4-BE49-F238E27FC236}">
                <a16:creationId xmlns:a16="http://schemas.microsoft.com/office/drawing/2014/main" id="{3CAFCB49-503E-4F56-AAB2-7BE80667338D}"/>
              </a:ext>
            </a:extLst>
          </p:cNvPr>
          <p:cNvSpPr>
            <a:spLocks noGrp="1" noChangeArrowheads="1"/>
          </p:cNvSpPr>
          <p:nvPr>
            <p:ph type="title"/>
          </p:nvPr>
        </p:nvSpPr>
        <p:spPr/>
        <p:txBody>
          <a:bodyPr/>
          <a:lstStyle/>
          <a:p>
            <a:r>
              <a:rPr lang="en-US" altLang="en-US"/>
              <a:t>Charge Density at a Point </a:t>
            </a:r>
          </a:p>
        </p:txBody>
      </p:sp>
      <p:sp>
        <p:nvSpPr>
          <p:cNvPr id="443395" name="Rectangle 3">
            <a:extLst>
              <a:ext uri="{FF2B5EF4-FFF2-40B4-BE49-F238E27FC236}">
                <a16:creationId xmlns:a16="http://schemas.microsoft.com/office/drawing/2014/main" id="{2479D556-1F6F-48F1-ACC0-044C1F99FABE}"/>
              </a:ext>
            </a:extLst>
          </p:cNvPr>
          <p:cNvSpPr>
            <a:spLocks noGrp="1" noChangeArrowheads="1"/>
          </p:cNvSpPr>
          <p:nvPr>
            <p:ph type="body" sz="half" idx="1"/>
          </p:nvPr>
        </p:nvSpPr>
        <p:spPr>
          <a:xfrm>
            <a:off x="609600" y="5410200"/>
            <a:ext cx="7772400" cy="990600"/>
          </a:xfrm>
          <a:ln/>
        </p:spPr>
        <p:txBody>
          <a:bodyPr/>
          <a:lstStyle/>
          <a:p>
            <a:pPr>
              <a:lnSpc>
                <a:spcPct val="90000"/>
              </a:lnSpc>
            </a:pPr>
            <a:r>
              <a:rPr lang="en-US" altLang="en-US"/>
              <a:t>Let x be a point along the channel from source to drain, and V(x) its potential; the expression above gives the charge density (per unit length).</a:t>
            </a:r>
          </a:p>
        </p:txBody>
      </p:sp>
      <p:grpSp>
        <p:nvGrpSpPr>
          <p:cNvPr id="443404" name="Group 12">
            <a:extLst>
              <a:ext uri="{FF2B5EF4-FFF2-40B4-BE49-F238E27FC236}">
                <a16:creationId xmlns:a16="http://schemas.microsoft.com/office/drawing/2014/main" id="{2A6B2030-DA64-48F8-B181-ECD1F997C20F}"/>
              </a:ext>
            </a:extLst>
          </p:cNvPr>
          <p:cNvGrpSpPr>
            <a:grpSpLocks/>
          </p:cNvGrpSpPr>
          <p:nvPr/>
        </p:nvGrpSpPr>
        <p:grpSpPr bwMode="auto">
          <a:xfrm>
            <a:off x="2260600" y="4686300"/>
            <a:ext cx="4114800" cy="609600"/>
            <a:chOff x="3024" y="2160"/>
            <a:chExt cx="2496" cy="336"/>
          </a:xfrm>
        </p:grpSpPr>
        <p:sp>
          <p:nvSpPr>
            <p:cNvPr id="443400" name="AutoShape 8">
              <a:extLst>
                <a:ext uri="{FF2B5EF4-FFF2-40B4-BE49-F238E27FC236}">
                  <a16:creationId xmlns:a16="http://schemas.microsoft.com/office/drawing/2014/main" id="{39EDE537-A615-413B-A989-5A8934C5AE0E}"/>
                </a:ext>
              </a:extLst>
            </p:cNvPr>
            <p:cNvSpPr>
              <a:spLocks noChangeArrowheads="1"/>
            </p:cNvSpPr>
            <p:nvPr/>
          </p:nvSpPr>
          <p:spPr bwMode="auto">
            <a:xfrm>
              <a:off x="3024" y="2160"/>
              <a:ext cx="2496"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3398" name="Object 6">
              <a:extLst>
                <a:ext uri="{FF2B5EF4-FFF2-40B4-BE49-F238E27FC236}">
                  <a16:creationId xmlns:a16="http://schemas.microsoft.com/office/drawing/2014/main" id="{FAE179E9-8531-4B06-9AE9-BB7658D919CF}"/>
                </a:ext>
              </a:extLst>
            </p:cNvPr>
            <p:cNvGraphicFramePr>
              <a:graphicFrameLocks noChangeAspect="1"/>
            </p:cNvGraphicFramePr>
            <p:nvPr/>
          </p:nvGraphicFramePr>
          <p:xfrm>
            <a:off x="3120" y="2208"/>
            <a:ext cx="2296" cy="240"/>
          </p:xfrm>
          <a:graphic>
            <a:graphicData uri="http://schemas.openxmlformats.org/presentationml/2006/ole">
              <mc:AlternateContent xmlns:mc="http://schemas.openxmlformats.org/markup-compatibility/2006">
                <mc:Choice xmlns:v="urn:schemas-microsoft-com:vml" Requires="v">
                  <p:oleObj spid="_x0000_s106497" name="Equation" r:id="rId3" imgW="3644640" imgH="380880" progId="Equation.3">
                    <p:embed/>
                  </p:oleObj>
                </mc:Choice>
                <mc:Fallback>
                  <p:oleObj name="Equation" r:id="rId3" imgW="3644640" imgH="380880" progId="Equation.3">
                    <p:embed/>
                    <p:pic>
                      <p:nvPicPr>
                        <p:cNvPr id="443398" name="Object 6">
                          <a:extLst>
                            <a:ext uri="{FF2B5EF4-FFF2-40B4-BE49-F238E27FC236}">
                              <a16:creationId xmlns:a16="http://schemas.microsoft.com/office/drawing/2014/main" id="{FAE179E9-8531-4B06-9AE9-BB7658D91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2208"/>
                          <a:ext cx="229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43403" name="Picture 11">
            <a:extLst>
              <a:ext uri="{FF2B5EF4-FFF2-40B4-BE49-F238E27FC236}">
                <a16:creationId xmlns:a16="http://schemas.microsoft.com/office/drawing/2014/main" id="{40BC923D-DB1A-4A8D-BB23-D0E79B134E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990600"/>
            <a:ext cx="6553200" cy="366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8EA44BDB-FC9D-4765-8CE3-711E79542E94}"/>
              </a:ext>
            </a:extLst>
          </p:cNvPr>
          <p:cNvSpPr>
            <a:spLocks noGrp="1"/>
          </p:cNvSpPr>
          <p:nvPr>
            <p:ph type="ftr" sz="quarter" idx="10"/>
          </p:nvPr>
        </p:nvSpPr>
        <p:spPr/>
        <p:txBody>
          <a:bodyPr/>
          <a:lstStyle/>
          <a:p>
            <a:r>
              <a:rPr lang="en-US" altLang="en-US"/>
              <a:t>CH 6  Physics of MOS Transistors</a:t>
            </a:r>
          </a:p>
        </p:txBody>
      </p:sp>
      <p:sp>
        <p:nvSpPr>
          <p:cNvPr id="9" name="Slide Number Placeholder 6">
            <a:extLst>
              <a:ext uri="{FF2B5EF4-FFF2-40B4-BE49-F238E27FC236}">
                <a16:creationId xmlns:a16="http://schemas.microsoft.com/office/drawing/2014/main" id="{F071EBF2-5007-4603-9469-21DB20F2014D}"/>
              </a:ext>
            </a:extLst>
          </p:cNvPr>
          <p:cNvSpPr>
            <a:spLocks noGrp="1"/>
          </p:cNvSpPr>
          <p:nvPr>
            <p:ph type="sldNum" sz="quarter" idx="11"/>
          </p:nvPr>
        </p:nvSpPr>
        <p:spPr/>
        <p:txBody>
          <a:bodyPr/>
          <a:lstStyle/>
          <a:p>
            <a:fld id="{0DE88284-36C0-429A-BE12-48B92670FB77}" type="slidenum">
              <a:rPr lang="en-US" altLang="en-US"/>
              <a:pPr/>
              <a:t>285</a:t>
            </a:fld>
            <a:endParaRPr lang="en-US" altLang="en-US"/>
          </a:p>
        </p:txBody>
      </p:sp>
      <p:sp>
        <p:nvSpPr>
          <p:cNvPr id="444418" name="Rectangle 2">
            <a:extLst>
              <a:ext uri="{FF2B5EF4-FFF2-40B4-BE49-F238E27FC236}">
                <a16:creationId xmlns:a16="http://schemas.microsoft.com/office/drawing/2014/main" id="{6CBF5124-E993-4266-A9A0-DC05EA7F8FC0}"/>
              </a:ext>
            </a:extLst>
          </p:cNvPr>
          <p:cNvSpPr>
            <a:spLocks noGrp="1" noChangeArrowheads="1"/>
          </p:cNvSpPr>
          <p:nvPr>
            <p:ph type="title"/>
          </p:nvPr>
        </p:nvSpPr>
        <p:spPr/>
        <p:txBody>
          <a:bodyPr/>
          <a:lstStyle/>
          <a:p>
            <a:r>
              <a:rPr lang="en-US" altLang="en-US"/>
              <a:t>Charge Density and Current</a:t>
            </a:r>
          </a:p>
        </p:txBody>
      </p:sp>
      <p:sp>
        <p:nvSpPr>
          <p:cNvPr id="444419" name="Rectangle 3">
            <a:extLst>
              <a:ext uri="{FF2B5EF4-FFF2-40B4-BE49-F238E27FC236}">
                <a16:creationId xmlns:a16="http://schemas.microsoft.com/office/drawing/2014/main" id="{25A4EB6B-914B-43B4-8095-E3CD4D78F1A5}"/>
              </a:ext>
            </a:extLst>
          </p:cNvPr>
          <p:cNvSpPr>
            <a:spLocks noGrp="1" noChangeArrowheads="1"/>
          </p:cNvSpPr>
          <p:nvPr>
            <p:ph type="body" sz="half" idx="1"/>
          </p:nvPr>
        </p:nvSpPr>
        <p:spPr>
          <a:xfrm>
            <a:off x="609600" y="5410200"/>
            <a:ext cx="7772400" cy="838200"/>
          </a:xfrm>
          <a:ln/>
        </p:spPr>
        <p:txBody>
          <a:bodyPr/>
          <a:lstStyle/>
          <a:p>
            <a:pPr>
              <a:lnSpc>
                <a:spcPct val="80000"/>
              </a:lnSpc>
            </a:pPr>
            <a:r>
              <a:rPr lang="en-US" altLang="en-US"/>
              <a:t>The current that flows from source to drain (electrons) is related to the charge density in the channel by the charge velocity.</a:t>
            </a:r>
            <a:r>
              <a:rPr lang="en-US" altLang="en-US" sz="1600"/>
              <a:t>    </a:t>
            </a:r>
          </a:p>
        </p:txBody>
      </p:sp>
      <p:grpSp>
        <p:nvGrpSpPr>
          <p:cNvPr id="444427" name="Group 11">
            <a:extLst>
              <a:ext uri="{FF2B5EF4-FFF2-40B4-BE49-F238E27FC236}">
                <a16:creationId xmlns:a16="http://schemas.microsoft.com/office/drawing/2014/main" id="{969DE515-1E42-46E1-8C80-1F7EEB91E91E}"/>
              </a:ext>
            </a:extLst>
          </p:cNvPr>
          <p:cNvGrpSpPr>
            <a:grpSpLocks/>
          </p:cNvGrpSpPr>
          <p:nvPr/>
        </p:nvGrpSpPr>
        <p:grpSpPr bwMode="auto">
          <a:xfrm>
            <a:off x="3581400" y="4343400"/>
            <a:ext cx="1828800" cy="762000"/>
            <a:chOff x="3792" y="1584"/>
            <a:chExt cx="912" cy="384"/>
          </a:xfrm>
        </p:grpSpPr>
        <p:sp>
          <p:nvSpPr>
            <p:cNvPr id="444424" name="AutoShape 8">
              <a:extLst>
                <a:ext uri="{FF2B5EF4-FFF2-40B4-BE49-F238E27FC236}">
                  <a16:creationId xmlns:a16="http://schemas.microsoft.com/office/drawing/2014/main" id="{D4CAB6DD-4452-4F28-9479-30F888746714}"/>
                </a:ext>
              </a:extLst>
            </p:cNvPr>
            <p:cNvSpPr>
              <a:spLocks noChangeArrowheads="1"/>
            </p:cNvSpPr>
            <p:nvPr/>
          </p:nvSpPr>
          <p:spPr bwMode="auto">
            <a:xfrm>
              <a:off x="3792" y="1584"/>
              <a:ext cx="912"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4422" name="Object 6">
              <a:extLst>
                <a:ext uri="{FF2B5EF4-FFF2-40B4-BE49-F238E27FC236}">
                  <a16:creationId xmlns:a16="http://schemas.microsoft.com/office/drawing/2014/main" id="{5F24A983-FF8D-42D8-8BDE-125EDFE10315}"/>
                </a:ext>
              </a:extLst>
            </p:cNvPr>
            <p:cNvGraphicFramePr>
              <a:graphicFrameLocks noChangeAspect="1"/>
            </p:cNvGraphicFramePr>
            <p:nvPr/>
          </p:nvGraphicFramePr>
          <p:xfrm>
            <a:off x="3936" y="1680"/>
            <a:ext cx="624" cy="216"/>
          </p:xfrm>
          <a:graphic>
            <a:graphicData uri="http://schemas.openxmlformats.org/presentationml/2006/ole">
              <mc:AlternateContent xmlns:mc="http://schemas.openxmlformats.org/markup-compatibility/2006">
                <mc:Choice xmlns:v="urn:schemas-microsoft-com:vml" Requires="v">
                  <p:oleObj spid="_x0000_s107521" name="Equation" r:id="rId3" imgW="990360" imgH="342720" progId="Equation.3">
                    <p:embed/>
                  </p:oleObj>
                </mc:Choice>
                <mc:Fallback>
                  <p:oleObj name="Equation" r:id="rId3" imgW="990360" imgH="342720" progId="Equation.3">
                    <p:embed/>
                    <p:pic>
                      <p:nvPicPr>
                        <p:cNvPr id="444422" name="Object 6">
                          <a:extLst>
                            <a:ext uri="{FF2B5EF4-FFF2-40B4-BE49-F238E27FC236}">
                              <a16:creationId xmlns:a16="http://schemas.microsoft.com/office/drawing/2014/main" id="{5F24A983-FF8D-42D8-8BDE-125EDFE10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1680"/>
                          <a:ext cx="62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44426" name="Picture 10">
            <a:extLst>
              <a:ext uri="{FF2B5EF4-FFF2-40B4-BE49-F238E27FC236}">
                <a16:creationId xmlns:a16="http://schemas.microsoft.com/office/drawing/2014/main" id="{B97D2766-E02F-44E2-9B77-18D5E581D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676400"/>
            <a:ext cx="57531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727DE1B6-C394-4422-A827-6D61348D5918}"/>
              </a:ext>
            </a:extLst>
          </p:cNvPr>
          <p:cNvSpPr>
            <a:spLocks noGrp="1"/>
          </p:cNvSpPr>
          <p:nvPr>
            <p:ph type="ftr" sz="quarter" idx="10"/>
          </p:nvPr>
        </p:nvSpPr>
        <p:spPr/>
        <p:txBody>
          <a:bodyPr/>
          <a:lstStyle/>
          <a:p>
            <a:r>
              <a:rPr lang="en-US" altLang="en-US"/>
              <a:t>CH 6  Physics of MOS Transistors</a:t>
            </a:r>
          </a:p>
        </p:txBody>
      </p:sp>
      <p:sp>
        <p:nvSpPr>
          <p:cNvPr id="7" name="Slide Number Placeholder 5">
            <a:extLst>
              <a:ext uri="{FF2B5EF4-FFF2-40B4-BE49-F238E27FC236}">
                <a16:creationId xmlns:a16="http://schemas.microsoft.com/office/drawing/2014/main" id="{2D34AD81-5FEB-413C-8F9E-196B39CC281A}"/>
              </a:ext>
            </a:extLst>
          </p:cNvPr>
          <p:cNvSpPr>
            <a:spLocks noGrp="1"/>
          </p:cNvSpPr>
          <p:nvPr>
            <p:ph type="sldNum" sz="quarter" idx="11"/>
          </p:nvPr>
        </p:nvSpPr>
        <p:spPr/>
        <p:txBody>
          <a:bodyPr/>
          <a:lstStyle/>
          <a:p>
            <a:fld id="{A19535C4-1692-4C06-8655-51E18D14CAD7}" type="slidenum">
              <a:rPr lang="en-US" altLang="en-US"/>
              <a:pPr/>
              <a:t>286</a:t>
            </a:fld>
            <a:endParaRPr lang="en-US" altLang="en-US"/>
          </a:p>
        </p:txBody>
      </p:sp>
      <p:sp>
        <p:nvSpPr>
          <p:cNvPr id="445442" name="Rectangle 2">
            <a:extLst>
              <a:ext uri="{FF2B5EF4-FFF2-40B4-BE49-F238E27FC236}">
                <a16:creationId xmlns:a16="http://schemas.microsoft.com/office/drawing/2014/main" id="{CAF1F0F0-CCC8-4B7C-A9D3-7DAE46D049E5}"/>
              </a:ext>
            </a:extLst>
          </p:cNvPr>
          <p:cNvSpPr>
            <a:spLocks noGrp="1" noChangeArrowheads="1"/>
          </p:cNvSpPr>
          <p:nvPr>
            <p:ph type="title"/>
          </p:nvPr>
        </p:nvSpPr>
        <p:spPr/>
        <p:txBody>
          <a:bodyPr/>
          <a:lstStyle/>
          <a:p>
            <a:r>
              <a:rPr lang="en-US" altLang="en-US"/>
              <a:t>Drain Current</a:t>
            </a:r>
          </a:p>
        </p:txBody>
      </p:sp>
      <p:grpSp>
        <p:nvGrpSpPr>
          <p:cNvPr id="445448" name="Group 8">
            <a:extLst>
              <a:ext uri="{FF2B5EF4-FFF2-40B4-BE49-F238E27FC236}">
                <a16:creationId xmlns:a16="http://schemas.microsoft.com/office/drawing/2014/main" id="{D2A31784-F4B4-4EA1-9D0E-071F0FD63A28}"/>
              </a:ext>
            </a:extLst>
          </p:cNvPr>
          <p:cNvGrpSpPr>
            <a:grpSpLocks/>
          </p:cNvGrpSpPr>
          <p:nvPr/>
        </p:nvGrpSpPr>
        <p:grpSpPr bwMode="auto">
          <a:xfrm>
            <a:off x="1981200" y="1981200"/>
            <a:ext cx="5181600" cy="2840038"/>
            <a:chOff x="1296" y="1571"/>
            <a:chExt cx="3118" cy="1741"/>
          </a:xfrm>
        </p:grpSpPr>
        <p:sp>
          <p:nvSpPr>
            <p:cNvPr id="445447" name="AutoShape 7">
              <a:extLst>
                <a:ext uri="{FF2B5EF4-FFF2-40B4-BE49-F238E27FC236}">
                  <a16:creationId xmlns:a16="http://schemas.microsoft.com/office/drawing/2014/main" id="{2A9AEAD8-6477-4FC7-9805-59D17EEFB3AF}"/>
                </a:ext>
              </a:extLst>
            </p:cNvPr>
            <p:cNvSpPr>
              <a:spLocks noChangeArrowheads="1"/>
            </p:cNvSpPr>
            <p:nvPr/>
          </p:nvSpPr>
          <p:spPr bwMode="auto">
            <a:xfrm>
              <a:off x="1296" y="1571"/>
              <a:ext cx="3118" cy="1741"/>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5444" name="Object 4">
              <a:extLst>
                <a:ext uri="{FF2B5EF4-FFF2-40B4-BE49-F238E27FC236}">
                  <a16:creationId xmlns:a16="http://schemas.microsoft.com/office/drawing/2014/main" id="{568A5CDF-51C9-4AEC-B08E-25A1AAEB77DC}"/>
                </a:ext>
              </a:extLst>
            </p:cNvPr>
            <p:cNvGraphicFramePr>
              <a:graphicFrameLocks noChangeAspect="1"/>
            </p:cNvGraphicFramePr>
            <p:nvPr/>
          </p:nvGraphicFramePr>
          <p:xfrm>
            <a:off x="1582" y="1632"/>
            <a:ext cx="2690" cy="1629"/>
          </p:xfrm>
          <a:graphic>
            <a:graphicData uri="http://schemas.openxmlformats.org/presentationml/2006/ole">
              <mc:AlternateContent xmlns:mc="http://schemas.openxmlformats.org/markup-compatibility/2006">
                <mc:Choice xmlns:v="urn:schemas-microsoft-com:vml" Requires="v">
                  <p:oleObj spid="_x0000_s108545" name="Equation" r:id="rId3" imgW="4584600" imgH="2336760" progId="Equation.3">
                    <p:embed/>
                  </p:oleObj>
                </mc:Choice>
                <mc:Fallback>
                  <p:oleObj name="Equation" r:id="rId3" imgW="4584600" imgH="2336760" progId="Equation.3">
                    <p:embed/>
                    <p:pic>
                      <p:nvPicPr>
                        <p:cNvPr id="445444" name="Object 4">
                          <a:extLst>
                            <a:ext uri="{FF2B5EF4-FFF2-40B4-BE49-F238E27FC236}">
                              <a16:creationId xmlns:a16="http://schemas.microsoft.com/office/drawing/2014/main" id="{568A5CDF-51C9-4AEC-B08E-25A1AAEB7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 y="1632"/>
                          <a:ext cx="2690" cy="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352577C7-C5C3-483C-8113-6D3FA5F61AAE}"/>
              </a:ext>
            </a:extLst>
          </p:cNvPr>
          <p:cNvSpPr>
            <a:spLocks noGrp="1"/>
          </p:cNvSpPr>
          <p:nvPr>
            <p:ph type="ftr" sz="quarter" idx="10"/>
          </p:nvPr>
        </p:nvSpPr>
        <p:spPr/>
        <p:txBody>
          <a:bodyPr/>
          <a:lstStyle/>
          <a:p>
            <a:r>
              <a:rPr lang="en-US" altLang="en-US"/>
              <a:t>CH 6  Physics of MOS Transistors</a:t>
            </a:r>
          </a:p>
        </p:txBody>
      </p:sp>
      <p:sp>
        <p:nvSpPr>
          <p:cNvPr id="6" name="Slide Number Placeholder 6">
            <a:extLst>
              <a:ext uri="{FF2B5EF4-FFF2-40B4-BE49-F238E27FC236}">
                <a16:creationId xmlns:a16="http://schemas.microsoft.com/office/drawing/2014/main" id="{EB1B7BDE-5B2F-4BE8-819B-8BA7D7B6453C}"/>
              </a:ext>
            </a:extLst>
          </p:cNvPr>
          <p:cNvSpPr>
            <a:spLocks noGrp="1"/>
          </p:cNvSpPr>
          <p:nvPr>
            <p:ph type="sldNum" sz="quarter" idx="11"/>
          </p:nvPr>
        </p:nvSpPr>
        <p:spPr/>
        <p:txBody>
          <a:bodyPr/>
          <a:lstStyle/>
          <a:p>
            <a:fld id="{07CF0648-39F8-4EF4-9F5F-71EADCB5CC58}" type="slidenum">
              <a:rPr lang="en-US" altLang="en-US"/>
              <a:pPr/>
              <a:t>287</a:t>
            </a:fld>
            <a:endParaRPr lang="en-US" altLang="en-US"/>
          </a:p>
        </p:txBody>
      </p:sp>
      <p:sp>
        <p:nvSpPr>
          <p:cNvPr id="446466" name="Rectangle 2">
            <a:extLst>
              <a:ext uri="{FF2B5EF4-FFF2-40B4-BE49-F238E27FC236}">
                <a16:creationId xmlns:a16="http://schemas.microsoft.com/office/drawing/2014/main" id="{DB7172E2-08D5-492D-A31C-B34C78E5B435}"/>
              </a:ext>
            </a:extLst>
          </p:cNvPr>
          <p:cNvSpPr>
            <a:spLocks noGrp="1" noChangeArrowheads="1"/>
          </p:cNvSpPr>
          <p:nvPr>
            <p:ph type="title"/>
          </p:nvPr>
        </p:nvSpPr>
        <p:spPr/>
        <p:txBody>
          <a:bodyPr/>
          <a:lstStyle/>
          <a:p>
            <a:r>
              <a:rPr lang="en-US" altLang="en-US"/>
              <a:t>Parabolic I</a:t>
            </a:r>
            <a:r>
              <a:rPr lang="en-US" altLang="en-US" baseline="-25000"/>
              <a:t>D</a:t>
            </a:r>
            <a:r>
              <a:rPr lang="en-US" altLang="en-US"/>
              <a:t>-V</a:t>
            </a:r>
            <a:r>
              <a:rPr lang="en-US" altLang="en-US" baseline="-25000"/>
              <a:t>DS </a:t>
            </a:r>
            <a:r>
              <a:rPr lang="en-US" altLang="en-US"/>
              <a:t>Relationship</a:t>
            </a:r>
          </a:p>
        </p:txBody>
      </p:sp>
      <p:sp>
        <p:nvSpPr>
          <p:cNvPr id="446467" name="Rectangle 3">
            <a:extLst>
              <a:ext uri="{FF2B5EF4-FFF2-40B4-BE49-F238E27FC236}">
                <a16:creationId xmlns:a16="http://schemas.microsoft.com/office/drawing/2014/main" id="{B7D3BF1D-D280-4EA7-B2AD-501736CEBAF9}"/>
              </a:ext>
            </a:extLst>
          </p:cNvPr>
          <p:cNvSpPr>
            <a:spLocks noGrp="1" noChangeArrowheads="1"/>
          </p:cNvSpPr>
          <p:nvPr>
            <p:ph type="body" sz="half" idx="1"/>
          </p:nvPr>
        </p:nvSpPr>
        <p:spPr>
          <a:xfrm>
            <a:off x="609600" y="5181600"/>
            <a:ext cx="7772400" cy="1066800"/>
          </a:xfrm>
          <a:ln/>
        </p:spPr>
        <p:txBody>
          <a:bodyPr/>
          <a:lstStyle/>
          <a:p>
            <a:pPr>
              <a:lnSpc>
                <a:spcPct val="90000"/>
              </a:lnSpc>
            </a:pPr>
            <a:r>
              <a:rPr lang="en-US" altLang="en-US"/>
              <a:t>By keeping V</a:t>
            </a:r>
            <a:r>
              <a:rPr lang="en-US" altLang="en-US" baseline="-25000"/>
              <a:t>G</a:t>
            </a:r>
            <a:r>
              <a:rPr lang="en-US" altLang="en-US"/>
              <a:t> constant and varying V</a:t>
            </a:r>
            <a:r>
              <a:rPr lang="en-US" altLang="en-US" baseline="-25000"/>
              <a:t>DS</a:t>
            </a:r>
            <a:r>
              <a:rPr lang="en-US" altLang="en-US"/>
              <a:t>, we obtain a parabolic relationship.  </a:t>
            </a:r>
          </a:p>
          <a:p>
            <a:pPr>
              <a:lnSpc>
                <a:spcPct val="90000"/>
              </a:lnSpc>
            </a:pPr>
            <a:r>
              <a:rPr lang="en-US" altLang="en-US"/>
              <a:t>The maximum current occurs when V</a:t>
            </a:r>
            <a:r>
              <a:rPr lang="en-US" altLang="en-US" baseline="-25000"/>
              <a:t>DS  </a:t>
            </a:r>
            <a:r>
              <a:rPr lang="en-US" altLang="en-US"/>
              <a:t>equals to V</a:t>
            </a:r>
            <a:r>
              <a:rPr lang="en-US" altLang="en-US" baseline="-25000"/>
              <a:t>GS</a:t>
            </a:r>
            <a:r>
              <a:rPr lang="en-US" altLang="en-US"/>
              <a:t>- V</a:t>
            </a:r>
            <a:r>
              <a:rPr lang="en-US" altLang="en-US" baseline="-25000"/>
              <a:t>TH</a:t>
            </a:r>
            <a:r>
              <a:rPr lang="en-US" altLang="en-US"/>
              <a:t>. </a:t>
            </a:r>
          </a:p>
        </p:txBody>
      </p:sp>
      <p:pic>
        <p:nvPicPr>
          <p:cNvPr id="446472" name="Picture 8">
            <a:extLst>
              <a:ext uri="{FF2B5EF4-FFF2-40B4-BE49-F238E27FC236}">
                <a16:creationId xmlns:a16="http://schemas.microsoft.com/office/drawing/2014/main" id="{79898418-8DE2-44B7-9B36-51496BA07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39140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5C7811EB-FB1E-4A8A-B6F3-0FDD4E3722B3}"/>
              </a:ext>
            </a:extLst>
          </p:cNvPr>
          <p:cNvSpPr>
            <a:spLocks noGrp="1"/>
          </p:cNvSpPr>
          <p:nvPr>
            <p:ph type="ftr" sz="quarter" idx="10"/>
          </p:nvPr>
        </p:nvSpPr>
        <p:spPr/>
        <p:txBody>
          <a:bodyPr/>
          <a:lstStyle/>
          <a:p>
            <a:r>
              <a:rPr lang="en-US" altLang="en-US"/>
              <a:t>CH 6  Physics of MOS Transistors</a:t>
            </a:r>
          </a:p>
        </p:txBody>
      </p:sp>
      <p:sp>
        <p:nvSpPr>
          <p:cNvPr id="8" name="Slide Number Placeholder 6">
            <a:extLst>
              <a:ext uri="{FF2B5EF4-FFF2-40B4-BE49-F238E27FC236}">
                <a16:creationId xmlns:a16="http://schemas.microsoft.com/office/drawing/2014/main" id="{C6C084B0-3FFA-4DA4-BFA8-09E81D1D2B11}"/>
              </a:ext>
            </a:extLst>
          </p:cNvPr>
          <p:cNvSpPr>
            <a:spLocks noGrp="1"/>
          </p:cNvSpPr>
          <p:nvPr>
            <p:ph type="sldNum" sz="quarter" idx="11"/>
          </p:nvPr>
        </p:nvSpPr>
        <p:spPr/>
        <p:txBody>
          <a:bodyPr/>
          <a:lstStyle/>
          <a:p>
            <a:fld id="{C4A80142-51FE-4866-9C69-ED81DD1CA63D}" type="slidenum">
              <a:rPr lang="en-US" altLang="en-US"/>
              <a:pPr/>
              <a:t>288</a:t>
            </a:fld>
            <a:endParaRPr lang="en-US" altLang="en-US"/>
          </a:p>
        </p:txBody>
      </p:sp>
      <p:sp>
        <p:nvSpPr>
          <p:cNvPr id="447490" name="Rectangle 2">
            <a:extLst>
              <a:ext uri="{FF2B5EF4-FFF2-40B4-BE49-F238E27FC236}">
                <a16:creationId xmlns:a16="http://schemas.microsoft.com/office/drawing/2014/main" id="{8AFE9429-C275-48C3-A687-C028D1F3F198}"/>
              </a:ext>
            </a:extLst>
          </p:cNvPr>
          <p:cNvSpPr>
            <a:spLocks noGrp="1" noChangeArrowheads="1"/>
          </p:cNvSpPr>
          <p:nvPr>
            <p:ph type="title"/>
          </p:nvPr>
        </p:nvSpPr>
        <p:spPr/>
        <p:txBody>
          <a:bodyPr/>
          <a:lstStyle/>
          <a:p>
            <a:r>
              <a:rPr lang="en-US" altLang="en-US"/>
              <a:t>I</a:t>
            </a:r>
            <a:r>
              <a:rPr lang="en-US" altLang="en-US" baseline="-25000"/>
              <a:t>D</a:t>
            </a:r>
            <a:r>
              <a:rPr lang="en-US" altLang="en-US"/>
              <a:t>-V</a:t>
            </a:r>
            <a:r>
              <a:rPr lang="en-US" altLang="en-US" baseline="-25000"/>
              <a:t>DS</a:t>
            </a:r>
            <a:r>
              <a:rPr lang="en-US" altLang="en-US"/>
              <a:t> for Different Values of V</a:t>
            </a:r>
            <a:r>
              <a:rPr lang="en-US" altLang="en-US" baseline="-25000"/>
              <a:t>GS</a:t>
            </a:r>
            <a:endParaRPr lang="en-US" altLang="en-US"/>
          </a:p>
        </p:txBody>
      </p:sp>
      <p:pic>
        <p:nvPicPr>
          <p:cNvPr id="447501" name="Picture 13">
            <a:extLst>
              <a:ext uri="{FF2B5EF4-FFF2-40B4-BE49-F238E27FC236}">
                <a16:creationId xmlns:a16="http://schemas.microsoft.com/office/drawing/2014/main" id="{C8EC5EB1-C488-4AEF-A5CA-7529DD0C7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57912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7502" name="Group 14">
            <a:extLst>
              <a:ext uri="{FF2B5EF4-FFF2-40B4-BE49-F238E27FC236}">
                <a16:creationId xmlns:a16="http://schemas.microsoft.com/office/drawing/2014/main" id="{7F09F977-49B3-4258-853E-0439A0496B10}"/>
              </a:ext>
            </a:extLst>
          </p:cNvPr>
          <p:cNvGrpSpPr>
            <a:grpSpLocks/>
          </p:cNvGrpSpPr>
          <p:nvPr/>
        </p:nvGrpSpPr>
        <p:grpSpPr bwMode="auto">
          <a:xfrm>
            <a:off x="5943600" y="2590800"/>
            <a:ext cx="2819400" cy="609600"/>
            <a:chOff x="3312" y="2064"/>
            <a:chExt cx="1776" cy="384"/>
          </a:xfrm>
        </p:grpSpPr>
        <p:sp>
          <p:nvSpPr>
            <p:cNvPr id="447496" name="AutoShape 8">
              <a:extLst>
                <a:ext uri="{FF2B5EF4-FFF2-40B4-BE49-F238E27FC236}">
                  <a16:creationId xmlns:a16="http://schemas.microsoft.com/office/drawing/2014/main" id="{3A73983A-A010-4FF2-A895-6EE3AAE80F43}"/>
                </a:ext>
              </a:extLst>
            </p:cNvPr>
            <p:cNvSpPr>
              <a:spLocks noChangeArrowheads="1"/>
            </p:cNvSpPr>
            <p:nvPr/>
          </p:nvSpPr>
          <p:spPr bwMode="auto">
            <a:xfrm>
              <a:off x="3312" y="2064"/>
              <a:ext cx="1776"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7494" name="Object 6">
              <a:extLst>
                <a:ext uri="{FF2B5EF4-FFF2-40B4-BE49-F238E27FC236}">
                  <a16:creationId xmlns:a16="http://schemas.microsoft.com/office/drawing/2014/main" id="{E5B587CE-D41F-4D1A-B0F2-119394104E69}"/>
                </a:ext>
              </a:extLst>
            </p:cNvPr>
            <p:cNvGraphicFramePr>
              <a:graphicFrameLocks noChangeAspect="1"/>
            </p:cNvGraphicFramePr>
            <p:nvPr/>
          </p:nvGraphicFramePr>
          <p:xfrm>
            <a:off x="3456" y="2112"/>
            <a:ext cx="1504" cy="288"/>
          </p:xfrm>
          <a:graphic>
            <a:graphicData uri="http://schemas.openxmlformats.org/presentationml/2006/ole">
              <mc:AlternateContent xmlns:mc="http://schemas.openxmlformats.org/markup-compatibility/2006">
                <mc:Choice xmlns:v="urn:schemas-microsoft-com:vml" Requires="v">
                  <p:oleObj spid="_x0000_s109569" name="Equation" r:id="rId4" imgW="2387520" imgH="457200" progId="Equation.3">
                    <p:embed/>
                  </p:oleObj>
                </mc:Choice>
                <mc:Fallback>
                  <p:oleObj name="Equation" r:id="rId4" imgW="2387520" imgH="457200" progId="Equation.3">
                    <p:embed/>
                    <p:pic>
                      <p:nvPicPr>
                        <p:cNvPr id="447494" name="Object 6">
                          <a:extLst>
                            <a:ext uri="{FF2B5EF4-FFF2-40B4-BE49-F238E27FC236}">
                              <a16:creationId xmlns:a16="http://schemas.microsoft.com/office/drawing/2014/main" id="{E5B587CE-D41F-4D1A-B0F2-119394104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112"/>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FDEE63A4-003E-48A6-8DDE-FE95A61CD473}"/>
              </a:ext>
            </a:extLst>
          </p:cNvPr>
          <p:cNvSpPr>
            <a:spLocks noGrp="1"/>
          </p:cNvSpPr>
          <p:nvPr>
            <p:ph type="ftr" sz="quarter" idx="10"/>
          </p:nvPr>
        </p:nvSpPr>
        <p:spPr/>
        <p:txBody>
          <a:bodyPr/>
          <a:lstStyle/>
          <a:p>
            <a:r>
              <a:rPr lang="en-US" altLang="en-US"/>
              <a:t>CH 6  Physics of MOS Transistors</a:t>
            </a:r>
          </a:p>
        </p:txBody>
      </p:sp>
      <p:sp>
        <p:nvSpPr>
          <p:cNvPr id="10" name="Slide Number Placeholder 6">
            <a:extLst>
              <a:ext uri="{FF2B5EF4-FFF2-40B4-BE49-F238E27FC236}">
                <a16:creationId xmlns:a16="http://schemas.microsoft.com/office/drawing/2014/main" id="{AB7F8E51-A1ED-4246-AA67-A4712658C857}"/>
              </a:ext>
            </a:extLst>
          </p:cNvPr>
          <p:cNvSpPr>
            <a:spLocks noGrp="1"/>
          </p:cNvSpPr>
          <p:nvPr>
            <p:ph type="sldNum" sz="quarter" idx="11"/>
          </p:nvPr>
        </p:nvSpPr>
        <p:spPr/>
        <p:txBody>
          <a:bodyPr/>
          <a:lstStyle/>
          <a:p>
            <a:fld id="{02107D61-434A-4389-9D62-16990D780946}" type="slidenum">
              <a:rPr lang="en-US" altLang="en-US"/>
              <a:pPr/>
              <a:t>289</a:t>
            </a:fld>
            <a:endParaRPr lang="en-US" altLang="en-US"/>
          </a:p>
        </p:txBody>
      </p:sp>
      <p:sp>
        <p:nvSpPr>
          <p:cNvPr id="448514" name="Rectangle 2">
            <a:extLst>
              <a:ext uri="{FF2B5EF4-FFF2-40B4-BE49-F238E27FC236}">
                <a16:creationId xmlns:a16="http://schemas.microsoft.com/office/drawing/2014/main" id="{B62B16B3-5D99-47B1-8AAF-884DCBDDBB74}"/>
              </a:ext>
            </a:extLst>
          </p:cNvPr>
          <p:cNvSpPr>
            <a:spLocks noGrp="1" noChangeArrowheads="1"/>
          </p:cNvSpPr>
          <p:nvPr>
            <p:ph type="title"/>
          </p:nvPr>
        </p:nvSpPr>
        <p:spPr/>
        <p:txBody>
          <a:bodyPr/>
          <a:lstStyle/>
          <a:p>
            <a:r>
              <a:rPr lang="en-US" altLang="en-US"/>
              <a:t>Linear Resistance</a:t>
            </a:r>
          </a:p>
        </p:txBody>
      </p:sp>
      <p:sp>
        <p:nvSpPr>
          <p:cNvPr id="448515" name="Rectangle 3">
            <a:extLst>
              <a:ext uri="{FF2B5EF4-FFF2-40B4-BE49-F238E27FC236}">
                <a16:creationId xmlns:a16="http://schemas.microsoft.com/office/drawing/2014/main" id="{479E4795-523D-4905-8490-986379C0EF58}"/>
              </a:ext>
            </a:extLst>
          </p:cNvPr>
          <p:cNvSpPr>
            <a:spLocks noGrp="1" noChangeArrowheads="1"/>
          </p:cNvSpPr>
          <p:nvPr>
            <p:ph type="body" sz="half" idx="1"/>
          </p:nvPr>
        </p:nvSpPr>
        <p:spPr>
          <a:xfrm>
            <a:off x="685800" y="5334000"/>
            <a:ext cx="7696200" cy="1066800"/>
          </a:xfrm>
          <a:ln/>
        </p:spPr>
        <p:txBody>
          <a:bodyPr/>
          <a:lstStyle/>
          <a:p>
            <a:pPr>
              <a:lnSpc>
                <a:spcPct val="90000"/>
              </a:lnSpc>
            </a:pPr>
            <a:r>
              <a:rPr lang="en-US" altLang="en-US"/>
              <a:t>At small V</a:t>
            </a:r>
            <a:r>
              <a:rPr lang="en-US" altLang="en-US" baseline="-25000"/>
              <a:t>DS</a:t>
            </a:r>
            <a:r>
              <a:rPr lang="en-US" altLang="en-US"/>
              <a:t>, the transistor can be viewed as a resistor, with the resistance depending on the gate voltage. </a:t>
            </a:r>
          </a:p>
          <a:p>
            <a:pPr>
              <a:lnSpc>
                <a:spcPct val="90000"/>
              </a:lnSpc>
            </a:pPr>
            <a:r>
              <a:rPr lang="en-US" altLang="en-US"/>
              <a:t>It finds application as an electronic switch.</a:t>
            </a:r>
          </a:p>
        </p:txBody>
      </p:sp>
      <p:graphicFrame>
        <p:nvGraphicFramePr>
          <p:cNvPr id="448517" name="Object 5">
            <a:extLst>
              <a:ext uri="{FF2B5EF4-FFF2-40B4-BE49-F238E27FC236}">
                <a16:creationId xmlns:a16="http://schemas.microsoft.com/office/drawing/2014/main" id="{1CB79F67-0CC8-4559-AB9E-D3DFB546C12E}"/>
              </a:ext>
            </a:extLst>
          </p:cNvPr>
          <p:cNvGraphicFramePr>
            <a:graphicFrameLocks noGrp="1" noChangeAspect="1"/>
          </p:cNvGraphicFramePr>
          <p:nvPr>
            <p:ph sz="quarter" idx="3"/>
          </p:nvPr>
        </p:nvGraphicFramePr>
        <p:xfrm>
          <a:off x="6832600" y="2743200"/>
          <a:ext cx="157163" cy="327025"/>
        </p:xfrm>
        <a:graphic>
          <a:graphicData uri="http://schemas.openxmlformats.org/presentationml/2006/ole">
            <mc:AlternateContent xmlns:mc="http://schemas.openxmlformats.org/markup-compatibility/2006">
              <mc:Choice xmlns:v="urn:schemas-microsoft-com:vml" Requires="v">
                <p:oleObj spid="_x0000_s110593" name="Equation" r:id="rId3" imgW="177480" imgH="368280" progId="Equation.3">
                  <p:embed/>
                </p:oleObj>
              </mc:Choice>
              <mc:Fallback>
                <p:oleObj name="Equation" r:id="rId3" imgW="177480" imgH="368280" progId="Equation.3">
                  <p:embed/>
                  <p:pic>
                    <p:nvPicPr>
                      <p:cNvPr id="448517" name="Object 5">
                        <a:extLst>
                          <a:ext uri="{FF2B5EF4-FFF2-40B4-BE49-F238E27FC236}">
                            <a16:creationId xmlns:a16="http://schemas.microsoft.com/office/drawing/2014/main" id="{1CB79F67-0CC8-4559-AB9E-D3DFB546C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600" y="2743200"/>
                        <a:ext cx="15716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8522" name="Group 10">
            <a:extLst>
              <a:ext uri="{FF2B5EF4-FFF2-40B4-BE49-F238E27FC236}">
                <a16:creationId xmlns:a16="http://schemas.microsoft.com/office/drawing/2014/main" id="{FF1B834E-0E64-4A73-9A25-9C3C9F9C54A2}"/>
              </a:ext>
            </a:extLst>
          </p:cNvPr>
          <p:cNvGrpSpPr>
            <a:grpSpLocks/>
          </p:cNvGrpSpPr>
          <p:nvPr/>
        </p:nvGrpSpPr>
        <p:grpSpPr bwMode="auto">
          <a:xfrm>
            <a:off x="3048000" y="4114800"/>
            <a:ext cx="3429000" cy="1143000"/>
            <a:chOff x="3120" y="1488"/>
            <a:chExt cx="2160" cy="720"/>
          </a:xfrm>
        </p:grpSpPr>
        <p:sp>
          <p:nvSpPr>
            <p:cNvPr id="448519" name="AutoShape 7">
              <a:extLst>
                <a:ext uri="{FF2B5EF4-FFF2-40B4-BE49-F238E27FC236}">
                  <a16:creationId xmlns:a16="http://schemas.microsoft.com/office/drawing/2014/main" id="{3290CCDF-BB03-4CE7-B13A-CF7D084A0E50}"/>
                </a:ext>
              </a:extLst>
            </p:cNvPr>
            <p:cNvSpPr>
              <a:spLocks noChangeArrowheads="1"/>
            </p:cNvSpPr>
            <p:nvPr/>
          </p:nvSpPr>
          <p:spPr bwMode="auto">
            <a:xfrm>
              <a:off x="3120" y="1488"/>
              <a:ext cx="2160"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8518" name="Object 6">
              <a:extLst>
                <a:ext uri="{FF2B5EF4-FFF2-40B4-BE49-F238E27FC236}">
                  <a16:creationId xmlns:a16="http://schemas.microsoft.com/office/drawing/2014/main" id="{5ECE7C3C-518B-4F65-A13A-A726403DEF97}"/>
                </a:ext>
              </a:extLst>
            </p:cNvPr>
            <p:cNvGraphicFramePr>
              <a:graphicFrameLocks noChangeAspect="1"/>
            </p:cNvGraphicFramePr>
            <p:nvPr/>
          </p:nvGraphicFramePr>
          <p:xfrm>
            <a:off x="3216" y="1488"/>
            <a:ext cx="1944" cy="696"/>
          </p:xfrm>
          <a:graphic>
            <a:graphicData uri="http://schemas.openxmlformats.org/presentationml/2006/ole">
              <mc:AlternateContent xmlns:mc="http://schemas.openxmlformats.org/markup-compatibility/2006">
                <mc:Choice xmlns:v="urn:schemas-microsoft-com:vml" Requires="v">
                  <p:oleObj spid="_x0000_s110594" name="Equation" r:id="rId5" imgW="3085920" imgH="1104840" progId="Equation.3">
                    <p:embed/>
                  </p:oleObj>
                </mc:Choice>
                <mc:Fallback>
                  <p:oleObj name="Equation" r:id="rId5" imgW="3085920" imgH="1104840" progId="Equation.3">
                    <p:embed/>
                    <p:pic>
                      <p:nvPicPr>
                        <p:cNvPr id="448518" name="Object 6">
                          <a:extLst>
                            <a:ext uri="{FF2B5EF4-FFF2-40B4-BE49-F238E27FC236}">
                              <a16:creationId xmlns:a16="http://schemas.microsoft.com/office/drawing/2014/main" id="{5ECE7C3C-518B-4F65-A13A-A726403DE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488"/>
                          <a:ext cx="1944"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48521" name="Picture 9">
            <a:extLst>
              <a:ext uri="{FF2B5EF4-FFF2-40B4-BE49-F238E27FC236}">
                <a16:creationId xmlns:a16="http://schemas.microsoft.com/office/drawing/2014/main" id="{B30A1F69-4C06-49BE-BC40-E763F82454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977900"/>
            <a:ext cx="621982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30EDC6-7BC8-47CE-91FF-35062E0B4182}"/>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2D115162-AF39-43BB-BB17-55A1B95F294A}"/>
              </a:ext>
            </a:extLst>
          </p:cNvPr>
          <p:cNvSpPr>
            <a:spLocks noGrp="1"/>
          </p:cNvSpPr>
          <p:nvPr>
            <p:ph type="sldNum" sz="quarter" idx="11"/>
          </p:nvPr>
        </p:nvSpPr>
        <p:spPr/>
        <p:txBody>
          <a:bodyPr/>
          <a:lstStyle/>
          <a:p>
            <a:fld id="{2AE36FA1-6151-4599-A58F-4FCE81AEC187}" type="slidenum">
              <a:rPr lang="en-US" altLang="en-US"/>
              <a:pPr/>
              <a:t>29</a:t>
            </a:fld>
            <a:endParaRPr lang="en-US" altLang="en-US"/>
          </a:p>
        </p:txBody>
      </p:sp>
      <p:pic>
        <p:nvPicPr>
          <p:cNvPr id="33797" name="Picture 5">
            <a:extLst>
              <a:ext uri="{FF2B5EF4-FFF2-40B4-BE49-F238E27FC236}">
                <a16:creationId xmlns:a16="http://schemas.microsoft.com/office/drawing/2014/main" id="{81F188E8-AEE9-421F-A09A-638F5D53D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68375"/>
            <a:ext cx="5781675"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Rectangle 2">
            <a:extLst>
              <a:ext uri="{FF2B5EF4-FFF2-40B4-BE49-F238E27FC236}">
                <a16:creationId xmlns:a16="http://schemas.microsoft.com/office/drawing/2014/main" id="{F01400EB-ACD6-4DBF-B21E-8F7375C5A815}"/>
              </a:ext>
            </a:extLst>
          </p:cNvPr>
          <p:cNvSpPr>
            <a:spLocks noGrp="1" noChangeArrowheads="1"/>
          </p:cNvSpPr>
          <p:nvPr>
            <p:ph type="title"/>
          </p:nvPr>
        </p:nvSpPr>
        <p:spPr/>
        <p:txBody>
          <a:bodyPr/>
          <a:lstStyle/>
          <a:p>
            <a:r>
              <a:rPr lang="en-US" altLang="en-US"/>
              <a:t>Current Flow Across Junction:  Diffusion</a:t>
            </a:r>
          </a:p>
        </p:txBody>
      </p:sp>
      <p:sp>
        <p:nvSpPr>
          <p:cNvPr id="33795" name="Rectangle 3">
            <a:extLst>
              <a:ext uri="{FF2B5EF4-FFF2-40B4-BE49-F238E27FC236}">
                <a16:creationId xmlns:a16="http://schemas.microsoft.com/office/drawing/2014/main" id="{345E08DD-B7DC-46BA-A8F7-E4EACEF84339}"/>
              </a:ext>
            </a:extLst>
          </p:cNvPr>
          <p:cNvSpPr>
            <a:spLocks noGrp="1" noChangeArrowheads="1"/>
          </p:cNvSpPr>
          <p:nvPr>
            <p:ph type="body" sz="half" idx="1"/>
          </p:nvPr>
        </p:nvSpPr>
        <p:spPr>
          <a:xfrm>
            <a:off x="685800" y="5105400"/>
            <a:ext cx="7772400" cy="1219200"/>
          </a:xfrm>
          <a:ln/>
        </p:spPr>
        <p:txBody>
          <a:bodyPr/>
          <a:lstStyle/>
          <a:p>
            <a:pPr>
              <a:lnSpc>
                <a:spcPct val="90000"/>
              </a:lnSpc>
            </a:pPr>
            <a:r>
              <a:rPr lang="en-US" altLang="en-US"/>
              <a:t>Because each side of the junction contains an excess of holes or electrons compared to the other side, there exists a large concentration gradient.  Therefore, a diffusion current flows across the junction from each side.</a:t>
            </a:r>
            <a:r>
              <a:rPr lang="en-US" altLang="en-US" sz="1800"/>
              <a:t> </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4595075-C069-4B45-8335-170E741BF626}"/>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341D3A81-E1A7-4D36-9B16-D9B42C738355}"/>
              </a:ext>
            </a:extLst>
          </p:cNvPr>
          <p:cNvSpPr>
            <a:spLocks noGrp="1"/>
          </p:cNvSpPr>
          <p:nvPr>
            <p:ph type="sldNum" sz="quarter" idx="11"/>
          </p:nvPr>
        </p:nvSpPr>
        <p:spPr/>
        <p:txBody>
          <a:bodyPr/>
          <a:lstStyle/>
          <a:p>
            <a:fld id="{67EEBFF3-608B-41CB-B850-C6AEB8BCDB34}" type="slidenum">
              <a:rPr lang="en-US" altLang="en-US"/>
              <a:pPr/>
              <a:t>290</a:t>
            </a:fld>
            <a:endParaRPr lang="en-US" altLang="en-US"/>
          </a:p>
        </p:txBody>
      </p:sp>
      <p:sp>
        <p:nvSpPr>
          <p:cNvPr id="449538" name="Rectangle 2">
            <a:extLst>
              <a:ext uri="{FF2B5EF4-FFF2-40B4-BE49-F238E27FC236}">
                <a16:creationId xmlns:a16="http://schemas.microsoft.com/office/drawing/2014/main" id="{0DDC1962-A6F6-4DA2-AC52-A8A6E56EEFF1}"/>
              </a:ext>
            </a:extLst>
          </p:cNvPr>
          <p:cNvSpPr>
            <a:spLocks noGrp="1" noChangeArrowheads="1"/>
          </p:cNvSpPr>
          <p:nvPr>
            <p:ph type="title"/>
          </p:nvPr>
        </p:nvSpPr>
        <p:spPr>
          <a:xfrm>
            <a:off x="609600" y="152400"/>
            <a:ext cx="7772400" cy="762000"/>
          </a:xfrm>
        </p:spPr>
        <p:txBody>
          <a:bodyPr/>
          <a:lstStyle/>
          <a:p>
            <a:r>
              <a:rPr lang="en-US" altLang="en-US"/>
              <a:t>Application of Electronic Switches</a:t>
            </a:r>
          </a:p>
        </p:txBody>
      </p:sp>
      <p:sp>
        <p:nvSpPr>
          <p:cNvPr id="449539" name="Rectangle 3">
            <a:extLst>
              <a:ext uri="{FF2B5EF4-FFF2-40B4-BE49-F238E27FC236}">
                <a16:creationId xmlns:a16="http://schemas.microsoft.com/office/drawing/2014/main" id="{0952A9ED-1D99-4722-B899-D3D3B32B3D21}"/>
              </a:ext>
            </a:extLst>
          </p:cNvPr>
          <p:cNvSpPr>
            <a:spLocks noGrp="1" noChangeArrowheads="1"/>
          </p:cNvSpPr>
          <p:nvPr>
            <p:ph type="body" sz="half" idx="1"/>
          </p:nvPr>
        </p:nvSpPr>
        <p:spPr>
          <a:xfrm>
            <a:off x="685800" y="5257800"/>
            <a:ext cx="7772400" cy="1025525"/>
          </a:xfrm>
          <a:ln/>
        </p:spPr>
        <p:txBody>
          <a:bodyPr/>
          <a:lstStyle/>
          <a:p>
            <a:r>
              <a:rPr lang="en-US" altLang="en-US"/>
              <a:t>In a cordless telephone system in which a single antenna is used for both transmission and reception, a switch is used to connect either the receiver or transmitter to the antenna.</a:t>
            </a:r>
          </a:p>
        </p:txBody>
      </p:sp>
      <p:pic>
        <p:nvPicPr>
          <p:cNvPr id="449542" name="Picture 6">
            <a:extLst>
              <a:ext uri="{FF2B5EF4-FFF2-40B4-BE49-F238E27FC236}">
                <a16:creationId xmlns:a16="http://schemas.microsoft.com/office/drawing/2014/main" id="{59343D8C-B87A-4DEC-B96B-0060C83AA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39200"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F2AC67-5D72-4085-B804-447A3AA1535F}"/>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644A56B0-F965-4AB2-92C4-89B36AE73782}"/>
              </a:ext>
            </a:extLst>
          </p:cNvPr>
          <p:cNvSpPr>
            <a:spLocks noGrp="1"/>
          </p:cNvSpPr>
          <p:nvPr>
            <p:ph type="sldNum" sz="quarter" idx="11"/>
          </p:nvPr>
        </p:nvSpPr>
        <p:spPr/>
        <p:txBody>
          <a:bodyPr/>
          <a:lstStyle/>
          <a:p>
            <a:fld id="{21C5A882-E112-454D-B388-E91A5ACE1800}" type="slidenum">
              <a:rPr lang="en-US" altLang="en-US"/>
              <a:pPr/>
              <a:t>291</a:t>
            </a:fld>
            <a:endParaRPr lang="en-US" altLang="en-US"/>
          </a:p>
        </p:txBody>
      </p:sp>
      <p:sp>
        <p:nvSpPr>
          <p:cNvPr id="450562" name="Rectangle 2">
            <a:extLst>
              <a:ext uri="{FF2B5EF4-FFF2-40B4-BE49-F238E27FC236}">
                <a16:creationId xmlns:a16="http://schemas.microsoft.com/office/drawing/2014/main" id="{3B8B626C-23DB-4546-92FC-7A93AEB06496}"/>
              </a:ext>
            </a:extLst>
          </p:cNvPr>
          <p:cNvSpPr>
            <a:spLocks noGrp="1" noChangeArrowheads="1"/>
          </p:cNvSpPr>
          <p:nvPr>
            <p:ph type="title"/>
          </p:nvPr>
        </p:nvSpPr>
        <p:spPr/>
        <p:txBody>
          <a:bodyPr/>
          <a:lstStyle/>
          <a:p>
            <a:r>
              <a:rPr lang="en-US" altLang="en-US"/>
              <a:t>Effects of On-Resistance</a:t>
            </a:r>
          </a:p>
        </p:txBody>
      </p:sp>
      <p:sp>
        <p:nvSpPr>
          <p:cNvPr id="450563" name="Rectangle 3">
            <a:extLst>
              <a:ext uri="{FF2B5EF4-FFF2-40B4-BE49-F238E27FC236}">
                <a16:creationId xmlns:a16="http://schemas.microsoft.com/office/drawing/2014/main" id="{BC43ECA6-EB04-44D3-A9D9-8A0950ABE105}"/>
              </a:ext>
            </a:extLst>
          </p:cNvPr>
          <p:cNvSpPr>
            <a:spLocks noGrp="1" noChangeArrowheads="1"/>
          </p:cNvSpPr>
          <p:nvPr>
            <p:ph type="body" sz="half" idx="1"/>
          </p:nvPr>
        </p:nvSpPr>
        <p:spPr>
          <a:xfrm>
            <a:off x="685800" y="5410200"/>
            <a:ext cx="7772400" cy="990600"/>
          </a:xfrm>
          <a:ln/>
        </p:spPr>
        <p:txBody>
          <a:bodyPr/>
          <a:lstStyle/>
          <a:p>
            <a:pPr>
              <a:lnSpc>
                <a:spcPct val="90000"/>
              </a:lnSpc>
            </a:pPr>
            <a:r>
              <a:rPr lang="en-US" altLang="en-US"/>
              <a:t>To minimize signal attenuation, R</a:t>
            </a:r>
            <a:r>
              <a:rPr lang="en-US" altLang="en-US" baseline="-25000"/>
              <a:t>on </a:t>
            </a:r>
            <a:r>
              <a:rPr lang="en-US" altLang="en-US"/>
              <a:t>of the switch has to be as small as possible.  This means larger W/L aspect ratio and greater V</a:t>
            </a:r>
            <a:r>
              <a:rPr lang="en-US" altLang="en-US" baseline="-25000"/>
              <a:t>GS</a:t>
            </a:r>
            <a:r>
              <a:rPr lang="en-US" altLang="en-US"/>
              <a:t>. </a:t>
            </a:r>
          </a:p>
        </p:txBody>
      </p:sp>
      <p:pic>
        <p:nvPicPr>
          <p:cNvPr id="450566" name="Picture 6">
            <a:extLst>
              <a:ext uri="{FF2B5EF4-FFF2-40B4-BE49-F238E27FC236}">
                <a16:creationId xmlns:a16="http://schemas.microsoft.com/office/drawing/2014/main" id="{CAA38B9E-5130-4E74-AEF0-BE431984D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19200"/>
            <a:ext cx="655320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4726F482-D8D0-46B8-8A8D-DEA32AC1BCAB}"/>
              </a:ext>
            </a:extLst>
          </p:cNvPr>
          <p:cNvSpPr>
            <a:spLocks noGrp="1"/>
          </p:cNvSpPr>
          <p:nvPr>
            <p:ph type="ftr" sz="quarter" idx="10"/>
          </p:nvPr>
        </p:nvSpPr>
        <p:spPr/>
        <p:txBody>
          <a:bodyPr/>
          <a:lstStyle/>
          <a:p>
            <a:r>
              <a:rPr lang="en-US" altLang="en-US"/>
              <a:t>CH 6  Physics of MOS Transistors</a:t>
            </a:r>
          </a:p>
        </p:txBody>
      </p:sp>
      <p:sp>
        <p:nvSpPr>
          <p:cNvPr id="5" name="Slide Number Placeholder 5">
            <a:extLst>
              <a:ext uri="{FF2B5EF4-FFF2-40B4-BE49-F238E27FC236}">
                <a16:creationId xmlns:a16="http://schemas.microsoft.com/office/drawing/2014/main" id="{9B19A00B-E989-4613-8D47-D2ADD92EDB9C}"/>
              </a:ext>
            </a:extLst>
          </p:cNvPr>
          <p:cNvSpPr>
            <a:spLocks noGrp="1"/>
          </p:cNvSpPr>
          <p:nvPr>
            <p:ph type="sldNum" sz="quarter" idx="11"/>
          </p:nvPr>
        </p:nvSpPr>
        <p:spPr/>
        <p:txBody>
          <a:bodyPr/>
          <a:lstStyle/>
          <a:p>
            <a:fld id="{21795165-FE14-4D7F-A6E6-C6FE31B8BA86}" type="slidenum">
              <a:rPr lang="en-US" altLang="en-US"/>
              <a:pPr/>
              <a:t>292</a:t>
            </a:fld>
            <a:endParaRPr lang="en-US" altLang="en-US"/>
          </a:p>
        </p:txBody>
      </p:sp>
      <p:sp>
        <p:nvSpPr>
          <p:cNvPr id="451586" name="Rectangle 2">
            <a:extLst>
              <a:ext uri="{FF2B5EF4-FFF2-40B4-BE49-F238E27FC236}">
                <a16:creationId xmlns:a16="http://schemas.microsoft.com/office/drawing/2014/main" id="{447F0CF7-3FBA-4BCE-BD7A-2A7097361192}"/>
              </a:ext>
            </a:extLst>
          </p:cNvPr>
          <p:cNvSpPr>
            <a:spLocks noGrp="1" noChangeArrowheads="1"/>
          </p:cNvSpPr>
          <p:nvPr>
            <p:ph type="title"/>
          </p:nvPr>
        </p:nvSpPr>
        <p:spPr/>
        <p:txBody>
          <a:bodyPr/>
          <a:lstStyle/>
          <a:p>
            <a:r>
              <a:rPr lang="en-US" altLang="en-US"/>
              <a:t>Different Regions of Operation</a:t>
            </a:r>
          </a:p>
        </p:txBody>
      </p:sp>
      <p:pic>
        <p:nvPicPr>
          <p:cNvPr id="451594" name="Picture 10">
            <a:extLst>
              <a:ext uri="{FF2B5EF4-FFF2-40B4-BE49-F238E27FC236}">
                <a16:creationId xmlns:a16="http://schemas.microsoft.com/office/drawing/2014/main" id="{E22A296A-13F2-4AA2-938E-9D9DC862F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543800" cy="37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721D0BE-F6CA-4928-A69A-07F24B951B77}"/>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AA600514-C720-4C91-A104-FD0A316067A8}"/>
              </a:ext>
            </a:extLst>
          </p:cNvPr>
          <p:cNvSpPr>
            <a:spLocks noGrp="1"/>
          </p:cNvSpPr>
          <p:nvPr>
            <p:ph type="sldNum" sz="quarter" idx="11"/>
          </p:nvPr>
        </p:nvSpPr>
        <p:spPr/>
        <p:txBody>
          <a:bodyPr/>
          <a:lstStyle/>
          <a:p>
            <a:fld id="{38F330F6-6986-4EA2-B368-1D5A3E3E3EB2}" type="slidenum">
              <a:rPr lang="en-US" altLang="en-US"/>
              <a:pPr/>
              <a:t>293</a:t>
            </a:fld>
            <a:endParaRPr lang="en-US" altLang="en-US"/>
          </a:p>
        </p:txBody>
      </p:sp>
      <p:sp>
        <p:nvSpPr>
          <p:cNvPr id="452610" name="Rectangle 2">
            <a:extLst>
              <a:ext uri="{FF2B5EF4-FFF2-40B4-BE49-F238E27FC236}">
                <a16:creationId xmlns:a16="http://schemas.microsoft.com/office/drawing/2014/main" id="{FA0FD12C-FECF-48EA-A19E-C5672570CCAC}"/>
              </a:ext>
            </a:extLst>
          </p:cNvPr>
          <p:cNvSpPr>
            <a:spLocks noGrp="1" noChangeArrowheads="1"/>
          </p:cNvSpPr>
          <p:nvPr>
            <p:ph type="title"/>
          </p:nvPr>
        </p:nvSpPr>
        <p:spPr/>
        <p:txBody>
          <a:bodyPr/>
          <a:lstStyle/>
          <a:p>
            <a:r>
              <a:rPr lang="en-US" altLang="en-US"/>
              <a:t>How to Determine ‘Region of Operation’</a:t>
            </a:r>
          </a:p>
        </p:txBody>
      </p:sp>
      <p:pic>
        <p:nvPicPr>
          <p:cNvPr id="452615" name="Picture 7">
            <a:extLst>
              <a:ext uri="{FF2B5EF4-FFF2-40B4-BE49-F238E27FC236}">
                <a16:creationId xmlns:a16="http://schemas.microsoft.com/office/drawing/2014/main" id="{83184362-7C9E-4B0F-99CE-5784671E4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52500"/>
            <a:ext cx="6172200" cy="381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2611" name="Rectangle 3">
            <a:extLst>
              <a:ext uri="{FF2B5EF4-FFF2-40B4-BE49-F238E27FC236}">
                <a16:creationId xmlns:a16="http://schemas.microsoft.com/office/drawing/2014/main" id="{077F019D-980F-4A51-9DEB-710EFEC0EF08}"/>
              </a:ext>
            </a:extLst>
          </p:cNvPr>
          <p:cNvSpPr>
            <a:spLocks noGrp="1" noChangeArrowheads="1"/>
          </p:cNvSpPr>
          <p:nvPr>
            <p:ph type="body" sz="half" idx="1"/>
          </p:nvPr>
        </p:nvSpPr>
        <p:spPr>
          <a:xfrm>
            <a:off x="685800" y="4787900"/>
            <a:ext cx="7772400" cy="1676400"/>
          </a:xfrm>
          <a:ln/>
        </p:spPr>
        <p:txBody>
          <a:bodyPr/>
          <a:lstStyle/>
          <a:p>
            <a:r>
              <a:rPr lang="en-US" altLang="en-US"/>
              <a:t>When the potential difference between gate and drain is greater than V</a:t>
            </a:r>
            <a:r>
              <a:rPr lang="en-US" altLang="en-US" baseline="-25000"/>
              <a:t>TH</a:t>
            </a:r>
            <a:r>
              <a:rPr lang="en-US" altLang="en-US"/>
              <a:t>, the MOSFET is in triode region.  </a:t>
            </a:r>
          </a:p>
          <a:p>
            <a:r>
              <a:rPr lang="en-US" altLang="en-US"/>
              <a:t>When the potential difference between gate and drain becomes equal to or less than V</a:t>
            </a:r>
            <a:r>
              <a:rPr lang="en-US" altLang="en-US" baseline="-25000"/>
              <a:t>TH</a:t>
            </a:r>
            <a:r>
              <a:rPr lang="en-US" altLang="en-US"/>
              <a:t>, the MOSFET enters saturation region. </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9CE6890-F54B-4123-8B39-E59465B454E7}"/>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30E29382-F811-4FFF-9AA1-43962B9C6AAB}"/>
              </a:ext>
            </a:extLst>
          </p:cNvPr>
          <p:cNvSpPr>
            <a:spLocks noGrp="1"/>
          </p:cNvSpPr>
          <p:nvPr>
            <p:ph type="sldNum" sz="quarter" idx="11"/>
          </p:nvPr>
        </p:nvSpPr>
        <p:spPr/>
        <p:txBody>
          <a:bodyPr/>
          <a:lstStyle/>
          <a:p>
            <a:fld id="{F444CAFB-B7A2-414A-8A23-1E24F2EB18B4}" type="slidenum">
              <a:rPr lang="en-US" altLang="en-US"/>
              <a:pPr/>
              <a:t>294</a:t>
            </a:fld>
            <a:endParaRPr lang="en-US" altLang="en-US"/>
          </a:p>
        </p:txBody>
      </p:sp>
      <p:sp>
        <p:nvSpPr>
          <p:cNvPr id="453634" name="Rectangle 2">
            <a:extLst>
              <a:ext uri="{FF2B5EF4-FFF2-40B4-BE49-F238E27FC236}">
                <a16:creationId xmlns:a16="http://schemas.microsoft.com/office/drawing/2014/main" id="{3EC5751B-E0B6-44FB-B732-9B0F6D92008E}"/>
              </a:ext>
            </a:extLst>
          </p:cNvPr>
          <p:cNvSpPr>
            <a:spLocks noGrp="1" noChangeArrowheads="1"/>
          </p:cNvSpPr>
          <p:nvPr>
            <p:ph type="title"/>
          </p:nvPr>
        </p:nvSpPr>
        <p:spPr/>
        <p:txBody>
          <a:bodyPr/>
          <a:lstStyle/>
          <a:p>
            <a:r>
              <a:rPr lang="en-US" altLang="en-US"/>
              <a:t>Triode or Saturation?</a:t>
            </a:r>
          </a:p>
        </p:txBody>
      </p:sp>
      <p:sp>
        <p:nvSpPr>
          <p:cNvPr id="453635" name="Rectangle 3">
            <a:extLst>
              <a:ext uri="{FF2B5EF4-FFF2-40B4-BE49-F238E27FC236}">
                <a16:creationId xmlns:a16="http://schemas.microsoft.com/office/drawing/2014/main" id="{A00AD436-CB0F-4307-853D-8B5647A8A386}"/>
              </a:ext>
            </a:extLst>
          </p:cNvPr>
          <p:cNvSpPr>
            <a:spLocks noGrp="1" noChangeArrowheads="1"/>
          </p:cNvSpPr>
          <p:nvPr>
            <p:ph type="body" sz="half" idx="1"/>
          </p:nvPr>
        </p:nvSpPr>
        <p:spPr>
          <a:xfrm>
            <a:off x="685800" y="5029200"/>
            <a:ext cx="7772400" cy="1295400"/>
          </a:xfrm>
          <a:ln/>
        </p:spPr>
        <p:txBody>
          <a:bodyPr/>
          <a:lstStyle/>
          <a:p>
            <a:r>
              <a:rPr lang="en-US" altLang="en-US"/>
              <a:t>When the region of operation is not known, a region is assumed (with an intelligent guess).   Then, the final answer is checked against the assumption.</a:t>
            </a:r>
          </a:p>
        </p:txBody>
      </p:sp>
      <p:pic>
        <p:nvPicPr>
          <p:cNvPr id="453639" name="Picture 7">
            <a:extLst>
              <a:ext uri="{FF2B5EF4-FFF2-40B4-BE49-F238E27FC236}">
                <a16:creationId xmlns:a16="http://schemas.microsoft.com/office/drawing/2014/main" id="{9B65554F-F7B8-4BF5-BF90-AFD4A5440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343400"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59318214-E7FA-43EB-BA79-0F62ADFA09B1}"/>
              </a:ext>
            </a:extLst>
          </p:cNvPr>
          <p:cNvSpPr>
            <a:spLocks noGrp="1"/>
          </p:cNvSpPr>
          <p:nvPr>
            <p:ph type="ftr" sz="quarter" idx="10"/>
          </p:nvPr>
        </p:nvSpPr>
        <p:spPr/>
        <p:txBody>
          <a:bodyPr/>
          <a:lstStyle/>
          <a:p>
            <a:r>
              <a:rPr lang="en-US" altLang="en-US"/>
              <a:t>CH 6  Physics of MOS Transistors</a:t>
            </a:r>
          </a:p>
        </p:txBody>
      </p:sp>
      <p:sp>
        <p:nvSpPr>
          <p:cNvPr id="10" name="Slide Number Placeholder 6">
            <a:extLst>
              <a:ext uri="{FF2B5EF4-FFF2-40B4-BE49-F238E27FC236}">
                <a16:creationId xmlns:a16="http://schemas.microsoft.com/office/drawing/2014/main" id="{A1DCF612-F335-42DF-A807-6B924978A8CD}"/>
              </a:ext>
            </a:extLst>
          </p:cNvPr>
          <p:cNvSpPr>
            <a:spLocks noGrp="1"/>
          </p:cNvSpPr>
          <p:nvPr>
            <p:ph type="sldNum" sz="quarter" idx="11"/>
          </p:nvPr>
        </p:nvSpPr>
        <p:spPr/>
        <p:txBody>
          <a:bodyPr/>
          <a:lstStyle/>
          <a:p>
            <a:fld id="{3C19443C-0FFF-4C04-834C-38230C7A8034}" type="slidenum">
              <a:rPr lang="en-US" altLang="en-US"/>
              <a:pPr/>
              <a:t>295</a:t>
            </a:fld>
            <a:endParaRPr lang="en-US" altLang="en-US"/>
          </a:p>
        </p:txBody>
      </p:sp>
      <p:sp>
        <p:nvSpPr>
          <p:cNvPr id="454658" name="Rectangle 2">
            <a:extLst>
              <a:ext uri="{FF2B5EF4-FFF2-40B4-BE49-F238E27FC236}">
                <a16:creationId xmlns:a16="http://schemas.microsoft.com/office/drawing/2014/main" id="{EB2B96C3-3AA3-4914-AEBF-5881F23AE7C8}"/>
              </a:ext>
            </a:extLst>
          </p:cNvPr>
          <p:cNvSpPr>
            <a:spLocks noGrp="1" noChangeArrowheads="1"/>
          </p:cNvSpPr>
          <p:nvPr>
            <p:ph type="title"/>
          </p:nvPr>
        </p:nvSpPr>
        <p:spPr/>
        <p:txBody>
          <a:bodyPr/>
          <a:lstStyle/>
          <a:p>
            <a:r>
              <a:rPr lang="en-US" altLang="en-US"/>
              <a:t>Channel-Length Modulation</a:t>
            </a:r>
          </a:p>
        </p:txBody>
      </p:sp>
      <p:sp>
        <p:nvSpPr>
          <p:cNvPr id="454659" name="Rectangle 3">
            <a:extLst>
              <a:ext uri="{FF2B5EF4-FFF2-40B4-BE49-F238E27FC236}">
                <a16:creationId xmlns:a16="http://schemas.microsoft.com/office/drawing/2014/main" id="{3897B39F-A931-47E3-B62A-10E07811245B}"/>
              </a:ext>
            </a:extLst>
          </p:cNvPr>
          <p:cNvSpPr>
            <a:spLocks noGrp="1" noChangeArrowheads="1"/>
          </p:cNvSpPr>
          <p:nvPr>
            <p:ph type="body" sz="half" idx="1"/>
          </p:nvPr>
        </p:nvSpPr>
        <p:spPr>
          <a:xfrm>
            <a:off x="609600" y="4876800"/>
            <a:ext cx="7772400" cy="1457325"/>
          </a:xfrm>
          <a:ln/>
        </p:spPr>
        <p:txBody>
          <a:bodyPr/>
          <a:lstStyle/>
          <a:p>
            <a:pPr>
              <a:lnSpc>
                <a:spcPct val="90000"/>
              </a:lnSpc>
            </a:pPr>
            <a:r>
              <a:rPr lang="en-US" altLang="en-US"/>
              <a:t>The original observation that the current is constant in the saturation region is not quite correct.  The end point of the channel actually moves toward the source as V</a:t>
            </a:r>
            <a:r>
              <a:rPr lang="en-US" altLang="en-US" baseline="-25000"/>
              <a:t>D</a:t>
            </a:r>
            <a:r>
              <a:rPr lang="en-US" altLang="en-US"/>
              <a:t> increases, increasing I</a:t>
            </a:r>
            <a:r>
              <a:rPr lang="en-US" altLang="en-US" baseline="-25000"/>
              <a:t>D</a:t>
            </a:r>
            <a:r>
              <a:rPr lang="en-US" altLang="en-US"/>
              <a:t>.  Therefore, the current in the saturation region is a weak function of the drain voltage.</a:t>
            </a:r>
          </a:p>
        </p:txBody>
      </p:sp>
      <p:graphicFrame>
        <p:nvGraphicFramePr>
          <p:cNvPr id="454661" name="Object 5">
            <a:extLst>
              <a:ext uri="{FF2B5EF4-FFF2-40B4-BE49-F238E27FC236}">
                <a16:creationId xmlns:a16="http://schemas.microsoft.com/office/drawing/2014/main" id="{4D397F2B-5B5B-4F73-9869-AABC5729F795}"/>
              </a:ext>
            </a:extLst>
          </p:cNvPr>
          <p:cNvGraphicFramePr>
            <a:graphicFrameLocks noGrp="1" noChangeAspect="1"/>
          </p:cNvGraphicFramePr>
          <p:nvPr>
            <p:ph sz="quarter" idx="3"/>
          </p:nvPr>
        </p:nvGraphicFramePr>
        <p:xfrm>
          <a:off x="6638925" y="2438400"/>
          <a:ext cx="103188" cy="214313"/>
        </p:xfrm>
        <a:graphic>
          <a:graphicData uri="http://schemas.openxmlformats.org/presentationml/2006/ole">
            <mc:AlternateContent xmlns:mc="http://schemas.openxmlformats.org/markup-compatibility/2006">
              <mc:Choice xmlns:v="urn:schemas-microsoft-com:vml" Requires="v">
                <p:oleObj spid="_x0000_s111617" name="Equation" r:id="rId3" imgW="177480" imgH="368280" progId="Equation.3">
                  <p:embed/>
                </p:oleObj>
              </mc:Choice>
              <mc:Fallback>
                <p:oleObj name="Equation" r:id="rId3" imgW="177480" imgH="368280" progId="Equation.3">
                  <p:embed/>
                  <p:pic>
                    <p:nvPicPr>
                      <p:cNvPr id="454661" name="Object 5">
                        <a:extLst>
                          <a:ext uri="{FF2B5EF4-FFF2-40B4-BE49-F238E27FC236}">
                            <a16:creationId xmlns:a16="http://schemas.microsoft.com/office/drawing/2014/main" id="{4D397F2B-5B5B-4F73-9869-AABC5729F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925" y="2438400"/>
                        <a:ext cx="103188"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4666" name="Group 10">
            <a:extLst>
              <a:ext uri="{FF2B5EF4-FFF2-40B4-BE49-F238E27FC236}">
                <a16:creationId xmlns:a16="http://schemas.microsoft.com/office/drawing/2014/main" id="{70D71609-1952-4BDD-84EC-9532FEA24A23}"/>
              </a:ext>
            </a:extLst>
          </p:cNvPr>
          <p:cNvGrpSpPr>
            <a:grpSpLocks/>
          </p:cNvGrpSpPr>
          <p:nvPr/>
        </p:nvGrpSpPr>
        <p:grpSpPr bwMode="auto">
          <a:xfrm>
            <a:off x="1981200" y="3886200"/>
            <a:ext cx="4876800" cy="762000"/>
            <a:chOff x="1248" y="1968"/>
            <a:chExt cx="3072" cy="480"/>
          </a:xfrm>
        </p:grpSpPr>
        <p:sp>
          <p:nvSpPr>
            <p:cNvPr id="454663" name="AutoShape 7">
              <a:extLst>
                <a:ext uri="{FF2B5EF4-FFF2-40B4-BE49-F238E27FC236}">
                  <a16:creationId xmlns:a16="http://schemas.microsoft.com/office/drawing/2014/main" id="{039EB105-4B0E-4DF6-B3A0-FE6A29D39F1F}"/>
                </a:ext>
              </a:extLst>
            </p:cNvPr>
            <p:cNvSpPr>
              <a:spLocks noChangeArrowheads="1"/>
            </p:cNvSpPr>
            <p:nvPr/>
          </p:nvSpPr>
          <p:spPr bwMode="auto">
            <a:xfrm>
              <a:off x="1248" y="1968"/>
              <a:ext cx="307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54662" name="Object 6">
              <a:extLst>
                <a:ext uri="{FF2B5EF4-FFF2-40B4-BE49-F238E27FC236}">
                  <a16:creationId xmlns:a16="http://schemas.microsoft.com/office/drawing/2014/main" id="{3EA87CF7-9A2B-4788-8302-D92E721491E2}"/>
                </a:ext>
              </a:extLst>
            </p:cNvPr>
            <p:cNvGraphicFramePr>
              <a:graphicFrameLocks noChangeAspect="1"/>
            </p:cNvGraphicFramePr>
            <p:nvPr/>
          </p:nvGraphicFramePr>
          <p:xfrm>
            <a:off x="1392" y="1968"/>
            <a:ext cx="2816" cy="456"/>
          </p:xfrm>
          <a:graphic>
            <a:graphicData uri="http://schemas.openxmlformats.org/presentationml/2006/ole">
              <mc:AlternateContent xmlns:mc="http://schemas.openxmlformats.org/markup-compatibility/2006">
                <mc:Choice xmlns:v="urn:schemas-microsoft-com:vml" Requires="v">
                  <p:oleObj spid="_x0000_s111618" name="Equation" r:id="rId5" imgW="4470120" imgH="723600" progId="Equation.3">
                    <p:embed/>
                  </p:oleObj>
                </mc:Choice>
                <mc:Fallback>
                  <p:oleObj name="Equation" r:id="rId5" imgW="4470120" imgH="723600" progId="Equation.3">
                    <p:embed/>
                    <p:pic>
                      <p:nvPicPr>
                        <p:cNvPr id="454662" name="Object 6">
                          <a:extLst>
                            <a:ext uri="{FF2B5EF4-FFF2-40B4-BE49-F238E27FC236}">
                              <a16:creationId xmlns:a16="http://schemas.microsoft.com/office/drawing/2014/main" id="{3EA87CF7-9A2B-4788-8302-D92E721491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1968"/>
                          <a:ext cx="2816"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54665" name="Picture 9">
            <a:extLst>
              <a:ext uri="{FF2B5EF4-FFF2-40B4-BE49-F238E27FC236}">
                <a16:creationId xmlns:a16="http://schemas.microsoft.com/office/drawing/2014/main" id="{579BE770-B840-45BC-B1EF-19DAAF4057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1162050"/>
            <a:ext cx="64198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E2F1B-BAC4-4EA2-ACA4-5FBA8F21F0C6}"/>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9A63B3DC-96BC-4D02-8603-E6DD510B56C6}"/>
              </a:ext>
            </a:extLst>
          </p:cNvPr>
          <p:cNvSpPr>
            <a:spLocks noGrp="1"/>
          </p:cNvSpPr>
          <p:nvPr>
            <p:ph type="sldNum" sz="quarter" idx="11"/>
          </p:nvPr>
        </p:nvSpPr>
        <p:spPr/>
        <p:txBody>
          <a:bodyPr/>
          <a:lstStyle/>
          <a:p>
            <a:fld id="{74A874B1-F044-4D7F-8340-4897A0CD7643}" type="slidenum">
              <a:rPr lang="en-US" altLang="en-US"/>
              <a:pPr/>
              <a:t>296</a:t>
            </a:fld>
            <a:endParaRPr lang="en-US" altLang="en-US"/>
          </a:p>
        </p:txBody>
      </p:sp>
      <p:sp>
        <p:nvSpPr>
          <p:cNvPr id="455682" name="Rectangle 2">
            <a:extLst>
              <a:ext uri="{FF2B5EF4-FFF2-40B4-BE49-F238E27FC236}">
                <a16:creationId xmlns:a16="http://schemas.microsoft.com/office/drawing/2014/main" id="{9BB151A8-08C0-478E-B926-01E58F41A583}"/>
              </a:ext>
            </a:extLst>
          </p:cNvPr>
          <p:cNvSpPr>
            <a:spLocks noGrp="1" noChangeArrowheads="1"/>
          </p:cNvSpPr>
          <p:nvPr>
            <p:ph type="title"/>
          </p:nvPr>
        </p:nvSpPr>
        <p:spPr>
          <a:xfrm>
            <a:off x="609600" y="152400"/>
            <a:ext cx="7848600" cy="685800"/>
          </a:xfrm>
        </p:spPr>
        <p:txBody>
          <a:bodyPr/>
          <a:lstStyle/>
          <a:p>
            <a:r>
              <a:rPr lang="en-US" altLang="en-US">
                <a:sym typeface="Symbol" panose="05050102010706020507" pitchFamily="18" charset="2"/>
              </a:rPr>
              <a:t> and L</a:t>
            </a:r>
          </a:p>
        </p:txBody>
      </p:sp>
      <p:sp>
        <p:nvSpPr>
          <p:cNvPr id="455683" name="Rectangle 3">
            <a:extLst>
              <a:ext uri="{FF2B5EF4-FFF2-40B4-BE49-F238E27FC236}">
                <a16:creationId xmlns:a16="http://schemas.microsoft.com/office/drawing/2014/main" id="{9A151F13-65F1-422F-8D73-F3408738A81A}"/>
              </a:ext>
            </a:extLst>
          </p:cNvPr>
          <p:cNvSpPr>
            <a:spLocks noGrp="1" noChangeArrowheads="1"/>
          </p:cNvSpPr>
          <p:nvPr>
            <p:ph type="body" sz="half" idx="1"/>
          </p:nvPr>
        </p:nvSpPr>
        <p:spPr>
          <a:xfrm>
            <a:off x="685800" y="5105400"/>
            <a:ext cx="7772400" cy="1219200"/>
          </a:xfrm>
          <a:ln/>
        </p:spPr>
        <p:txBody>
          <a:bodyPr/>
          <a:lstStyle/>
          <a:p>
            <a:pPr>
              <a:lnSpc>
                <a:spcPct val="90000"/>
              </a:lnSpc>
            </a:pPr>
            <a:r>
              <a:rPr lang="en-US" altLang="en-US"/>
              <a:t>Unlike the Early voltage in BJT, the channel- length modulation factor can be controlled by the circuit designer.</a:t>
            </a:r>
          </a:p>
          <a:p>
            <a:pPr>
              <a:lnSpc>
                <a:spcPct val="90000"/>
              </a:lnSpc>
            </a:pPr>
            <a:r>
              <a:rPr lang="en-US" altLang="en-US"/>
              <a:t>For long L, the channel-length modulation effect is less than that of short L.</a:t>
            </a:r>
          </a:p>
        </p:txBody>
      </p:sp>
      <p:pic>
        <p:nvPicPr>
          <p:cNvPr id="455686" name="Picture 6">
            <a:extLst>
              <a:ext uri="{FF2B5EF4-FFF2-40B4-BE49-F238E27FC236}">
                <a16:creationId xmlns:a16="http://schemas.microsoft.com/office/drawing/2014/main" id="{3ACE7E09-61FD-4DD8-B120-8D973CC9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382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735F5CA1-6D90-41A4-89FD-CEDBB9F6FB0A}"/>
              </a:ext>
            </a:extLst>
          </p:cNvPr>
          <p:cNvSpPr>
            <a:spLocks noGrp="1"/>
          </p:cNvSpPr>
          <p:nvPr>
            <p:ph type="ftr" sz="quarter" idx="10"/>
          </p:nvPr>
        </p:nvSpPr>
        <p:spPr/>
        <p:txBody>
          <a:bodyPr/>
          <a:lstStyle/>
          <a:p>
            <a:r>
              <a:rPr lang="en-US" altLang="en-US"/>
              <a:t>CH 6  Physics of MOS Transistors</a:t>
            </a:r>
          </a:p>
        </p:txBody>
      </p:sp>
      <p:sp>
        <p:nvSpPr>
          <p:cNvPr id="11" name="Slide Number Placeholder 6">
            <a:extLst>
              <a:ext uri="{FF2B5EF4-FFF2-40B4-BE49-F238E27FC236}">
                <a16:creationId xmlns:a16="http://schemas.microsoft.com/office/drawing/2014/main" id="{B73CC0F5-9AF2-418A-89C2-698DC7F49562}"/>
              </a:ext>
            </a:extLst>
          </p:cNvPr>
          <p:cNvSpPr>
            <a:spLocks noGrp="1"/>
          </p:cNvSpPr>
          <p:nvPr>
            <p:ph type="sldNum" sz="quarter" idx="11"/>
          </p:nvPr>
        </p:nvSpPr>
        <p:spPr/>
        <p:txBody>
          <a:bodyPr/>
          <a:lstStyle/>
          <a:p>
            <a:fld id="{C603EB4A-EE39-4FFB-9BEF-C436D606237B}" type="slidenum">
              <a:rPr lang="en-US" altLang="en-US"/>
              <a:pPr/>
              <a:t>297</a:t>
            </a:fld>
            <a:endParaRPr lang="en-US" altLang="en-US"/>
          </a:p>
        </p:txBody>
      </p:sp>
      <p:sp>
        <p:nvSpPr>
          <p:cNvPr id="456706" name="Rectangle 2">
            <a:extLst>
              <a:ext uri="{FF2B5EF4-FFF2-40B4-BE49-F238E27FC236}">
                <a16:creationId xmlns:a16="http://schemas.microsoft.com/office/drawing/2014/main" id="{422B6E4F-17F5-4D1E-B1F4-C033C1C0E3BF}"/>
              </a:ext>
            </a:extLst>
          </p:cNvPr>
          <p:cNvSpPr>
            <a:spLocks noGrp="1" noChangeArrowheads="1"/>
          </p:cNvSpPr>
          <p:nvPr>
            <p:ph type="title"/>
          </p:nvPr>
        </p:nvSpPr>
        <p:spPr/>
        <p:txBody>
          <a:bodyPr/>
          <a:lstStyle/>
          <a:p>
            <a:r>
              <a:rPr lang="en-US" altLang="en-US"/>
              <a:t>Transconductance</a:t>
            </a:r>
          </a:p>
        </p:txBody>
      </p:sp>
      <p:sp>
        <p:nvSpPr>
          <p:cNvPr id="456707" name="Rectangle 3">
            <a:extLst>
              <a:ext uri="{FF2B5EF4-FFF2-40B4-BE49-F238E27FC236}">
                <a16:creationId xmlns:a16="http://schemas.microsoft.com/office/drawing/2014/main" id="{9A6D2F63-3C27-48C2-B1E4-80590A8B0F09}"/>
              </a:ext>
            </a:extLst>
          </p:cNvPr>
          <p:cNvSpPr>
            <a:spLocks noGrp="1" noChangeArrowheads="1"/>
          </p:cNvSpPr>
          <p:nvPr>
            <p:ph type="body" sz="half" idx="1"/>
          </p:nvPr>
        </p:nvSpPr>
        <p:spPr>
          <a:xfrm>
            <a:off x="685800" y="5486400"/>
            <a:ext cx="7772400" cy="914400"/>
          </a:xfrm>
          <a:ln/>
        </p:spPr>
        <p:txBody>
          <a:bodyPr/>
          <a:lstStyle/>
          <a:p>
            <a:pPr>
              <a:lnSpc>
                <a:spcPct val="90000"/>
              </a:lnSpc>
            </a:pPr>
            <a:r>
              <a:rPr lang="en-US" altLang="en-US"/>
              <a:t>Transconductance is a measure of how strong the drain current changes when the gate voltage changes.  </a:t>
            </a:r>
          </a:p>
          <a:p>
            <a:pPr>
              <a:lnSpc>
                <a:spcPct val="90000"/>
              </a:lnSpc>
            </a:pPr>
            <a:r>
              <a:rPr lang="en-US" altLang="en-US"/>
              <a:t>It has three different expressions.</a:t>
            </a:r>
          </a:p>
        </p:txBody>
      </p:sp>
      <p:grpSp>
        <p:nvGrpSpPr>
          <p:cNvPr id="456713" name="Group 9">
            <a:extLst>
              <a:ext uri="{FF2B5EF4-FFF2-40B4-BE49-F238E27FC236}">
                <a16:creationId xmlns:a16="http://schemas.microsoft.com/office/drawing/2014/main" id="{CF04952A-9767-4BAE-AFC5-9EF3166EC7A4}"/>
              </a:ext>
            </a:extLst>
          </p:cNvPr>
          <p:cNvGrpSpPr>
            <a:grpSpLocks/>
          </p:cNvGrpSpPr>
          <p:nvPr/>
        </p:nvGrpSpPr>
        <p:grpSpPr bwMode="auto">
          <a:xfrm>
            <a:off x="609600" y="4343400"/>
            <a:ext cx="7924800" cy="838200"/>
            <a:chOff x="240" y="2160"/>
            <a:chExt cx="4992" cy="528"/>
          </a:xfrm>
        </p:grpSpPr>
        <p:sp>
          <p:nvSpPr>
            <p:cNvPr id="456712" name="AutoShape 8">
              <a:extLst>
                <a:ext uri="{FF2B5EF4-FFF2-40B4-BE49-F238E27FC236}">
                  <a16:creationId xmlns:a16="http://schemas.microsoft.com/office/drawing/2014/main" id="{A5E48D69-20B2-4107-87B2-EDA876677860}"/>
                </a:ext>
              </a:extLst>
            </p:cNvPr>
            <p:cNvSpPr>
              <a:spLocks noChangeArrowheads="1"/>
            </p:cNvSpPr>
            <p:nvPr/>
          </p:nvSpPr>
          <p:spPr bwMode="auto">
            <a:xfrm>
              <a:off x="240" y="2160"/>
              <a:ext cx="499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56709" name="Object 5">
              <a:extLst>
                <a:ext uri="{FF2B5EF4-FFF2-40B4-BE49-F238E27FC236}">
                  <a16:creationId xmlns:a16="http://schemas.microsoft.com/office/drawing/2014/main" id="{5DAEE8B8-2D8C-4D31-B94A-5B8DAE5956E4}"/>
                </a:ext>
              </a:extLst>
            </p:cNvPr>
            <p:cNvGraphicFramePr>
              <a:graphicFrameLocks noChangeAspect="1"/>
            </p:cNvGraphicFramePr>
            <p:nvPr/>
          </p:nvGraphicFramePr>
          <p:xfrm>
            <a:off x="336" y="2184"/>
            <a:ext cx="1824" cy="439"/>
          </p:xfrm>
          <a:graphic>
            <a:graphicData uri="http://schemas.openxmlformats.org/presentationml/2006/ole">
              <mc:AlternateContent xmlns:mc="http://schemas.openxmlformats.org/markup-compatibility/2006">
                <mc:Choice xmlns:v="urn:schemas-microsoft-com:vml" Requires="v">
                  <p:oleObj spid="_x0000_s112641" name="Equation" r:id="rId3" imgW="3009600" imgH="723600" progId="Equation.3">
                    <p:embed/>
                  </p:oleObj>
                </mc:Choice>
                <mc:Fallback>
                  <p:oleObj name="Equation" r:id="rId3" imgW="3009600" imgH="723600" progId="Equation.3">
                    <p:embed/>
                    <p:pic>
                      <p:nvPicPr>
                        <p:cNvPr id="456709" name="Object 5">
                          <a:extLst>
                            <a:ext uri="{FF2B5EF4-FFF2-40B4-BE49-F238E27FC236}">
                              <a16:creationId xmlns:a16="http://schemas.microsoft.com/office/drawing/2014/main" id="{5DAEE8B8-2D8C-4D31-B94A-5B8DAE595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2184"/>
                          <a:ext cx="1824" cy="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6710" name="Object 6">
              <a:extLst>
                <a:ext uri="{FF2B5EF4-FFF2-40B4-BE49-F238E27FC236}">
                  <a16:creationId xmlns:a16="http://schemas.microsoft.com/office/drawing/2014/main" id="{56388CE9-48BE-4330-8838-6F6B64974CAA}"/>
                </a:ext>
              </a:extLst>
            </p:cNvPr>
            <p:cNvGraphicFramePr>
              <a:graphicFrameLocks noChangeAspect="1"/>
            </p:cNvGraphicFramePr>
            <p:nvPr/>
          </p:nvGraphicFramePr>
          <p:xfrm>
            <a:off x="2400" y="2168"/>
            <a:ext cx="1440" cy="455"/>
          </p:xfrm>
          <a:graphic>
            <a:graphicData uri="http://schemas.openxmlformats.org/presentationml/2006/ole">
              <mc:AlternateContent xmlns:mc="http://schemas.openxmlformats.org/markup-compatibility/2006">
                <mc:Choice xmlns:v="urn:schemas-microsoft-com:vml" Requires="v">
                  <p:oleObj spid="_x0000_s112642" name="Equation" r:id="rId5" imgW="2412720" imgH="761760" progId="Equation.3">
                    <p:embed/>
                  </p:oleObj>
                </mc:Choice>
                <mc:Fallback>
                  <p:oleObj name="Equation" r:id="rId5" imgW="2412720" imgH="761760" progId="Equation.3">
                    <p:embed/>
                    <p:pic>
                      <p:nvPicPr>
                        <p:cNvPr id="456710" name="Object 6">
                          <a:extLst>
                            <a:ext uri="{FF2B5EF4-FFF2-40B4-BE49-F238E27FC236}">
                              <a16:creationId xmlns:a16="http://schemas.microsoft.com/office/drawing/2014/main" id="{56388CE9-48BE-4330-8838-6F6B64974C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2168"/>
                          <a:ext cx="1440"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6711" name="Object 7">
              <a:extLst>
                <a:ext uri="{FF2B5EF4-FFF2-40B4-BE49-F238E27FC236}">
                  <a16:creationId xmlns:a16="http://schemas.microsoft.com/office/drawing/2014/main" id="{D7902CA6-F41B-4C80-836C-A43BB647D356}"/>
                </a:ext>
              </a:extLst>
            </p:cNvPr>
            <p:cNvGraphicFramePr>
              <a:graphicFrameLocks noChangeAspect="1"/>
            </p:cNvGraphicFramePr>
            <p:nvPr/>
          </p:nvGraphicFramePr>
          <p:xfrm>
            <a:off x="4032" y="2176"/>
            <a:ext cx="1128" cy="504"/>
          </p:xfrm>
          <a:graphic>
            <a:graphicData uri="http://schemas.openxmlformats.org/presentationml/2006/ole">
              <mc:AlternateContent xmlns:mc="http://schemas.openxmlformats.org/markup-compatibility/2006">
                <mc:Choice xmlns:v="urn:schemas-microsoft-com:vml" Requires="v">
                  <p:oleObj spid="_x0000_s112643" name="Equation" r:id="rId7" imgW="1790640" imgH="799920" progId="Equation.3">
                    <p:embed/>
                  </p:oleObj>
                </mc:Choice>
                <mc:Fallback>
                  <p:oleObj name="Equation" r:id="rId7" imgW="1790640" imgH="799920" progId="Equation.3">
                    <p:embed/>
                    <p:pic>
                      <p:nvPicPr>
                        <p:cNvPr id="456711" name="Object 7">
                          <a:extLst>
                            <a:ext uri="{FF2B5EF4-FFF2-40B4-BE49-F238E27FC236}">
                              <a16:creationId xmlns:a16="http://schemas.microsoft.com/office/drawing/2014/main" id="{D7902CA6-F41B-4C80-836C-A43BB647D3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176"/>
                          <a:ext cx="1128"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56715" name="Picture 11">
            <a:extLst>
              <a:ext uri="{FF2B5EF4-FFF2-40B4-BE49-F238E27FC236}">
                <a16:creationId xmlns:a16="http://schemas.microsoft.com/office/drawing/2014/main" id="{6EBA93F9-3405-43A6-9B54-FC233477BB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066800"/>
            <a:ext cx="8229600"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26E69B2-C060-4033-B64F-993175703BF3}"/>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185F7F6F-3C65-4E2E-8DB8-DE0F4965D06F}"/>
              </a:ext>
            </a:extLst>
          </p:cNvPr>
          <p:cNvSpPr>
            <a:spLocks noGrp="1"/>
          </p:cNvSpPr>
          <p:nvPr>
            <p:ph type="sldNum" sz="quarter" idx="11"/>
          </p:nvPr>
        </p:nvSpPr>
        <p:spPr/>
        <p:txBody>
          <a:bodyPr/>
          <a:lstStyle/>
          <a:p>
            <a:fld id="{EBCEDCCC-E7D7-40FD-AACD-D88DF03CC3E5}" type="slidenum">
              <a:rPr lang="en-US" altLang="en-US"/>
              <a:pPr/>
              <a:t>298</a:t>
            </a:fld>
            <a:endParaRPr lang="en-US" altLang="en-US"/>
          </a:p>
        </p:txBody>
      </p:sp>
      <p:sp>
        <p:nvSpPr>
          <p:cNvPr id="457730" name="Rectangle 2">
            <a:extLst>
              <a:ext uri="{FF2B5EF4-FFF2-40B4-BE49-F238E27FC236}">
                <a16:creationId xmlns:a16="http://schemas.microsoft.com/office/drawing/2014/main" id="{AF895267-252A-4D32-A4D0-D5683158C8B2}"/>
              </a:ext>
            </a:extLst>
          </p:cNvPr>
          <p:cNvSpPr>
            <a:spLocks noGrp="1" noChangeArrowheads="1"/>
          </p:cNvSpPr>
          <p:nvPr>
            <p:ph type="title"/>
          </p:nvPr>
        </p:nvSpPr>
        <p:spPr/>
        <p:txBody>
          <a:bodyPr/>
          <a:lstStyle/>
          <a:p>
            <a:r>
              <a:rPr lang="en-US" altLang="en-US"/>
              <a:t>Doubling of g</a:t>
            </a:r>
            <a:r>
              <a:rPr lang="en-US" altLang="en-US" baseline="-25000"/>
              <a:t>m</a:t>
            </a:r>
            <a:r>
              <a:rPr lang="en-US" altLang="en-US"/>
              <a:t> Due to Doubling W/L</a:t>
            </a:r>
          </a:p>
        </p:txBody>
      </p:sp>
      <p:sp>
        <p:nvSpPr>
          <p:cNvPr id="457731" name="Rectangle 3">
            <a:extLst>
              <a:ext uri="{FF2B5EF4-FFF2-40B4-BE49-F238E27FC236}">
                <a16:creationId xmlns:a16="http://schemas.microsoft.com/office/drawing/2014/main" id="{763CC7AB-9624-4F7B-88CF-39D9A8BB2112}"/>
              </a:ext>
            </a:extLst>
          </p:cNvPr>
          <p:cNvSpPr>
            <a:spLocks noGrp="1" noChangeArrowheads="1"/>
          </p:cNvSpPr>
          <p:nvPr>
            <p:ph type="body" sz="half" idx="1"/>
          </p:nvPr>
        </p:nvSpPr>
        <p:spPr>
          <a:xfrm>
            <a:off x="685800" y="5321300"/>
            <a:ext cx="7772400" cy="1003300"/>
          </a:xfrm>
          <a:ln/>
        </p:spPr>
        <p:txBody>
          <a:bodyPr/>
          <a:lstStyle/>
          <a:p>
            <a:pPr>
              <a:lnSpc>
                <a:spcPct val="90000"/>
              </a:lnSpc>
            </a:pPr>
            <a:r>
              <a:rPr lang="en-US" altLang="en-US"/>
              <a:t>If W/L is doubled, effectively two equivalent transistors are added in parallel, thus doubling the current (if V</a:t>
            </a:r>
            <a:r>
              <a:rPr lang="en-US" altLang="en-US" baseline="-25000"/>
              <a:t>GS</a:t>
            </a:r>
            <a:r>
              <a:rPr lang="en-US" altLang="en-US"/>
              <a:t>-V</a:t>
            </a:r>
            <a:r>
              <a:rPr lang="en-US" altLang="en-US" baseline="-25000"/>
              <a:t>TH</a:t>
            </a:r>
            <a:r>
              <a:rPr lang="en-US" altLang="en-US"/>
              <a:t> is constant) and hence g</a:t>
            </a:r>
            <a:r>
              <a:rPr lang="en-US" altLang="en-US" baseline="-25000"/>
              <a:t>m</a:t>
            </a:r>
            <a:r>
              <a:rPr lang="en-US" altLang="en-US"/>
              <a:t>.</a:t>
            </a:r>
          </a:p>
        </p:txBody>
      </p:sp>
      <p:pic>
        <p:nvPicPr>
          <p:cNvPr id="457734" name="Picture 6">
            <a:extLst>
              <a:ext uri="{FF2B5EF4-FFF2-40B4-BE49-F238E27FC236}">
                <a16:creationId xmlns:a16="http://schemas.microsoft.com/office/drawing/2014/main" id="{349E509D-7BA4-4A59-9065-DEEEC7EF5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839200" cy="30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D9F3AB21-81E5-402B-B149-1EE34F2649A5}"/>
              </a:ext>
            </a:extLst>
          </p:cNvPr>
          <p:cNvSpPr>
            <a:spLocks noGrp="1"/>
          </p:cNvSpPr>
          <p:nvPr>
            <p:ph type="ftr" sz="quarter" idx="10"/>
          </p:nvPr>
        </p:nvSpPr>
        <p:spPr/>
        <p:txBody>
          <a:bodyPr/>
          <a:lstStyle/>
          <a:p>
            <a:r>
              <a:rPr lang="en-US" altLang="en-US"/>
              <a:t>CH 6  Physics of MOS Transistors</a:t>
            </a:r>
          </a:p>
        </p:txBody>
      </p:sp>
      <p:sp>
        <p:nvSpPr>
          <p:cNvPr id="8" name="Slide Number Placeholder 5">
            <a:extLst>
              <a:ext uri="{FF2B5EF4-FFF2-40B4-BE49-F238E27FC236}">
                <a16:creationId xmlns:a16="http://schemas.microsoft.com/office/drawing/2014/main" id="{F3DE2152-80AC-4263-A82D-7F2752C445E6}"/>
              </a:ext>
            </a:extLst>
          </p:cNvPr>
          <p:cNvSpPr>
            <a:spLocks noGrp="1"/>
          </p:cNvSpPr>
          <p:nvPr>
            <p:ph type="sldNum" sz="quarter" idx="11"/>
          </p:nvPr>
        </p:nvSpPr>
        <p:spPr/>
        <p:txBody>
          <a:bodyPr/>
          <a:lstStyle/>
          <a:p>
            <a:fld id="{6C3C44A7-E408-4DC9-B54C-97DEDB2C1560}" type="slidenum">
              <a:rPr lang="en-US" altLang="en-US"/>
              <a:pPr/>
              <a:t>299</a:t>
            </a:fld>
            <a:endParaRPr lang="en-US" altLang="en-US"/>
          </a:p>
        </p:txBody>
      </p:sp>
      <p:sp>
        <p:nvSpPr>
          <p:cNvPr id="458754" name="Rectangle 2">
            <a:extLst>
              <a:ext uri="{FF2B5EF4-FFF2-40B4-BE49-F238E27FC236}">
                <a16:creationId xmlns:a16="http://schemas.microsoft.com/office/drawing/2014/main" id="{70B492B7-EDED-45FB-ACCB-85A84322F1A5}"/>
              </a:ext>
            </a:extLst>
          </p:cNvPr>
          <p:cNvSpPr>
            <a:spLocks noGrp="1" noChangeArrowheads="1"/>
          </p:cNvSpPr>
          <p:nvPr>
            <p:ph type="title"/>
          </p:nvPr>
        </p:nvSpPr>
        <p:spPr/>
        <p:txBody>
          <a:bodyPr/>
          <a:lstStyle/>
          <a:p>
            <a:r>
              <a:rPr lang="en-US" altLang="en-US"/>
              <a:t>Velocity Saturation</a:t>
            </a:r>
          </a:p>
        </p:txBody>
      </p:sp>
      <p:sp>
        <p:nvSpPr>
          <p:cNvPr id="458755" name="Rectangle 3">
            <a:extLst>
              <a:ext uri="{FF2B5EF4-FFF2-40B4-BE49-F238E27FC236}">
                <a16:creationId xmlns:a16="http://schemas.microsoft.com/office/drawing/2014/main" id="{BFE8E2E8-2D8C-4CCC-9469-BFE8DD17BFA6}"/>
              </a:ext>
            </a:extLst>
          </p:cNvPr>
          <p:cNvSpPr>
            <a:spLocks noGrp="1" noChangeArrowheads="1"/>
          </p:cNvSpPr>
          <p:nvPr>
            <p:ph type="body" sz="half" idx="1"/>
          </p:nvPr>
        </p:nvSpPr>
        <p:spPr>
          <a:xfrm>
            <a:off x="609600" y="4876800"/>
            <a:ext cx="7848600" cy="1371600"/>
          </a:xfrm>
          <a:ln/>
        </p:spPr>
        <p:txBody>
          <a:bodyPr/>
          <a:lstStyle/>
          <a:p>
            <a:r>
              <a:rPr lang="en-US" altLang="en-US"/>
              <a:t>Since the channel is very short, it does not take a very large drain voltage to velocity saturate the charge particles.</a:t>
            </a:r>
          </a:p>
          <a:p>
            <a:r>
              <a:rPr lang="en-US" altLang="en-US"/>
              <a:t>In velocity saturation, the drain current becomes a linear function of gate voltage, and gm becomes a function of W.</a:t>
            </a:r>
            <a:r>
              <a:rPr lang="en-US" altLang="en-US" sz="1600"/>
              <a:t>  </a:t>
            </a:r>
          </a:p>
        </p:txBody>
      </p:sp>
      <p:grpSp>
        <p:nvGrpSpPr>
          <p:cNvPr id="458761" name="Group 9">
            <a:extLst>
              <a:ext uri="{FF2B5EF4-FFF2-40B4-BE49-F238E27FC236}">
                <a16:creationId xmlns:a16="http://schemas.microsoft.com/office/drawing/2014/main" id="{5FF96EA2-F48D-4A2E-B551-B17BA475569C}"/>
              </a:ext>
            </a:extLst>
          </p:cNvPr>
          <p:cNvGrpSpPr>
            <a:grpSpLocks/>
          </p:cNvGrpSpPr>
          <p:nvPr/>
        </p:nvGrpSpPr>
        <p:grpSpPr bwMode="auto">
          <a:xfrm>
            <a:off x="1905000" y="1752600"/>
            <a:ext cx="5562600" cy="2209800"/>
            <a:chOff x="1392" y="1152"/>
            <a:chExt cx="2880" cy="1056"/>
          </a:xfrm>
        </p:grpSpPr>
        <p:sp>
          <p:nvSpPr>
            <p:cNvPr id="458759" name="AutoShape 7">
              <a:extLst>
                <a:ext uri="{FF2B5EF4-FFF2-40B4-BE49-F238E27FC236}">
                  <a16:creationId xmlns:a16="http://schemas.microsoft.com/office/drawing/2014/main" id="{C242D943-D516-46EE-A837-A9EF2E241D38}"/>
                </a:ext>
              </a:extLst>
            </p:cNvPr>
            <p:cNvSpPr>
              <a:spLocks noChangeArrowheads="1"/>
            </p:cNvSpPr>
            <p:nvPr/>
          </p:nvSpPr>
          <p:spPr bwMode="auto">
            <a:xfrm>
              <a:off x="1392" y="1152"/>
              <a:ext cx="2880"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58758" name="Object 6">
              <a:extLst>
                <a:ext uri="{FF2B5EF4-FFF2-40B4-BE49-F238E27FC236}">
                  <a16:creationId xmlns:a16="http://schemas.microsoft.com/office/drawing/2014/main" id="{B31C0014-3944-4077-8B13-E0E7A4534AEE}"/>
                </a:ext>
              </a:extLst>
            </p:cNvPr>
            <p:cNvGraphicFramePr>
              <a:graphicFrameLocks noChangeAspect="1"/>
            </p:cNvGraphicFramePr>
            <p:nvPr/>
          </p:nvGraphicFramePr>
          <p:xfrm>
            <a:off x="1440" y="1248"/>
            <a:ext cx="2784" cy="862"/>
          </p:xfrm>
          <a:graphic>
            <a:graphicData uri="http://schemas.openxmlformats.org/presentationml/2006/ole">
              <mc:AlternateContent xmlns:mc="http://schemas.openxmlformats.org/markup-compatibility/2006">
                <mc:Choice xmlns:v="urn:schemas-microsoft-com:vml" Requires="v">
                  <p:oleObj spid="_x0000_s113665" name="Equation" r:id="rId3" imgW="3441600" imgH="1066680" progId="Equation.3">
                    <p:embed/>
                  </p:oleObj>
                </mc:Choice>
                <mc:Fallback>
                  <p:oleObj name="Equation" r:id="rId3" imgW="3441600" imgH="1066680" progId="Equation.3">
                    <p:embed/>
                    <p:pic>
                      <p:nvPicPr>
                        <p:cNvPr id="458758" name="Object 6">
                          <a:extLst>
                            <a:ext uri="{FF2B5EF4-FFF2-40B4-BE49-F238E27FC236}">
                              <a16:creationId xmlns:a16="http://schemas.microsoft.com/office/drawing/2014/main" id="{B31C0014-3944-4077-8B13-E0E7A4534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248"/>
                          <a:ext cx="2784" cy="8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7D4FCB3-4AEC-43AF-93A7-60BF75B6EF12}"/>
              </a:ext>
            </a:extLst>
          </p:cNvPr>
          <p:cNvSpPr>
            <a:spLocks noGrp="1"/>
          </p:cNvSpPr>
          <p:nvPr>
            <p:ph type="ftr" sz="quarter" idx="10"/>
          </p:nvPr>
        </p:nvSpPr>
        <p:spPr/>
        <p:txBody>
          <a:bodyPr/>
          <a:lstStyle/>
          <a:p>
            <a:r>
              <a:rPr lang="en-US" altLang="en-US"/>
              <a:t>CH1  Why Microelectronics?</a:t>
            </a:r>
          </a:p>
        </p:txBody>
      </p:sp>
      <p:sp>
        <p:nvSpPr>
          <p:cNvPr id="6" name="Slide Number Placeholder 5">
            <a:extLst>
              <a:ext uri="{FF2B5EF4-FFF2-40B4-BE49-F238E27FC236}">
                <a16:creationId xmlns:a16="http://schemas.microsoft.com/office/drawing/2014/main" id="{9C81C353-D294-43C5-855F-6FFD4D0E440C}"/>
              </a:ext>
            </a:extLst>
          </p:cNvPr>
          <p:cNvSpPr>
            <a:spLocks noGrp="1"/>
          </p:cNvSpPr>
          <p:nvPr>
            <p:ph type="sldNum" sz="quarter" idx="11"/>
          </p:nvPr>
        </p:nvSpPr>
        <p:spPr/>
        <p:txBody>
          <a:bodyPr/>
          <a:lstStyle/>
          <a:p>
            <a:fld id="{FEF65506-4DD0-455B-80D4-27581B8C84F5}" type="slidenum">
              <a:rPr lang="en-US" altLang="en-US"/>
              <a:pPr/>
              <a:t>3</a:t>
            </a:fld>
            <a:endParaRPr lang="en-US" altLang="en-US"/>
          </a:p>
        </p:txBody>
      </p:sp>
      <p:sp>
        <p:nvSpPr>
          <p:cNvPr id="5122" name="Rectangle 2">
            <a:extLst>
              <a:ext uri="{FF2B5EF4-FFF2-40B4-BE49-F238E27FC236}">
                <a16:creationId xmlns:a16="http://schemas.microsoft.com/office/drawing/2014/main" id="{980155AE-F6E9-456C-A2E8-0284D6981D8B}"/>
              </a:ext>
            </a:extLst>
          </p:cNvPr>
          <p:cNvSpPr>
            <a:spLocks noGrp="1" noChangeArrowheads="1"/>
          </p:cNvSpPr>
          <p:nvPr>
            <p:ph type="title"/>
          </p:nvPr>
        </p:nvSpPr>
        <p:spPr/>
        <p:txBody>
          <a:bodyPr/>
          <a:lstStyle/>
          <a:p>
            <a:r>
              <a:rPr lang="en-US" altLang="en-US"/>
              <a:t>Cellular Technology </a:t>
            </a:r>
          </a:p>
        </p:txBody>
      </p:sp>
      <p:sp>
        <p:nvSpPr>
          <p:cNvPr id="5123" name="Rectangle 3">
            <a:extLst>
              <a:ext uri="{FF2B5EF4-FFF2-40B4-BE49-F238E27FC236}">
                <a16:creationId xmlns:a16="http://schemas.microsoft.com/office/drawing/2014/main" id="{91C77958-0051-4419-AEF1-77C7917436EE}"/>
              </a:ext>
            </a:extLst>
          </p:cNvPr>
          <p:cNvSpPr>
            <a:spLocks noGrp="1" noChangeArrowheads="1"/>
          </p:cNvSpPr>
          <p:nvPr>
            <p:ph type="body" sz="half" idx="1"/>
          </p:nvPr>
        </p:nvSpPr>
        <p:spPr>
          <a:xfrm>
            <a:off x="685800" y="5257800"/>
            <a:ext cx="7772400" cy="1143000"/>
          </a:xfrm>
          <a:ln/>
        </p:spPr>
        <p:txBody>
          <a:bodyPr/>
          <a:lstStyle/>
          <a:p>
            <a:r>
              <a:rPr lang="en-US" altLang="en-US">
                <a:ea typeface="Arial Unicode MS" panose="020B0604020202020204" pitchFamily="34" charset="-128"/>
                <a:cs typeface="Arial Unicode MS" panose="020B0604020202020204" pitchFamily="34" charset="-128"/>
              </a:rPr>
              <a:t>An important example of microelectronics.</a:t>
            </a:r>
          </a:p>
          <a:p>
            <a:r>
              <a:rPr lang="en-US" altLang="en-US">
                <a:ea typeface="Arial Unicode MS" panose="020B0604020202020204" pitchFamily="34" charset="-128"/>
                <a:cs typeface="Arial Unicode MS" panose="020B0604020202020204" pitchFamily="34" charset="-128"/>
              </a:rPr>
              <a:t>Microelectronics exist in black boxes that process the received and transmitted voice signals.</a:t>
            </a:r>
          </a:p>
          <a:p>
            <a:pPr>
              <a:buFont typeface="Wingdings" panose="05000000000000000000" pitchFamily="2" charset="2"/>
              <a:buNone/>
            </a:pPr>
            <a:endParaRPr lang="en-US" altLang="en-US">
              <a:ea typeface="Arial Unicode MS" panose="020B0604020202020204" pitchFamily="34" charset="-128"/>
              <a:cs typeface="Arial Unicode MS" panose="020B0604020202020204" pitchFamily="34" charset="-128"/>
            </a:endParaRPr>
          </a:p>
        </p:txBody>
      </p:sp>
      <p:pic>
        <p:nvPicPr>
          <p:cNvPr id="5157" name="Picture 37">
            <a:extLst>
              <a:ext uri="{FF2B5EF4-FFF2-40B4-BE49-F238E27FC236}">
                <a16:creationId xmlns:a16="http://schemas.microsoft.com/office/drawing/2014/main" id="{8C73861D-38A2-4147-AF63-2DB6D6789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6962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60FA08-6FAC-4C0A-8567-E6FF1AEA5228}"/>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6C9E5CD3-CF38-48D8-A070-D943851D3E47}"/>
              </a:ext>
            </a:extLst>
          </p:cNvPr>
          <p:cNvSpPr>
            <a:spLocks noGrp="1"/>
          </p:cNvSpPr>
          <p:nvPr>
            <p:ph type="sldNum" sz="quarter" idx="11"/>
          </p:nvPr>
        </p:nvSpPr>
        <p:spPr/>
        <p:txBody>
          <a:bodyPr/>
          <a:lstStyle/>
          <a:p>
            <a:fld id="{E8813B46-BA23-4687-ACFA-AB80A19AD4DE}" type="slidenum">
              <a:rPr lang="en-US" altLang="en-US"/>
              <a:pPr/>
              <a:t>30</a:t>
            </a:fld>
            <a:endParaRPr lang="en-US" altLang="en-US"/>
          </a:p>
        </p:txBody>
      </p:sp>
      <p:sp>
        <p:nvSpPr>
          <p:cNvPr id="34818" name="Rectangle 2">
            <a:extLst>
              <a:ext uri="{FF2B5EF4-FFF2-40B4-BE49-F238E27FC236}">
                <a16:creationId xmlns:a16="http://schemas.microsoft.com/office/drawing/2014/main" id="{55E8D7FC-3412-4E92-84EF-EB1923BBF246}"/>
              </a:ext>
            </a:extLst>
          </p:cNvPr>
          <p:cNvSpPr>
            <a:spLocks noGrp="1" noChangeArrowheads="1"/>
          </p:cNvSpPr>
          <p:nvPr>
            <p:ph type="title"/>
          </p:nvPr>
        </p:nvSpPr>
        <p:spPr>
          <a:xfrm>
            <a:off x="609600" y="152400"/>
            <a:ext cx="7848600" cy="685800"/>
          </a:xfrm>
        </p:spPr>
        <p:txBody>
          <a:bodyPr/>
          <a:lstStyle/>
          <a:p>
            <a:r>
              <a:rPr lang="en-US" altLang="en-US"/>
              <a:t>Depletion Region</a:t>
            </a:r>
          </a:p>
        </p:txBody>
      </p:sp>
      <p:sp>
        <p:nvSpPr>
          <p:cNvPr id="34819" name="Rectangle 3">
            <a:extLst>
              <a:ext uri="{FF2B5EF4-FFF2-40B4-BE49-F238E27FC236}">
                <a16:creationId xmlns:a16="http://schemas.microsoft.com/office/drawing/2014/main" id="{0281F1BA-2E50-4383-8584-0D737ACC66D7}"/>
              </a:ext>
            </a:extLst>
          </p:cNvPr>
          <p:cNvSpPr>
            <a:spLocks noGrp="1" noChangeArrowheads="1"/>
          </p:cNvSpPr>
          <p:nvPr>
            <p:ph type="body" sz="half" idx="1"/>
          </p:nvPr>
        </p:nvSpPr>
        <p:spPr>
          <a:xfrm>
            <a:off x="685800" y="5029200"/>
            <a:ext cx="7772400" cy="1219200"/>
          </a:xfrm>
          <a:ln/>
        </p:spPr>
        <p:txBody>
          <a:bodyPr/>
          <a:lstStyle/>
          <a:p>
            <a:r>
              <a:rPr lang="en-US" altLang="en-US"/>
              <a:t>As free electrons and holes diffuse across the junction, a region of fixed ions is left behind.  This region is known as the “depletion region.”</a:t>
            </a:r>
            <a:r>
              <a:rPr lang="en-US" altLang="en-US" sz="1800"/>
              <a:t>  </a:t>
            </a:r>
          </a:p>
        </p:txBody>
      </p:sp>
      <p:pic>
        <p:nvPicPr>
          <p:cNvPr id="34822" name="Picture 6">
            <a:extLst>
              <a:ext uri="{FF2B5EF4-FFF2-40B4-BE49-F238E27FC236}">
                <a16:creationId xmlns:a16="http://schemas.microsoft.com/office/drawing/2014/main" id="{1C9D2CE3-4C4C-4D5A-9688-ECA4CF2F2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828800"/>
            <a:ext cx="9001125" cy="285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3CFEF24-EDED-4AFA-A98F-37EEFDC6BD43}"/>
              </a:ext>
            </a:extLst>
          </p:cNvPr>
          <p:cNvSpPr>
            <a:spLocks noGrp="1"/>
          </p:cNvSpPr>
          <p:nvPr>
            <p:ph type="ftr" sz="quarter" idx="10"/>
          </p:nvPr>
        </p:nvSpPr>
        <p:spPr/>
        <p:txBody>
          <a:bodyPr/>
          <a:lstStyle/>
          <a:p>
            <a:r>
              <a:rPr lang="en-US" altLang="en-US"/>
              <a:t>CH 6  Physics of MOS Transistors</a:t>
            </a:r>
          </a:p>
        </p:txBody>
      </p:sp>
      <p:sp>
        <p:nvSpPr>
          <p:cNvPr id="9" name="Slide Number Placeholder 6">
            <a:extLst>
              <a:ext uri="{FF2B5EF4-FFF2-40B4-BE49-F238E27FC236}">
                <a16:creationId xmlns:a16="http://schemas.microsoft.com/office/drawing/2014/main" id="{A6FCE849-A66B-4B30-A799-52BE7C524D61}"/>
              </a:ext>
            </a:extLst>
          </p:cNvPr>
          <p:cNvSpPr>
            <a:spLocks noGrp="1"/>
          </p:cNvSpPr>
          <p:nvPr>
            <p:ph type="sldNum" sz="quarter" idx="11"/>
          </p:nvPr>
        </p:nvSpPr>
        <p:spPr/>
        <p:txBody>
          <a:bodyPr/>
          <a:lstStyle/>
          <a:p>
            <a:fld id="{EABBFDC4-E754-4788-9600-5062F106C59E}" type="slidenum">
              <a:rPr lang="en-US" altLang="en-US"/>
              <a:pPr/>
              <a:t>300</a:t>
            </a:fld>
            <a:endParaRPr lang="en-US" altLang="en-US"/>
          </a:p>
        </p:txBody>
      </p:sp>
      <p:sp>
        <p:nvSpPr>
          <p:cNvPr id="459778" name="Rectangle 2">
            <a:extLst>
              <a:ext uri="{FF2B5EF4-FFF2-40B4-BE49-F238E27FC236}">
                <a16:creationId xmlns:a16="http://schemas.microsoft.com/office/drawing/2014/main" id="{7410667E-6EBD-41F8-B891-6BF784C3392B}"/>
              </a:ext>
            </a:extLst>
          </p:cNvPr>
          <p:cNvSpPr>
            <a:spLocks noGrp="1" noChangeArrowheads="1"/>
          </p:cNvSpPr>
          <p:nvPr>
            <p:ph type="title"/>
          </p:nvPr>
        </p:nvSpPr>
        <p:spPr/>
        <p:txBody>
          <a:bodyPr/>
          <a:lstStyle/>
          <a:p>
            <a:r>
              <a:rPr lang="en-US" altLang="en-US"/>
              <a:t>Body Effect</a:t>
            </a:r>
          </a:p>
        </p:txBody>
      </p:sp>
      <p:sp>
        <p:nvSpPr>
          <p:cNvPr id="459779" name="Rectangle 3">
            <a:extLst>
              <a:ext uri="{FF2B5EF4-FFF2-40B4-BE49-F238E27FC236}">
                <a16:creationId xmlns:a16="http://schemas.microsoft.com/office/drawing/2014/main" id="{94AA1EC8-B38B-4C08-A972-E7F7A3E0C335}"/>
              </a:ext>
            </a:extLst>
          </p:cNvPr>
          <p:cNvSpPr>
            <a:spLocks noGrp="1" noChangeArrowheads="1"/>
          </p:cNvSpPr>
          <p:nvPr>
            <p:ph type="body" sz="half" idx="1"/>
          </p:nvPr>
        </p:nvSpPr>
        <p:spPr>
          <a:xfrm>
            <a:off x="685800" y="5562600"/>
            <a:ext cx="7772400" cy="762000"/>
          </a:xfrm>
          <a:ln/>
        </p:spPr>
        <p:txBody>
          <a:bodyPr/>
          <a:lstStyle/>
          <a:p>
            <a:r>
              <a:rPr lang="en-US" altLang="en-US"/>
              <a:t>As the source potential departs from the bulk potential, the threshold voltage changes.</a:t>
            </a:r>
          </a:p>
        </p:txBody>
      </p:sp>
      <p:grpSp>
        <p:nvGrpSpPr>
          <p:cNvPr id="459787" name="Group 11">
            <a:extLst>
              <a:ext uri="{FF2B5EF4-FFF2-40B4-BE49-F238E27FC236}">
                <a16:creationId xmlns:a16="http://schemas.microsoft.com/office/drawing/2014/main" id="{6EE29056-4CCC-453E-8E0C-14AD228BB069}"/>
              </a:ext>
            </a:extLst>
          </p:cNvPr>
          <p:cNvGrpSpPr>
            <a:grpSpLocks/>
          </p:cNvGrpSpPr>
          <p:nvPr/>
        </p:nvGrpSpPr>
        <p:grpSpPr bwMode="auto">
          <a:xfrm>
            <a:off x="1219200" y="4267200"/>
            <a:ext cx="6553200" cy="762000"/>
            <a:chOff x="1392" y="2256"/>
            <a:chExt cx="2880" cy="384"/>
          </a:xfrm>
        </p:grpSpPr>
        <p:sp>
          <p:nvSpPr>
            <p:cNvPr id="459784" name="AutoShape 8">
              <a:extLst>
                <a:ext uri="{FF2B5EF4-FFF2-40B4-BE49-F238E27FC236}">
                  <a16:creationId xmlns:a16="http://schemas.microsoft.com/office/drawing/2014/main" id="{C7E0103A-3570-4865-AFD3-D4C7854650B0}"/>
                </a:ext>
              </a:extLst>
            </p:cNvPr>
            <p:cNvSpPr>
              <a:spLocks noChangeArrowheads="1"/>
            </p:cNvSpPr>
            <p:nvPr/>
          </p:nvSpPr>
          <p:spPr bwMode="auto">
            <a:xfrm>
              <a:off x="1392" y="2256"/>
              <a:ext cx="2880"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59782" name="Object 6">
              <a:extLst>
                <a:ext uri="{FF2B5EF4-FFF2-40B4-BE49-F238E27FC236}">
                  <a16:creationId xmlns:a16="http://schemas.microsoft.com/office/drawing/2014/main" id="{9817E30C-1683-4BD4-AD00-7278EED3236E}"/>
                </a:ext>
              </a:extLst>
            </p:cNvPr>
            <p:cNvGraphicFramePr>
              <a:graphicFrameLocks noChangeAspect="1"/>
            </p:cNvGraphicFramePr>
            <p:nvPr/>
          </p:nvGraphicFramePr>
          <p:xfrm>
            <a:off x="1488" y="2304"/>
            <a:ext cx="2640" cy="265"/>
          </p:xfrm>
          <a:graphic>
            <a:graphicData uri="http://schemas.openxmlformats.org/presentationml/2006/ole">
              <mc:AlternateContent xmlns:mc="http://schemas.openxmlformats.org/markup-compatibility/2006">
                <mc:Choice xmlns:v="urn:schemas-microsoft-com:vml" Requires="v">
                  <p:oleObj spid="_x0000_s114689" name="Equation" r:id="rId3" imgW="4178160" imgH="419040" progId="Equation.3">
                    <p:embed/>
                  </p:oleObj>
                </mc:Choice>
                <mc:Fallback>
                  <p:oleObj name="Equation" r:id="rId3" imgW="4178160" imgH="419040" progId="Equation.3">
                    <p:embed/>
                    <p:pic>
                      <p:nvPicPr>
                        <p:cNvPr id="459782" name="Object 6">
                          <a:extLst>
                            <a:ext uri="{FF2B5EF4-FFF2-40B4-BE49-F238E27FC236}">
                              <a16:creationId xmlns:a16="http://schemas.microsoft.com/office/drawing/2014/main" id="{9817E30C-1683-4BD4-AD00-7278EED3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2304"/>
                          <a:ext cx="2640"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59786" name="Picture 10">
            <a:extLst>
              <a:ext uri="{FF2B5EF4-FFF2-40B4-BE49-F238E27FC236}">
                <a16:creationId xmlns:a16="http://schemas.microsoft.com/office/drawing/2014/main" id="{83A9B8BD-32AA-473D-A591-C1F4DC64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371600"/>
            <a:ext cx="86201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6B0C853-4343-4F4B-A597-8FE4F820F476}"/>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80138E95-12DB-44C3-80AF-CE7DF8D99FF9}"/>
              </a:ext>
            </a:extLst>
          </p:cNvPr>
          <p:cNvSpPr>
            <a:spLocks noGrp="1"/>
          </p:cNvSpPr>
          <p:nvPr>
            <p:ph type="sldNum" sz="quarter" idx="11"/>
          </p:nvPr>
        </p:nvSpPr>
        <p:spPr/>
        <p:txBody>
          <a:bodyPr/>
          <a:lstStyle/>
          <a:p>
            <a:fld id="{30899335-A665-4339-9EF5-4B632AF2C321}" type="slidenum">
              <a:rPr lang="en-US" altLang="en-US"/>
              <a:pPr/>
              <a:t>301</a:t>
            </a:fld>
            <a:endParaRPr lang="en-US" altLang="en-US"/>
          </a:p>
        </p:txBody>
      </p:sp>
      <p:sp>
        <p:nvSpPr>
          <p:cNvPr id="460802" name="Rectangle 2">
            <a:extLst>
              <a:ext uri="{FF2B5EF4-FFF2-40B4-BE49-F238E27FC236}">
                <a16:creationId xmlns:a16="http://schemas.microsoft.com/office/drawing/2014/main" id="{E3BA588D-444E-467D-98FD-721F4E0C1352}"/>
              </a:ext>
            </a:extLst>
          </p:cNvPr>
          <p:cNvSpPr>
            <a:spLocks noGrp="1" noChangeArrowheads="1"/>
          </p:cNvSpPr>
          <p:nvPr>
            <p:ph type="title"/>
          </p:nvPr>
        </p:nvSpPr>
        <p:spPr/>
        <p:txBody>
          <a:bodyPr/>
          <a:lstStyle/>
          <a:p>
            <a:r>
              <a:rPr lang="en-US" altLang="en-US"/>
              <a:t>Large-Signal Models</a:t>
            </a:r>
          </a:p>
        </p:txBody>
      </p:sp>
      <p:sp>
        <p:nvSpPr>
          <p:cNvPr id="460803" name="Rectangle 3">
            <a:extLst>
              <a:ext uri="{FF2B5EF4-FFF2-40B4-BE49-F238E27FC236}">
                <a16:creationId xmlns:a16="http://schemas.microsoft.com/office/drawing/2014/main" id="{665F12D4-B724-4C16-840D-BCE2031F57B0}"/>
              </a:ext>
            </a:extLst>
          </p:cNvPr>
          <p:cNvSpPr>
            <a:spLocks noGrp="1" noChangeArrowheads="1"/>
          </p:cNvSpPr>
          <p:nvPr>
            <p:ph type="body" sz="half" idx="1"/>
          </p:nvPr>
        </p:nvSpPr>
        <p:spPr>
          <a:xfrm>
            <a:off x="685800" y="5486400"/>
            <a:ext cx="7772400" cy="927100"/>
          </a:xfrm>
          <a:ln/>
        </p:spPr>
        <p:txBody>
          <a:bodyPr/>
          <a:lstStyle/>
          <a:p>
            <a:r>
              <a:rPr lang="en-US" altLang="en-US"/>
              <a:t>Based on the value of V</a:t>
            </a:r>
            <a:r>
              <a:rPr lang="en-US" altLang="en-US" baseline="-25000"/>
              <a:t>DS,</a:t>
            </a:r>
            <a:r>
              <a:rPr lang="en-US" altLang="en-US"/>
              <a:t> MOSFET can be represented with different large-signal models.</a:t>
            </a:r>
            <a:r>
              <a:rPr lang="en-US" altLang="en-US" sz="2400"/>
              <a:t>  </a:t>
            </a:r>
            <a:r>
              <a:rPr lang="en-US" altLang="en-US" sz="2400" baseline="-25000"/>
              <a:t> </a:t>
            </a:r>
            <a:endParaRPr lang="en-US" altLang="en-US" sz="2400"/>
          </a:p>
        </p:txBody>
      </p:sp>
      <p:pic>
        <p:nvPicPr>
          <p:cNvPr id="460807" name="Picture 7">
            <a:extLst>
              <a:ext uri="{FF2B5EF4-FFF2-40B4-BE49-F238E27FC236}">
                <a16:creationId xmlns:a16="http://schemas.microsoft.com/office/drawing/2014/main" id="{4453E58B-8390-4391-8317-7AFC9C191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4582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8D7DEDB-CCA6-4894-86A5-F03F353A3DC8}"/>
              </a:ext>
            </a:extLst>
          </p:cNvPr>
          <p:cNvSpPr>
            <a:spLocks noGrp="1"/>
          </p:cNvSpPr>
          <p:nvPr>
            <p:ph type="ftr" sz="quarter" idx="10"/>
          </p:nvPr>
        </p:nvSpPr>
        <p:spPr/>
        <p:txBody>
          <a:bodyPr/>
          <a:lstStyle/>
          <a:p>
            <a:r>
              <a:rPr lang="en-US" altLang="en-US"/>
              <a:t>CH 6  Physics of MOS Transistors</a:t>
            </a:r>
          </a:p>
        </p:txBody>
      </p:sp>
      <p:sp>
        <p:nvSpPr>
          <p:cNvPr id="9" name="Slide Number Placeholder 6">
            <a:extLst>
              <a:ext uri="{FF2B5EF4-FFF2-40B4-BE49-F238E27FC236}">
                <a16:creationId xmlns:a16="http://schemas.microsoft.com/office/drawing/2014/main" id="{BCC81595-0C93-4BFA-B24C-01FB34C6121F}"/>
              </a:ext>
            </a:extLst>
          </p:cNvPr>
          <p:cNvSpPr>
            <a:spLocks noGrp="1"/>
          </p:cNvSpPr>
          <p:nvPr>
            <p:ph type="sldNum" sz="quarter" idx="11"/>
          </p:nvPr>
        </p:nvSpPr>
        <p:spPr/>
        <p:txBody>
          <a:bodyPr/>
          <a:lstStyle/>
          <a:p>
            <a:fld id="{E65742B2-703C-4573-8DF0-87A978BD04CB}" type="slidenum">
              <a:rPr lang="en-US" altLang="en-US"/>
              <a:pPr/>
              <a:t>302</a:t>
            </a:fld>
            <a:endParaRPr lang="en-US" altLang="en-US"/>
          </a:p>
        </p:txBody>
      </p:sp>
      <p:pic>
        <p:nvPicPr>
          <p:cNvPr id="461834" name="Picture 10">
            <a:extLst>
              <a:ext uri="{FF2B5EF4-FFF2-40B4-BE49-F238E27FC236}">
                <a16:creationId xmlns:a16="http://schemas.microsoft.com/office/drawing/2014/main" id="{2498207F-8B8B-470B-ABB6-8C787D6C3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6200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826" name="Rectangle 2">
            <a:extLst>
              <a:ext uri="{FF2B5EF4-FFF2-40B4-BE49-F238E27FC236}">
                <a16:creationId xmlns:a16="http://schemas.microsoft.com/office/drawing/2014/main" id="{3C3EECAE-2A55-45EC-A32D-03B619BF382E}"/>
              </a:ext>
            </a:extLst>
          </p:cNvPr>
          <p:cNvSpPr>
            <a:spLocks noGrp="1" noChangeArrowheads="1"/>
          </p:cNvSpPr>
          <p:nvPr>
            <p:ph type="title"/>
          </p:nvPr>
        </p:nvSpPr>
        <p:spPr/>
        <p:txBody>
          <a:bodyPr/>
          <a:lstStyle/>
          <a:p>
            <a:r>
              <a:rPr lang="en-US" altLang="en-US"/>
              <a:t>Example:  Behavior of I</a:t>
            </a:r>
            <a:r>
              <a:rPr lang="en-US" altLang="en-US" baseline="-25000"/>
              <a:t>D </a:t>
            </a:r>
            <a:r>
              <a:rPr lang="en-US" altLang="en-US"/>
              <a:t>with V</a:t>
            </a:r>
            <a:r>
              <a:rPr lang="en-US" altLang="en-US" baseline="-25000"/>
              <a:t>1</a:t>
            </a:r>
            <a:r>
              <a:rPr lang="en-US" altLang="en-US"/>
              <a:t> as a Function</a:t>
            </a:r>
          </a:p>
        </p:txBody>
      </p:sp>
      <p:sp>
        <p:nvSpPr>
          <p:cNvPr id="461827" name="Rectangle 3">
            <a:extLst>
              <a:ext uri="{FF2B5EF4-FFF2-40B4-BE49-F238E27FC236}">
                <a16:creationId xmlns:a16="http://schemas.microsoft.com/office/drawing/2014/main" id="{C10A8B9C-81A7-4D46-BC5A-AEEEBFF85387}"/>
              </a:ext>
            </a:extLst>
          </p:cNvPr>
          <p:cNvSpPr>
            <a:spLocks noGrp="1" noChangeArrowheads="1"/>
          </p:cNvSpPr>
          <p:nvPr>
            <p:ph type="body" sz="half" idx="1"/>
          </p:nvPr>
        </p:nvSpPr>
        <p:spPr>
          <a:xfrm>
            <a:off x="685800" y="5562600"/>
            <a:ext cx="7696200" cy="762000"/>
          </a:xfrm>
          <a:ln/>
        </p:spPr>
        <p:txBody>
          <a:bodyPr/>
          <a:lstStyle/>
          <a:p>
            <a:r>
              <a:rPr lang="en-US" altLang="en-US"/>
              <a:t>Since V</a:t>
            </a:r>
            <a:r>
              <a:rPr lang="en-US" altLang="en-US" baseline="-25000"/>
              <a:t>1  </a:t>
            </a:r>
            <a:r>
              <a:rPr lang="en-US" altLang="en-US"/>
              <a:t>is connected at the source, as it increases, the current drops.</a:t>
            </a:r>
            <a:r>
              <a:rPr lang="en-US" altLang="en-US" baseline="-25000"/>
              <a:t> </a:t>
            </a:r>
            <a:endParaRPr lang="en-US" altLang="en-US"/>
          </a:p>
        </p:txBody>
      </p:sp>
      <p:grpSp>
        <p:nvGrpSpPr>
          <p:cNvPr id="461835" name="Group 11">
            <a:extLst>
              <a:ext uri="{FF2B5EF4-FFF2-40B4-BE49-F238E27FC236}">
                <a16:creationId xmlns:a16="http://schemas.microsoft.com/office/drawing/2014/main" id="{2BCC6C6D-1589-4F29-8606-F34A51304C79}"/>
              </a:ext>
            </a:extLst>
          </p:cNvPr>
          <p:cNvGrpSpPr>
            <a:grpSpLocks/>
          </p:cNvGrpSpPr>
          <p:nvPr/>
        </p:nvGrpSpPr>
        <p:grpSpPr bwMode="auto">
          <a:xfrm>
            <a:off x="1981200" y="4343400"/>
            <a:ext cx="4343400" cy="1066800"/>
            <a:chOff x="1728" y="2256"/>
            <a:chExt cx="2304" cy="480"/>
          </a:xfrm>
        </p:grpSpPr>
        <p:sp>
          <p:nvSpPr>
            <p:cNvPr id="461832" name="AutoShape 8">
              <a:extLst>
                <a:ext uri="{FF2B5EF4-FFF2-40B4-BE49-F238E27FC236}">
                  <a16:creationId xmlns:a16="http://schemas.microsoft.com/office/drawing/2014/main" id="{B57DE33D-852E-42ED-B10A-A6FAAF4BDEE4}"/>
                </a:ext>
              </a:extLst>
            </p:cNvPr>
            <p:cNvSpPr>
              <a:spLocks noChangeArrowheads="1"/>
            </p:cNvSpPr>
            <p:nvPr/>
          </p:nvSpPr>
          <p:spPr bwMode="auto">
            <a:xfrm>
              <a:off x="1728" y="2256"/>
              <a:ext cx="2304"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61830" name="Object 6">
              <a:extLst>
                <a:ext uri="{FF2B5EF4-FFF2-40B4-BE49-F238E27FC236}">
                  <a16:creationId xmlns:a16="http://schemas.microsoft.com/office/drawing/2014/main" id="{9545E3DE-BB2F-4745-A4E3-764331599057}"/>
                </a:ext>
              </a:extLst>
            </p:cNvPr>
            <p:cNvGraphicFramePr>
              <a:graphicFrameLocks noChangeAspect="1"/>
            </p:cNvGraphicFramePr>
            <p:nvPr/>
          </p:nvGraphicFramePr>
          <p:xfrm>
            <a:off x="1920" y="2304"/>
            <a:ext cx="2013" cy="381"/>
          </p:xfrm>
          <a:graphic>
            <a:graphicData uri="http://schemas.openxmlformats.org/presentationml/2006/ole">
              <mc:AlternateContent xmlns:mc="http://schemas.openxmlformats.org/markup-compatibility/2006">
                <mc:Choice xmlns:v="urn:schemas-microsoft-com:vml" Requires="v">
                  <p:oleObj spid="_x0000_s115713" name="Equation" r:id="rId4" imgW="3822480" imgH="723600" progId="Equation.3">
                    <p:embed/>
                  </p:oleObj>
                </mc:Choice>
                <mc:Fallback>
                  <p:oleObj name="Equation" r:id="rId4" imgW="3822480" imgH="723600" progId="Equation.3">
                    <p:embed/>
                    <p:pic>
                      <p:nvPicPr>
                        <p:cNvPr id="461830" name="Object 6">
                          <a:extLst>
                            <a:ext uri="{FF2B5EF4-FFF2-40B4-BE49-F238E27FC236}">
                              <a16:creationId xmlns:a16="http://schemas.microsoft.com/office/drawing/2014/main" id="{9545E3DE-BB2F-4745-A4E3-764331599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2304"/>
                          <a:ext cx="2013"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908655C-8E38-41F5-A192-2270BF7A6E33}"/>
              </a:ext>
            </a:extLst>
          </p:cNvPr>
          <p:cNvSpPr>
            <a:spLocks noGrp="1"/>
          </p:cNvSpPr>
          <p:nvPr>
            <p:ph type="ftr" sz="quarter" idx="10"/>
          </p:nvPr>
        </p:nvSpPr>
        <p:spPr/>
        <p:txBody>
          <a:bodyPr/>
          <a:lstStyle/>
          <a:p>
            <a:r>
              <a:rPr lang="en-US" altLang="en-US"/>
              <a:t>CH 6  Physics of MOS Transistors</a:t>
            </a:r>
          </a:p>
        </p:txBody>
      </p:sp>
      <p:sp>
        <p:nvSpPr>
          <p:cNvPr id="9" name="Slide Number Placeholder 6">
            <a:extLst>
              <a:ext uri="{FF2B5EF4-FFF2-40B4-BE49-F238E27FC236}">
                <a16:creationId xmlns:a16="http://schemas.microsoft.com/office/drawing/2014/main" id="{DE45BDE3-AAE8-48A8-B755-62E79128F4FF}"/>
              </a:ext>
            </a:extLst>
          </p:cNvPr>
          <p:cNvSpPr>
            <a:spLocks noGrp="1"/>
          </p:cNvSpPr>
          <p:nvPr>
            <p:ph type="sldNum" sz="quarter" idx="11"/>
          </p:nvPr>
        </p:nvSpPr>
        <p:spPr/>
        <p:txBody>
          <a:bodyPr/>
          <a:lstStyle/>
          <a:p>
            <a:fld id="{C65D7E22-8BBD-4FA0-A632-38CC1B5F0BD7}" type="slidenum">
              <a:rPr lang="en-US" altLang="en-US"/>
              <a:pPr/>
              <a:t>303</a:t>
            </a:fld>
            <a:endParaRPr lang="en-US" altLang="en-US"/>
          </a:p>
        </p:txBody>
      </p:sp>
      <p:sp>
        <p:nvSpPr>
          <p:cNvPr id="462850" name="Rectangle 2">
            <a:extLst>
              <a:ext uri="{FF2B5EF4-FFF2-40B4-BE49-F238E27FC236}">
                <a16:creationId xmlns:a16="http://schemas.microsoft.com/office/drawing/2014/main" id="{C72BD424-E4CA-4B8A-AA2F-00DA2ABF0A3E}"/>
              </a:ext>
            </a:extLst>
          </p:cNvPr>
          <p:cNvSpPr>
            <a:spLocks noGrp="1" noChangeArrowheads="1"/>
          </p:cNvSpPr>
          <p:nvPr>
            <p:ph type="title"/>
          </p:nvPr>
        </p:nvSpPr>
        <p:spPr/>
        <p:txBody>
          <a:bodyPr/>
          <a:lstStyle/>
          <a:p>
            <a:r>
              <a:rPr lang="en-US" altLang="en-US"/>
              <a:t>Small-Signal Model</a:t>
            </a:r>
          </a:p>
        </p:txBody>
      </p:sp>
      <p:sp>
        <p:nvSpPr>
          <p:cNvPr id="462851" name="Rectangle 3">
            <a:extLst>
              <a:ext uri="{FF2B5EF4-FFF2-40B4-BE49-F238E27FC236}">
                <a16:creationId xmlns:a16="http://schemas.microsoft.com/office/drawing/2014/main" id="{1FFB89AE-133A-4880-A9C8-B772492C0BD2}"/>
              </a:ext>
            </a:extLst>
          </p:cNvPr>
          <p:cNvSpPr>
            <a:spLocks noGrp="1" noChangeArrowheads="1"/>
          </p:cNvSpPr>
          <p:nvPr>
            <p:ph type="body" sz="half" idx="1"/>
          </p:nvPr>
        </p:nvSpPr>
        <p:spPr>
          <a:xfrm>
            <a:off x="685800" y="4953000"/>
            <a:ext cx="7772400" cy="1371600"/>
          </a:xfrm>
          <a:ln/>
        </p:spPr>
        <p:txBody>
          <a:bodyPr/>
          <a:lstStyle/>
          <a:p>
            <a:pPr>
              <a:lnSpc>
                <a:spcPct val="90000"/>
              </a:lnSpc>
            </a:pPr>
            <a:r>
              <a:rPr lang="en-US" altLang="en-US"/>
              <a:t>When the bias point is not perturbed significantly, small-signal model can be used to facilitate calculations.</a:t>
            </a:r>
          </a:p>
          <a:p>
            <a:pPr>
              <a:lnSpc>
                <a:spcPct val="90000"/>
              </a:lnSpc>
            </a:pPr>
            <a:r>
              <a:rPr lang="en-US" altLang="en-US"/>
              <a:t>To represent channel-length modulation, an output resistance is inserted into the model. </a:t>
            </a:r>
          </a:p>
        </p:txBody>
      </p:sp>
      <p:pic>
        <p:nvPicPr>
          <p:cNvPr id="462862" name="Picture 14">
            <a:extLst>
              <a:ext uri="{FF2B5EF4-FFF2-40B4-BE49-F238E27FC236}">
                <a16:creationId xmlns:a16="http://schemas.microsoft.com/office/drawing/2014/main" id="{DF31889F-0CD6-4466-A9FD-F85468A79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305800" cy="238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2863" name="Group 15">
            <a:extLst>
              <a:ext uri="{FF2B5EF4-FFF2-40B4-BE49-F238E27FC236}">
                <a16:creationId xmlns:a16="http://schemas.microsoft.com/office/drawing/2014/main" id="{8332F124-3C28-4A54-81D2-37AB647E1720}"/>
              </a:ext>
            </a:extLst>
          </p:cNvPr>
          <p:cNvGrpSpPr>
            <a:grpSpLocks/>
          </p:cNvGrpSpPr>
          <p:nvPr/>
        </p:nvGrpSpPr>
        <p:grpSpPr bwMode="auto">
          <a:xfrm>
            <a:off x="3505200" y="3733800"/>
            <a:ext cx="1828800" cy="990600"/>
            <a:chOff x="2352" y="2112"/>
            <a:chExt cx="912" cy="528"/>
          </a:xfrm>
        </p:grpSpPr>
        <p:sp>
          <p:nvSpPr>
            <p:cNvPr id="462859" name="AutoShape 11">
              <a:extLst>
                <a:ext uri="{FF2B5EF4-FFF2-40B4-BE49-F238E27FC236}">
                  <a16:creationId xmlns:a16="http://schemas.microsoft.com/office/drawing/2014/main" id="{B51B5728-CCF7-4A56-9790-AD941187D5C0}"/>
                </a:ext>
              </a:extLst>
            </p:cNvPr>
            <p:cNvSpPr>
              <a:spLocks noChangeArrowheads="1"/>
            </p:cNvSpPr>
            <p:nvPr/>
          </p:nvSpPr>
          <p:spPr bwMode="auto">
            <a:xfrm>
              <a:off x="2352" y="2112"/>
              <a:ext cx="91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62857" name="Object 9">
              <a:extLst>
                <a:ext uri="{FF2B5EF4-FFF2-40B4-BE49-F238E27FC236}">
                  <a16:creationId xmlns:a16="http://schemas.microsoft.com/office/drawing/2014/main" id="{9D7154FD-BF1F-4356-8E93-A254210D3B3B}"/>
                </a:ext>
              </a:extLst>
            </p:cNvPr>
            <p:cNvGraphicFramePr>
              <a:graphicFrameLocks noChangeAspect="1"/>
            </p:cNvGraphicFramePr>
            <p:nvPr/>
          </p:nvGraphicFramePr>
          <p:xfrm>
            <a:off x="2448" y="2112"/>
            <a:ext cx="648" cy="504"/>
          </p:xfrm>
          <a:graphic>
            <a:graphicData uri="http://schemas.openxmlformats.org/presentationml/2006/ole">
              <mc:AlternateContent xmlns:mc="http://schemas.openxmlformats.org/markup-compatibility/2006">
                <mc:Choice xmlns:v="urn:schemas-microsoft-com:vml" Requires="v">
                  <p:oleObj spid="_x0000_s116737" name="Equation" r:id="rId4" imgW="1028520" imgH="799920" progId="Equation.3">
                    <p:embed/>
                  </p:oleObj>
                </mc:Choice>
                <mc:Fallback>
                  <p:oleObj name="Equation" r:id="rId4" imgW="1028520" imgH="799920" progId="Equation.3">
                    <p:embed/>
                    <p:pic>
                      <p:nvPicPr>
                        <p:cNvPr id="462857" name="Object 9">
                          <a:extLst>
                            <a:ext uri="{FF2B5EF4-FFF2-40B4-BE49-F238E27FC236}">
                              <a16:creationId xmlns:a16="http://schemas.microsoft.com/office/drawing/2014/main" id="{9D7154FD-BF1F-4356-8E93-A254210D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 y="2112"/>
                          <a:ext cx="648"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7F618EA-4F4C-466E-B6E2-D410F87FDCA1}"/>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0AD9FE0E-5625-4D19-A149-91CA94E790B3}"/>
              </a:ext>
            </a:extLst>
          </p:cNvPr>
          <p:cNvSpPr>
            <a:spLocks noGrp="1"/>
          </p:cNvSpPr>
          <p:nvPr>
            <p:ph type="sldNum" sz="quarter" idx="11"/>
          </p:nvPr>
        </p:nvSpPr>
        <p:spPr/>
        <p:txBody>
          <a:bodyPr/>
          <a:lstStyle/>
          <a:p>
            <a:fld id="{48419E5F-F2A3-4A6A-A092-F521CEC0F5EA}" type="slidenum">
              <a:rPr lang="en-US" altLang="en-US"/>
              <a:pPr/>
              <a:t>304</a:t>
            </a:fld>
            <a:endParaRPr lang="en-US" altLang="en-US"/>
          </a:p>
        </p:txBody>
      </p:sp>
      <p:sp>
        <p:nvSpPr>
          <p:cNvPr id="463874" name="Rectangle 2">
            <a:extLst>
              <a:ext uri="{FF2B5EF4-FFF2-40B4-BE49-F238E27FC236}">
                <a16:creationId xmlns:a16="http://schemas.microsoft.com/office/drawing/2014/main" id="{9ED2AC7C-9338-4CF8-9467-218AEBDC2C01}"/>
              </a:ext>
            </a:extLst>
          </p:cNvPr>
          <p:cNvSpPr>
            <a:spLocks noGrp="1" noChangeArrowheads="1"/>
          </p:cNvSpPr>
          <p:nvPr>
            <p:ph type="title"/>
          </p:nvPr>
        </p:nvSpPr>
        <p:spPr>
          <a:xfrm>
            <a:off x="609600" y="152400"/>
            <a:ext cx="7848600" cy="703263"/>
          </a:xfrm>
        </p:spPr>
        <p:txBody>
          <a:bodyPr/>
          <a:lstStyle/>
          <a:p>
            <a:r>
              <a:rPr lang="en-US" altLang="en-US"/>
              <a:t>PMOS Transistor</a:t>
            </a:r>
          </a:p>
        </p:txBody>
      </p:sp>
      <p:sp>
        <p:nvSpPr>
          <p:cNvPr id="463875" name="Rectangle 3">
            <a:extLst>
              <a:ext uri="{FF2B5EF4-FFF2-40B4-BE49-F238E27FC236}">
                <a16:creationId xmlns:a16="http://schemas.microsoft.com/office/drawing/2014/main" id="{4932EA9F-C2A8-4F49-A3C6-6A1F2B1AB5D0}"/>
              </a:ext>
            </a:extLst>
          </p:cNvPr>
          <p:cNvSpPr>
            <a:spLocks noGrp="1" noChangeArrowheads="1"/>
          </p:cNvSpPr>
          <p:nvPr>
            <p:ph type="body" sz="half" idx="1"/>
          </p:nvPr>
        </p:nvSpPr>
        <p:spPr>
          <a:xfrm>
            <a:off x="685800" y="4800600"/>
            <a:ext cx="7772400" cy="1676400"/>
          </a:xfrm>
          <a:ln/>
        </p:spPr>
        <p:txBody>
          <a:bodyPr/>
          <a:lstStyle/>
          <a:p>
            <a:pPr>
              <a:lnSpc>
                <a:spcPct val="90000"/>
              </a:lnSpc>
            </a:pPr>
            <a:r>
              <a:rPr lang="en-US" altLang="en-US"/>
              <a:t>Just like the PNP transistor in bipolar technology, it is possible to create a MOS device where holes are the dominant carriers.  It is called the PMOS transistor. </a:t>
            </a:r>
          </a:p>
          <a:p>
            <a:pPr>
              <a:lnSpc>
                <a:spcPct val="90000"/>
              </a:lnSpc>
            </a:pPr>
            <a:r>
              <a:rPr lang="en-US" altLang="en-US"/>
              <a:t>It behaves like an NMOS device with all the polarities reversed.</a:t>
            </a:r>
            <a:r>
              <a:rPr lang="en-US" altLang="en-US" sz="1600"/>
              <a:t> </a:t>
            </a:r>
            <a:endParaRPr lang="en-US" altLang="en-US" sz="1800"/>
          </a:p>
        </p:txBody>
      </p:sp>
      <p:pic>
        <p:nvPicPr>
          <p:cNvPr id="463878" name="Picture 6">
            <a:extLst>
              <a:ext uri="{FF2B5EF4-FFF2-40B4-BE49-F238E27FC236}">
                <a16:creationId xmlns:a16="http://schemas.microsoft.com/office/drawing/2014/main" id="{69BC1486-3364-4307-B313-D58F6DFC2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43000"/>
            <a:ext cx="464820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A92E83EB-0B5D-48C1-95E9-67E9D4C6EE7C}"/>
              </a:ext>
            </a:extLst>
          </p:cNvPr>
          <p:cNvSpPr>
            <a:spLocks noGrp="1"/>
          </p:cNvSpPr>
          <p:nvPr>
            <p:ph type="ftr" sz="quarter" idx="10"/>
          </p:nvPr>
        </p:nvSpPr>
        <p:spPr/>
        <p:txBody>
          <a:bodyPr/>
          <a:lstStyle/>
          <a:p>
            <a:r>
              <a:rPr lang="en-US" altLang="en-US"/>
              <a:t>CH 6  Physics of MOS Transistors</a:t>
            </a:r>
          </a:p>
        </p:txBody>
      </p:sp>
      <p:sp>
        <p:nvSpPr>
          <p:cNvPr id="8" name="Slide Number Placeholder 5">
            <a:extLst>
              <a:ext uri="{FF2B5EF4-FFF2-40B4-BE49-F238E27FC236}">
                <a16:creationId xmlns:a16="http://schemas.microsoft.com/office/drawing/2014/main" id="{1E43C8B2-2135-4CF4-A22E-276B00931F58}"/>
              </a:ext>
            </a:extLst>
          </p:cNvPr>
          <p:cNvSpPr>
            <a:spLocks noGrp="1"/>
          </p:cNvSpPr>
          <p:nvPr>
            <p:ph type="sldNum" sz="quarter" idx="11"/>
          </p:nvPr>
        </p:nvSpPr>
        <p:spPr/>
        <p:txBody>
          <a:bodyPr/>
          <a:lstStyle/>
          <a:p>
            <a:fld id="{D8CC15F8-4DF9-4A42-8460-0CA3770834EE}" type="slidenum">
              <a:rPr lang="en-US" altLang="en-US"/>
              <a:pPr/>
              <a:t>305</a:t>
            </a:fld>
            <a:endParaRPr lang="en-US" altLang="en-US"/>
          </a:p>
        </p:txBody>
      </p:sp>
      <p:sp>
        <p:nvSpPr>
          <p:cNvPr id="464898" name="Rectangle 2">
            <a:extLst>
              <a:ext uri="{FF2B5EF4-FFF2-40B4-BE49-F238E27FC236}">
                <a16:creationId xmlns:a16="http://schemas.microsoft.com/office/drawing/2014/main" id="{4A2CBE02-33CE-4E2B-A9CA-70C79BE9A138}"/>
              </a:ext>
            </a:extLst>
          </p:cNvPr>
          <p:cNvSpPr>
            <a:spLocks noGrp="1" noChangeArrowheads="1"/>
          </p:cNvSpPr>
          <p:nvPr>
            <p:ph type="title"/>
          </p:nvPr>
        </p:nvSpPr>
        <p:spPr/>
        <p:txBody>
          <a:bodyPr/>
          <a:lstStyle/>
          <a:p>
            <a:r>
              <a:rPr lang="en-US" altLang="en-US"/>
              <a:t>PMOS Equations</a:t>
            </a:r>
          </a:p>
        </p:txBody>
      </p:sp>
      <p:pic>
        <p:nvPicPr>
          <p:cNvPr id="464909" name="Picture 13">
            <a:extLst>
              <a:ext uri="{FF2B5EF4-FFF2-40B4-BE49-F238E27FC236}">
                <a16:creationId xmlns:a16="http://schemas.microsoft.com/office/drawing/2014/main" id="{049B6260-20F6-4863-BB92-8B0BAE75D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0"/>
            <a:ext cx="246697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4910" name="Group 14">
            <a:extLst>
              <a:ext uri="{FF2B5EF4-FFF2-40B4-BE49-F238E27FC236}">
                <a16:creationId xmlns:a16="http://schemas.microsoft.com/office/drawing/2014/main" id="{7156FA2D-FD5C-4B3A-A330-52B6F338F258}"/>
              </a:ext>
            </a:extLst>
          </p:cNvPr>
          <p:cNvGrpSpPr>
            <a:grpSpLocks/>
          </p:cNvGrpSpPr>
          <p:nvPr/>
        </p:nvGrpSpPr>
        <p:grpSpPr bwMode="auto">
          <a:xfrm>
            <a:off x="2667000" y="1905000"/>
            <a:ext cx="6248400" cy="3505200"/>
            <a:chOff x="2064" y="1200"/>
            <a:chExt cx="3456" cy="1920"/>
          </a:xfrm>
        </p:grpSpPr>
        <p:sp>
          <p:nvSpPr>
            <p:cNvPr id="464904" name="AutoShape 8">
              <a:extLst>
                <a:ext uri="{FF2B5EF4-FFF2-40B4-BE49-F238E27FC236}">
                  <a16:creationId xmlns:a16="http://schemas.microsoft.com/office/drawing/2014/main" id="{171CBF6E-A2D7-4175-9B82-D08CC5852BE1}"/>
                </a:ext>
              </a:extLst>
            </p:cNvPr>
            <p:cNvSpPr>
              <a:spLocks noChangeArrowheads="1"/>
            </p:cNvSpPr>
            <p:nvPr/>
          </p:nvSpPr>
          <p:spPr bwMode="auto">
            <a:xfrm>
              <a:off x="2064" y="1200"/>
              <a:ext cx="3456" cy="19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64901" name="Object 5">
              <a:extLst>
                <a:ext uri="{FF2B5EF4-FFF2-40B4-BE49-F238E27FC236}">
                  <a16:creationId xmlns:a16="http://schemas.microsoft.com/office/drawing/2014/main" id="{5360793A-218D-4A2A-9BAB-8452D5CA1309}"/>
                </a:ext>
              </a:extLst>
            </p:cNvPr>
            <p:cNvGraphicFramePr>
              <a:graphicFrameLocks noChangeAspect="1"/>
            </p:cNvGraphicFramePr>
            <p:nvPr/>
          </p:nvGraphicFramePr>
          <p:xfrm>
            <a:off x="2448" y="1296"/>
            <a:ext cx="2736" cy="1708"/>
          </p:xfrm>
          <a:graphic>
            <a:graphicData uri="http://schemas.openxmlformats.org/presentationml/2006/ole">
              <mc:AlternateContent xmlns:mc="http://schemas.openxmlformats.org/markup-compatibility/2006">
                <mc:Choice xmlns:v="urn:schemas-microsoft-com:vml" Requires="v">
                  <p:oleObj spid="_x0000_s117761" name="Equation" r:id="rId4" imgW="5003640" imgH="3124080" progId="Equation.3">
                    <p:embed/>
                  </p:oleObj>
                </mc:Choice>
                <mc:Fallback>
                  <p:oleObj name="Equation" r:id="rId4" imgW="5003640" imgH="3124080" progId="Equation.3">
                    <p:embed/>
                    <p:pic>
                      <p:nvPicPr>
                        <p:cNvPr id="464901" name="Object 5">
                          <a:extLst>
                            <a:ext uri="{FF2B5EF4-FFF2-40B4-BE49-F238E27FC236}">
                              <a16:creationId xmlns:a16="http://schemas.microsoft.com/office/drawing/2014/main" id="{5360793A-218D-4A2A-9BAB-8452D5CA13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 y="1296"/>
                          <a:ext cx="2736" cy="1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E1E467-544B-4C11-9F4A-23200AA7FA32}"/>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8737510B-A037-449F-AA4E-7CDFC487CF8A}"/>
              </a:ext>
            </a:extLst>
          </p:cNvPr>
          <p:cNvSpPr>
            <a:spLocks noGrp="1"/>
          </p:cNvSpPr>
          <p:nvPr>
            <p:ph type="sldNum" sz="quarter" idx="11"/>
          </p:nvPr>
        </p:nvSpPr>
        <p:spPr/>
        <p:txBody>
          <a:bodyPr/>
          <a:lstStyle/>
          <a:p>
            <a:fld id="{76A7C41C-16D4-4301-98AB-6A41F529E87B}" type="slidenum">
              <a:rPr lang="en-US" altLang="en-US"/>
              <a:pPr/>
              <a:t>306</a:t>
            </a:fld>
            <a:endParaRPr lang="en-US" altLang="en-US"/>
          </a:p>
        </p:txBody>
      </p:sp>
      <p:pic>
        <p:nvPicPr>
          <p:cNvPr id="465927" name="Picture 7">
            <a:extLst>
              <a:ext uri="{FF2B5EF4-FFF2-40B4-BE49-F238E27FC236}">
                <a16:creationId xmlns:a16="http://schemas.microsoft.com/office/drawing/2014/main" id="{22191E92-BDD5-4CAF-B084-036940990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7239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5922" name="Rectangle 2">
            <a:extLst>
              <a:ext uri="{FF2B5EF4-FFF2-40B4-BE49-F238E27FC236}">
                <a16:creationId xmlns:a16="http://schemas.microsoft.com/office/drawing/2014/main" id="{BA7B30E7-AF28-4579-B323-A3BDA194ADA8}"/>
              </a:ext>
            </a:extLst>
          </p:cNvPr>
          <p:cNvSpPr>
            <a:spLocks noGrp="1" noChangeArrowheads="1"/>
          </p:cNvSpPr>
          <p:nvPr>
            <p:ph type="title"/>
          </p:nvPr>
        </p:nvSpPr>
        <p:spPr/>
        <p:txBody>
          <a:bodyPr/>
          <a:lstStyle/>
          <a:p>
            <a:r>
              <a:rPr lang="en-US" altLang="en-US"/>
              <a:t>Small-Signal Model of PMOS Device</a:t>
            </a:r>
          </a:p>
        </p:txBody>
      </p:sp>
      <p:sp>
        <p:nvSpPr>
          <p:cNvPr id="465923" name="Rectangle 3">
            <a:extLst>
              <a:ext uri="{FF2B5EF4-FFF2-40B4-BE49-F238E27FC236}">
                <a16:creationId xmlns:a16="http://schemas.microsoft.com/office/drawing/2014/main" id="{A23B43DB-7B35-46D6-B9D4-3C2552FAF26E}"/>
              </a:ext>
            </a:extLst>
          </p:cNvPr>
          <p:cNvSpPr>
            <a:spLocks noGrp="1" noChangeArrowheads="1"/>
          </p:cNvSpPr>
          <p:nvPr>
            <p:ph type="body" sz="half" idx="1"/>
          </p:nvPr>
        </p:nvSpPr>
        <p:spPr>
          <a:xfrm>
            <a:off x="685800" y="5334000"/>
            <a:ext cx="7772400" cy="1066800"/>
          </a:xfrm>
          <a:ln/>
        </p:spPr>
        <p:txBody>
          <a:bodyPr/>
          <a:lstStyle/>
          <a:p>
            <a:r>
              <a:rPr lang="en-US" altLang="en-US"/>
              <a:t>The small-signal model of PMOS device is identical to that of NMOS transistor; therefore, R</a:t>
            </a:r>
            <a:r>
              <a:rPr lang="en-US" altLang="en-US" baseline="-25000"/>
              <a:t>X </a:t>
            </a:r>
            <a:r>
              <a:rPr lang="en-US" altLang="en-US"/>
              <a:t>equals R</a:t>
            </a:r>
            <a:r>
              <a:rPr lang="en-US" altLang="en-US" baseline="-25000"/>
              <a:t>Y</a:t>
            </a:r>
            <a:r>
              <a:rPr lang="en-US" altLang="en-US"/>
              <a:t> and hence (1/gm)||r</a:t>
            </a:r>
            <a:r>
              <a:rPr lang="en-US" altLang="en-US" baseline="-25000"/>
              <a:t>o</a:t>
            </a:r>
            <a:r>
              <a:rPr lang="en-US" altLang="en-US"/>
              <a: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DDAD66A-12A1-40A7-BCAA-A1CEEF2BE552}"/>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0FC3EE6D-3B86-4A10-82F0-7B175DDF1696}"/>
              </a:ext>
            </a:extLst>
          </p:cNvPr>
          <p:cNvSpPr>
            <a:spLocks noGrp="1"/>
          </p:cNvSpPr>
          <p:nvPr>
            <p:ph type="sldNum" sz="quarter" idx="11"/>
          </p:nvPr>
        </p:nvSpPr>
        <p:spPr/>
        <p:txBody>
          <a:bodyPr/>
          <a:lstStyle/>
          <a:p>
            <a:fld id="{D7E1B5B7-0CDB-44C0-8406-60437DE9A3D4}" type="slidenum">
              <a:rPr lang="en-US" altLang="en-US"/>
              <a:pPr/>
              <a:t>307</a:t>
            </a:fld>
            <a:endParaRPr lang="en-US" altLang="en-US"/>
          </a:p>
        </p:txBody>
      </p:sp>
      <p:sp>
        <p:nvSpPr>
          <p:cNvPr id="466946" name="Rectangle 2">
            <a:extLst>
              <a:ext uri="{FF2B5EF4-FFF2-40B4-BE49-F238E27FC236}">
                <a16:creationId xmlns:a16="http://schemas.microsoft.com/office/drawing/2014/main" id="{7C80FF5C-E631-49C7-B682-8471ADD6C346}"/>
              </a:ext>
            </a:extLst>
          </p:cNvPr>
          <p:cNvSpPr>
            <a:spLocks noGrp="1" noChangeArrowheads="1"/>
          </p:cNvSpPr>
          <p:nvPr>
            <p:ph type="title"/>
          </p:nvPr>
        </p:nvSpPr>
        <p:spPr/>
        <p:txBody>
          <a:bodyPr/>
          <a:lstStyle/>
          <a:p>
            <a:r>
              <a:rPr lang="en-US" altLang="en-US"/>
              <a:t>CMOS Technology</a:t>
            </a:r>
          </a:p>
        </p:txBody>
      </p:sp>
      <p:sp>
        <p:nvSpPr>
          <p:cNvPr id="466947" name="Rectangle 3">
            <a:extLst>
              <a:ext uri="{FF2B5EF4-FFF2-40B4-BE49-F238E27FC236}">
                <a16:creationId xmlns:a16="http://schemas.microsoft.com/office/drawing/2014/main" id="{D8F641AD-C4D9-4563-AD05-622009D5CF14}"/>
              </a:ext>
            </a:extLst>
          </p:cNvPr>
          <p:cNvSpPr>
            <a:spLocks noGrp="1" noChangeArrowheads="1"/>
          </p:cNvSpPr>
          <p:nvPr>
            <p:ph type="body" sz="half" idx="1"/>
          </p:nvPr>
        </p:nvSpPr>
        <p:spPr>
          <a:xfrm>
            <a:off x="685800" y="5257800"/>
            <a:ext cx="7772400" cy="1082675"/>
          </a:xfrm>
          <a:ln/>
        </p:spPr>
        <p:txBody>
          <a:bodyPr/>
          <a:lstStyle/>
          <a:p>
            <a:pPr>
              <a:lnSpc>
                <a:spcPct val="90000"/>
              </a:lnSpc>
            </a:pPr>
            <a:r>
              <a:rPr lang="en-US" altLang="en-US"/>
              <a:t>It possible to grow an n-well inside a p-substrate to create a technology where both NMOS and PMOS can coexist. </a:t>
            </a:r>
          </a:p>
          <a:p>
            <a:pPr>
              <a:lnSpc>
                <a:spcPct val="90000"/>
              </a:lnSpc>
            </a:pPr>
            <a:r>
              <a:rPr lang="en-US" altLang="en-US"/>
              <a:t>It is known as CMOS, or “Complementary MOS”.</a:t>
            </a:r>
            <a:r>
              <a:rPr lang="en-US" altLang="en-US" sz="1800"/>
              <a:t> </a:t>
            </a:r>
          </a:p>
        </p:txBody>
      </p:sp>
      <p:pic>
        <p:nvPicPr>
          <p:cNvPr id="466950" name="Picture 6">
            <a:extLst>
              <a:ext uri="{FF2B5EF4-FFF2-40B4-BE49-F238E27FC236}">
                <a16:creationId xmlns:a16="http://schemas.microsoft.com/office/drawing/2014/main" id="{42865D8E-FE49-4F69-A9B3-E9865420A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839200"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7B9687-8EE2-4AA5-83D8-96B24A214789}"/>
              </a:ext>
            </a:extLst>
          </p:cNvPr>
          <p:cNvSpPr>
            <a:spLocks noGrp="1"/>
          </p:cNvSpPr>
          <p:nvPr>
            <p:ph type="ftr" sz="quarter" idx="10"/>
          </p:nvPr>
        </p:nvSpPr>
        <p:spPr/>
        <p:txBody>
          <a:bodyPr/>
          <a:lstStyle/>
          <a:p>
            <a:r>
              <a:rPr lang="en-US" altLang="en-US"/>
              <a:t>CH 6  Physics of MOS Transistors</a:t>
            </a:r>
          </a:p>
        </p:txBody>
      </p:sp>
      <p:sp>
        <p:nvSpPr>
          <p:cNvPr id="6" name="Slide Number Placeholder 5">
            <a:extLst>
              <a:ext uri="{FF2B5EF4-FFF2-40B4-BE49-F238E27FC236}">
                <a16:creationId xmlns:a16="http://schemas.microsoft.com/office/drawing/2014/main" id="{87B11C5D-2F95-46C1-93B6-6FAB36BA9990}"/>
              </a:ext>
            </a:extLst>
          </p:cNvPr>
          <p:cNvSpPr>
            <a:spLocks noGrp="1"/>
          </p:cNvSpPr>
          <p:nvPr>
            <p:ph type="sldNum" sz="quarter" idx="11"/>
          </p:nvPr>
        </p:nvSpPr>
        <p:spPr/>
        <p:txBody>
          <a:bodyPr/>
          <a:lstStyle/>
          <a:p>
            <a:fld id="{5FF29353-89B3-4770-A7EA-E306F47CEEEE}" type="slidenum">
              <a:rPr lang="en-US" altLang="en-US"/>
              <a:pPr/>
              <a:t>308</a:t>
            </a:fld>
            <a:endParaRPr lang="en-US" altLang="en-US"/>
          </a:p>
        </p:txBody>
      </p:sp>
      <p:sp>
        <p:nvSpPr>
          <p:cNvPr id="467970" name="Rectangle 2">
            <a:extLst>
              <a:ext uri="{FF2B5EF4-FFF2-40B4-BE49-F238E27FC236}">
                <a16:creationId xmlns:a16="http://schemas.microsoft.com/office/drawing/2014/main" id="{70E3F4FC-C052-47B8-87BC-C96FCFA34531}"/>
              </a:ext>
            </a:extLst>
          </p:cNvPr>
          <p:cNvSpPr>
            <a:spLocks noGrp="1" noChangeArrowheads="1"/>
          </p:cNvSpPr>
          <p:nvPr>
            <p:ph type="title"/>
          </p:nvPr>
        </p:nvSpPr>
        <p:spPr/>
        <p:txBody>
          <a:bodyPr/>
          <a:lstStyle/>
          <a:p>
            <a:r>
              <a:rPr lang="en-US" altLang="en-US"/>
              <a:t>Comparison of Bipolar and MOS Transistors</a:t>
            </a:r>
          </a:p>
        </p:txBody>
      </p:sp>
      <p:sp>
        <p:nvSpPr>
          <p:cNvPr id="467971" name="Rectangle 3">
            <a:extLst>
              <a:ext uri="{FF2B5EF4-FFF2-40B4-BE49-F238E27FC236}">
                <a16:creationId xmlns:a16="http://schemas.microsoft.com/office/drawing/2014/main" id="{4D42C660-44A7-4007-87D7-1BA368AF8211}"/>
              </a:ext>
            </a:extLst>
          </p:cNvPr>
          <p:cNvSpPr>
            <a:spLocks noGrp="1" noChangeArrowheads="1"/>
          </p:cNvSpPr>
          <p:nvPr>
            <p:ph type="body" sz="half" idx="1"/>
          </p:nvPr>
        </p:nvSpPr>
        <p:spPr>
          <a:xfrm>
            <a:off x="685800" y="5410200"/>
            <a:ext cx="7772400" cy="914400"/>
          </a:xfrm>
          <a:ln/>
        </p:spPr>
        <p:txBody>
          <a:bodyPr/>
          <a:lstStyle/>
          <a:p>
            <a:r>
              <a:rPr lang="en-US" altLang="en-US"/>
              <a:t>Bipolar devices have a higher g</a:t>
            </a:r>
            <a:r>
              <a:rPr lang="en-US" altLang="en-US" baseline="-25000"/>
              <a:t>m</a:t>
            </a:r>
            <a:r>
              <a:rPr lang="en-US" altLang="en-US"/>
              <a:t> than MOSFETs for a given bias current due to its exponential IV characteristics.</a:t>
            </a:r>
          </a:p>
        </p:txBody>
      </p:sp>
      <p:pic>
        <p:nvPicPr>
          <p:cNvPr id="467974" name="Picture 6">
            <a:extLst>
              <a:ext uri="{FF2B5EF4-FFF2-40B4-BE49-F238E27FC236}">
                <a16:creationId xmlns:a16="http://schemas.microsoft.com/office/drawing/2014/main" id="{7B6BF193-430A-4038-A829-0210ECE65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78486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79B15F-3A22-4411-AAB9-9ED9927519AC}"/>
              </a:ext>
            </a:extLst>
          </p:cNvPr>
          <p:cNvSpPr>
            <a:spLocks noGrp="1"/>
          </p:cNvSpPr>
          <p:nvPr>
            <p:ph type="sldNum" sz="quarter" idx="10"/>
          </p:nvPr>
        </p:nvSpPr>
        <p:spPr/>
        <p:txBody>
          <a:bodyPr/>
          <a:lstStyle/>
          <a:p>
            <a:fld id="{7E49ABB9-A398-4393-9106-43F02C222D3A}" type="slidenum">
              <a:rPr lang="en-US" altLang="en-US"/>
              <a:pPr/>
              <a:t>309</a:t>
            </a:fld>
            <a:endParaRPr lang="en-US" altLang="en-US"/>
          </a:p>
        </p:txBody>
      </p:sp>
      <p:sp>
        <p:nvSpPr>
          <p:cNvPr id="468994" name="Rectangle 2">
            <a:extLst>
              <a:ext uri="{FF2B5EF4-FFF2-40B4-BE49-F238E27FC236}">
                <a16:creationId xmlns:a16="http://schemas.microsoft.com/office/drawing/2014/main" id="{FE353360-03A7-4793-BE89-64C0F3C96ACC}"/>
              </a:ext>
            </a:extLst>
          </p:cNvPr>
          <p:cNvSpPr>
            <a:spLocks noGrp="1" noChangeArrowheads="1"/>
          </p:cNvSpPr>
          <p:nvPr>
            <p:ph type="title"/>
          </p:nvPr>
        </p:nvSpPr>
        <p:spPr/>
        <p:txBody>
          <a:bodyPr/>
          <a:lstStyle/>
          <a:p>
            <a:r>
              <a:rPr lang="en-US" altLang="en-US"/>
              <a:t>Chapter 7    CMOS Amplifiers</a:t>
            </a:r>
          </a:p>
        </p:txBody>
      </p:sp>
      <p:sp>
        <p:nvSpPr>
          <p:cNvPr id="468995" name="Rectangle 3">
            <a:extLst>
              <a:ext uri="{FF2B5EF4-FFF2-40B4-BE49-F238E27FC236}">
                <a16:creationId xmlns:a16="http://schemas.microsoft.com/office/drawing/2014/main" id="{51EC22B0-A9B9-41BE-8D61-E68F34F688FB}"/>
              </a:ext>
            </a:extLst>
          </p:cNvPr>
          <p:cNvSpPr>
            <a:spLocks noGrp="1" noChangeArrowheads="1"/>
          </p:cNvSpPr>
          <p:nvPr>
            <p:ph type="body" idx="1"/>
          </p:nvPr>
        </p:nvSpPr>
        <p:spPr>
          <a:xfrm>
            <a:off x="1600200" y="2362200"/>
            <a:ext cx="6934200" cy="3649663"/>
          </a:xfrm>
        </p:spPr>
        <p:txBody>
          <a:bodyPr/>
          <a:lstStyle/>
          <a:p>
            <a:r>
              <a:rPr lang="en-US" altLang="en-US"/>
              <a:t>7.1  General Considerations</a:t>
            </a:r>
          </a:p>
          <a:p>
            <a:endParaRPr lang="en-US" altLang="en-US"/>
          </a:p>
          <a:p>
            <a:r>
              <a:rPr lang="en-US" altLang="en-US"/>
              <a:t>7.2  Common-Source Stage</a:t>
            </a:r>
          </a:p>
          <a:p>
            <a:endParaRPr lang="en-US" altLang="en-US"/>
          </a:p>
          <a:p>
            <a:r>
              <a:rPr lang="en-US" altLang="en-US"/>
              <a:t>7.3  Common-Gate Stage</a:t>
            </a:r>
          </a:p>
          <a:p>
            <a:endParaRPr lang="en-US" altLang="en-US"/>
          </a:p>
          <a:p>
            <a:r>
              <a:rPr lang="en-US" altLang="en-US"/>
              <a:t>7.4  Source Follower</a:t>
            </a:r>
          </a:p>
          <a:p>
            <a:endParaRPr lang="en-US" altLang="en-US"/>
          </a:p>
          <a:p>
            <a:r>
              <a:rPr lang="en-US" altLang="en-US"/>
              <a:t>7.5  Summary and Additional Examples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659656-DA77-4566-97EA-BE199F5F94E7}"/>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D6B7B087-6E90-4444-B9C1-19B1FA4CDC66}"/>
              </a:ext>
            </a:extLst>
          </p:cNvPr>
          <p:cNvSpPr>
            <a:spLocks noGrp="1"/>
          </p:cNvSpPr>
          <p:nvPr>
            <p:ph type="sldNum" sz="quarter" idx="11"/>
          </p:nvPr>
        </p:nvSpPr>
        <p:spPr/>
        <p:txBody>
          <a:bodyPr/>
          <a:lstStyle/>
          <a:p>
            <a:fld id="{7EB5C113-A1B5-4050-8097-B8A527BF5F1E}" type="slidenum">
              <a:rPr lang="en-US" altLang="en-US"/>
              <a:pPr/>
              <a:t>31</a:t>
            </a:fld>
            <a:endParaRPr lang="en-US" altLang="en-US"/>
          </a:p>
        </p:txBody>
      </p:sp>
      <p:sp>
        <p:nvSpPr>
          <p:cNvPr id="35842" name="Rectangle 2">
            <a:extLst>
              <a:ext uri="{FF2B5EF4-FFF2-40B4-BE49-F238E27FC236}">
                <a16:creationId xmlns:a16="http://schemas.microsoft.com/office/drawing/2014/main" id="{3CAE52FC-2DE0-4593-A67C-F054F6EFE47F}"/>
              </a:ext>
            </a:extLst>
          </p:cNvPr>
          <p:cNvSpPr>
            <a:spLocks noGrp="1" noChangeArrowheads="1"/>
          </p:cNvSpPr>
          <p:nvPr>
            <p:ph type="title"/>
          </p:nvPr>
        </p:nvSpPr>
        <p:spPr>
          <a:xfrm>
            <a:off x="609600" y="211138"/>
            <a:ext cx="7848600" cy="703262"/>
          </a:xfrm>
        </p:spPr>
        <p:txBody>
          <a:bodyPr/>
          <a:lstStyle/>
          <a:p>
            <a:r>
              <a:rPr lang="en-US" altLang="en-US"/>
              <a:t>Current Flow Across Junction:  Drift</a:t>
            </a:r>
          </a:p>
        </p:txBody>
      </p:sp>
      <p:sp>
        <p:nvSpPr>
          <p:cNvPr id="35843" name="Rectangle 3">
            <a:extLst>
              <a:ext uri="{FF2B5EF4-FFF2-40B4-BE49-F238E27FC236}">
                <a16:creationId xmlns:a16="http://schemas.microsoft.com/office/drawing/2014/main" id="{6A9F6843-43EC-4448-82E7-879668A0E69D}"/>
              </a:ext>
            </a:extLst>
          </p:cNvPr>
          <p:cNvSpPr>
            <a:spLocks noGrp="1" noChangeArrowheads="1"/>
          </p:cNvSpPr>
          <p:nvPr>
            <p:ph type="body" sz="half" idx="1"/>
          </p:nvPr>
        </p:nvSpPr>
        <p:spPr>
          <a:xfrm>
            <a:off x="685800" y="4800600"/>
            <a:ext cx="7772400" cy="1524000"/>
          </a:xfrm>
          <a:ln/>
        </p:spPr>
        <p:txBody>
          <a:bodyPr/>
          <a:lstStyle/>
          <a:p>
            <a:r>
              <a:rPr lang="en-US" altLang="en-US"/>
              <a:t>The fixed ions in depletion region create an electric field that results in a drift current. </a:t>
            </a:r>
            <a:endParaRPr lang="en-US" altLang="en-US" sz="1800"/>
          </a:p>
        </p:txBody>
      </p:sp>
      <p:pic>
        <p:nvPicPr>
          <p:cNvPr id="35846" name="Picture 6">
            <a:extLst>
              <a:ext uri="{FF2B5EF4-FFF2-40B4-BE49-F238E27FC236}">
                <a16:creationId xmlns:a16="http://schemas.microsoft.com/office/drawing/2014/main" id="{D335D210-1069-44DB-9034-26E1262A1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66800"/>
            <a:ext cx="31051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CE222E7-481E-40DF-9E27-2DF3CFC20A29}"/>
              </a:ext>
            </a:extLst>
          </p:cNvPr>
          <p:cNvSpPr>
            <a:spLocks noGrp="1"/>
          </p:cNvSpPr>
          <p:nvPr>
            <p:ph type="ftr" sz="quarter" idx="10"/>
          </p:nvPr>
        </p:nvSpPr>
        <p:spPr/>
        <p:txBody>
          <a:bodyPr/>
          <a:lstStyle/>
          <a:p>
            <a:r>
              <a:rPr lang="en-US" altLang="en-US"/>
              <a:t>CH7 CMOS Amplifiers</a:t>
            </a:r>
          </a:p>
        </p:txBody>
      </p:sp>
      <p:sp>
        <p:nvSpPr>
          <p:cNvPr id="5" name="Slide Number Placeholder 5">
            <a:extLst>
              <a:ext uri="{FF2B5EF4-FFF2-40B4-BE49-F238E27FC236}">
                <a16:creationId xmlns:a16="http://schemas.microsoft.com/office/drawing/2014/main" id="{18C4A8D9-90E8-4740-8252-A63F20CF6153}"/>
              </a:ext>
            </a:extLst>
          </p:cNvPr>
          <p:cNvSpPr>
            <a:spLocks noGrp="1"/>
          </p:cNvSpPr>
          <p:nvPr>
            <p:ph type="sldNum" sz="quarter" idx="11"/>
          </p:nvPr>
        </p:nvSpPr>
        <p:spPr/>
        <p:txBody>
          <a:bodyPr/>
          <a:lstStyle/>
          <a:p>
            <a:fld id="{7609E7C7-CC4F-4591-964C-6DC2A4ABFE90}" type="slidenum">
              <a:rPr lang="en-US" altLang="en-US"/>
              <a:pPr/>
              <a:t>310</a:t>
            </a:fld>
            <a:endParaRPr lang="en-US" altLang="en-US"/>
          </a:p>
        </p:txBody>
      </p:sp>
      <p:sp>
        <p:nvSpPr>
          <p:cNvPr id="470018" name="Rectangle 2">
            <a:extLst>
              <a:ext uri="{FF2B5EF4-FFF2-40B4-BE49-F238E27FC236}">
                <a16:creationId xmlns:a16="http://schemas.microsoft.com/office/drawing/2014/main" id="{FD1361EC-C76B-420B-ACFF-0BC052A54415}"/>
              </a:ext>
            </a:extLst>
          </p:cNvPr>
          <p:cNvSpPr>
            <a:spLocks noGrp="1" noChangeArrowheads="1"/>
          </p:cNvSpPr>
          <p:nvPr>
            <p:ph type="title"/>
          </p:nvPr>
        </p:nvSpPr>
        <p:spPr/>
        <p:txBody>
          <a:bodyPr/>
          <a:lstStyle/>
          <a:p>
            <a:r>
              <a:rPr lang="en-US" altLang="en-US"/>
              <a:t>Chapter Outline</a:t>
            </a:r>
          </a:p>
        </p:txBody>
      </p:sp>
      <p:pic>
        <p:nvPicPr>
          <p:cNvPr id="470024" name="Picture 8">
            <a:extLst>
              <a:ext uri="{FF2B5EF4-FFF2-40B4-BE49-F238E27FC236}">
                <a16:creationId xmlns:a16="http://schemas.microsoft.com/office/drawing/2014/main" id="{A86F2F6C-C20B-4CC2-BFF7-AA51191B3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8077200"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197C645-A887-43AB-9CE3-ADBDA0E89113}"/>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913B1700-8D0D-475A-A9AF-03FACB72115A}"/>
              </a:ext>
            </a:extLst>
          </p:cNvPr>
          <p:cNvSpPr>
            <a:spLocks noGrp="1"/>
          </p:cNvSpPr>
          <p:nvPr>
            <p:ph type="sldNum" sz="quarter" idx="11"/>
          </p:nvPr>
        </p:nvSpPr>
        <p:spPr/>
        <p:txBody>
          <a:bodyPr/>
          <a:lstStyle/>
          <a:p>
            <a:fld id="{D0E9DFBA-B9F3-4346-AD5E-EDF56A89163B}" type="slidenum">
              <a:rPr lang="en-US" altLang="en-US"/>
              <a:pPr/>
              <a:t>311</a:t>
            </a:fld>
            <a:endParaRPr lang="en-US" altLang="en-US"/>
          </a:p>
        </p:txBody>
      </p:sp>
      <p:sp>
        <p:nvSpPr>
          <p:cNvPr id="471042" name="Rectangle 2">
            <a:extLst>
              <a:ext uri="{FF2B5EF4-FFF2-40B4-BE49-F238E27FC236}">
                <a16:creationId xmlns:a16="http://schemas.microsoft.com/office/drawing/2014/main" id="{BC16D0CB-8DF2-49B0-8118-55B73AF1C4D4}"/>
              </a:ext>
            </a:extLst>
          </p:cNvPr>
          <p:cNvSpPr>
            <a:spLocks noGrp="1" noChangeArrowheads="1"/>
          </p:cNvSpPr>
          <p:nvPr>
            <p:ph type="title"/>
          </p:nvPr>
        </p:nvSpPr>
        <p:spPr/>
        <p:txBody>
          <a:bodyPr/>
          <a:lstStyle/>
          <a:p>
            <a:r>
              <a:rPr lang="en-US" altLang="en-US"/>
              <a:t>MOS Biasing</a:t>
            </a:r>
          </a:p>
        </p:txBody>
      </p:sp>
      <p:sp>
        <p:nvSpPr>
          <p:cNvPr id="471043" name="Rectangle 3">
            <a:extLst>
              <a:ext uri="{FF2B5EF4-FFF2-40B4-BE49-F238E27FC236}">
                <a16:creationId xmlns:a16="http://schemas.microsoft.com/office/drawing/2014/main" id="{53EF120E-D3B7-46B4-9246-BF166E78C0B6}"/>
              </a:ext>
            </a:extLst>
          </p:cNvPr>
          <p:cNvSpPr>
            <a:spLocks noGrp="1" noChangeArrowheads="1"/>
          </p:cNvSpPr>
          <p:nvPr>
            <p:ph type="body" sz="half" idx="1"/>
          </p:nvPr>
        </p:nvSpPr>
        <p:spPr>
          <a:xfrm>
            <a:off x="685800" y="5257800"/>
            <a:ext cx="7772400" cy="1066800"/>
          </a:xfrm>
          <a:ln/>
        </p:spPr>
        <p:txBody>
          <a:bodyPr/>
          <a:lstStyle/>
          <a:p>
            <a:pPr>
              <a:lnSpc>
                <a:spcPct val="90000"/>
              </a:lnSpc>
            </a:pPr>
            <a:r>
              <a:rPr lang="en-US" altLang="en-US"/>
              <a:t>Voltage at X is determined by V</a:t>
            </a:r>
            <a:r>
              <a:rPr lang="en-US" altLang="en-US" baseline="-25000"/>
              <a:t>DD</a:t>
            </a:r>
            <a:r>
              <a:rPr lang="en-US" altLang="en-US"/>
              <a:t>, R</a:t>
            </a:r>
            <a:r>
              <a:rPr lang="en-US" altLang="en-US" baseline="-25000"/>
              <a:t>1</a:t>
            </a:r>
            <a:r>
              <a:rPr lang="en-US" altLang="en-US"/>
              <a:t>, and R</a:t>
            </a:r>
            <a:r>
              <a:rPr lang="en-US" altLang="en-US" baseline="-25000"/>
              <a:t>2</a:t>
            </a:r>
            <a:r>
              <a:rPr lang="en-US" altLang="en-US"/>
              <a:t>.</a:t>
            </a:r>
          </a:p>
          <a:p>
            <a:pPr>
              <a:lnSpc>
                <a:spcPct val="90000"/>
              </a:lnSpc>
            </a:pPr>
            <a:r>
              <a:rPr lang="en-US" altLang="en-US"/>
              <a:t>V</a:t>
            </a:r>
            <a:r>
              <a:rPr lang="en-US" altLang="en-US" baseline="-25000"/>
              <a:t>GS </a:t>
            </a:r>
            <a:r>
              <a:rPr lang="en-US" altLang="en-US"/>
              <a:t>can be found using the equation above, and I</a:t>
            </a:r>
            <a:r>
              <a:rPr lang="en-US" altLang="en-US" baseline="-25000"/>
              <a:t>D </a:t>
            </a:r>
            <a:r>
              <a:rPr lang="en-US" altLang="en-US"/>
              <a:t>can be found by using the NMOS current equation.</a:t>
            </a:r>
          </a:p>
        </p:txBody>
      </p:sp>
      <p:pic>
        <p:nvPicPr>
          <p:cNvPr id="471050" name="Picture 10">
            <a:extLst>
              <a:ext uri="{FF2B5EF4-FFF2-40B4-BE49-F238E27FC236}">
                <a16:creationId xmlns:a16="http://schemas.microsoft.com/office/drawing/2014/main" id="{7098024C-9BE2-4DD1-9DFD-F500527F5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28908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1051" name="Group 11">
            <a:extLst>
              <a:ext uri="{FF2B5EF4-FFF2-40B4-BE49-F238E27FC236}">
                <a16:creationId xmlns:a16="http://schemas.microsoft.com/office/drawing/2014/main" id="{6DD66AFC-7796-46F9-A298-FD88718C8B5E}"/>
              </a:ext>
            </a:extLst>
          </p:cNvPr>
          <p:cNvGrpSpPr>
            <a:grpSpLocks/>
          </p:cNvGrpSpPr>
          <p:nvPr/>
        </p:nvGrpSpPr>
        <p:grpSpPr bwMode="auto">
          <a:xfrm>
            <a:off x="3200400" y="1752600"/>
            <a:ext cx="5791200" cy="2743200"/>
            <a:chOff x="2256" y="1296"/>
            <a:chExt cx="2736" cy="1152"/>
          </a:xfrm>
        </p:grpSpPr>
        <p:sp>
          <p:nvSpPr>
            <p:cNvPr id="471048" name="AutoShape 8">
              <a:extLst>
                <a:ext uri="{FF2B5EF4-FFF2-40B4-BE49-F238E27FC236}">
                  <a16:creationId xmlns:a16="http://schemas.microsoft.com/office/drawing/2014/main" id="{D78B8D6E-2E79-4B53-B150-923E31A47520}"/>
                </a:ext>
              </a:extLst>
            </p:cNvPr>
            <p:cNvSpPr>
              <a:spLocks noChangeArrowheads="1"/>
            </p:cNvSpPr>
            <p:nvPr/>
          </p:nvSpPr>
          <p:spPr bwMode="auto">
            <a:xfrm>
              <a:off x="2256" y="1296"/>
              <a:ext cx="2736" cy="115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1046" name="Object 6">
              <a:extLst>
                <a:ext uri="{FF2B5EF4-FFF2-40B4-BE49-F238E27FC236}">
                  <a16:creationId xmlns:a16="http://schemas.microsoft.com/office/drawing/2014/main" id="{4BC8DA0F-6896-4DD5-A515-3E3D50DEE081}"/>
                </a:ext>
              </a:extLst>
            </p:cNvPr>
            <p:cNvGraphicFramePr>
              <a:graphicFrameLocks noChangeAspect="1"/>
            </p:cNvGraphicFramePr>
            <p:nvPr/>
          </p:nvGraphicFramePr>
          <p:xfrm>
            <a:off x="2400" y="1440"/>
            <a:ext cx="2400" cy="933"/>
          </p:xfrm>
          <a:graphic>
            <a:graphicData uri="http://schemas.openxmlformats.org/presentationml/2006/ole">
              <mc:AlternateContent xmlns:mc="http://schemas.openxmlformats.org/markup-compatibility/2006">
                <mc:Choice xmlns:v="urn:schemas-microsoft-com:vml" Requires="v">
                  <p:oleObj spid="_x0000_s118785" name="Equation" r:id="rId4" imgW="5371920" imgH="2082600" progId="Equation.3">
                    <p:embed/>
                  </p:oleObj>
                </mc:Choice>
                <mc:Fallback>
                  <p:oleObj name="Equation" r:id="rId4" imgW="5371920" imgH="2082600" progId="Equation.3">
                    <p:embed/>
                    <p:pic>
                      <p:nvPicPr>
                        <p:cNvPr id="471046" name="Object 6">
                          <a:extLst>
                            <a:ext uri="{FF2B5EF4-FFF2-40B4-BE49-F238E27FC236}">
                              <a16:creationId xmlns:a16="http://schemas.microsoft.com/office/drawing/2014/main" id="{4BC8DA0F-6896-4DD5-A515-3E3D50DEE0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1440"/>
                          <a:ext cx="2400" cy="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87B001C-3F60-4B00-98D9-5067E9EC4F29}"/>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5F127218-B0ED-4641-BA6D-A8AF2D9A6168}"/>
              </a:ext>
            </a:extLst>
          </p:cNvPr>
          <p:cNvSpPr>
            <a:spLocks noGrp="1"/>
          </p:cNvSpPr>
          <p:nvPr>
            <p:ph type="sldNum" sz="quarter" idx="11"/>
          </p:nvPr>
        </p:nvSpPr>
        <p:spPr/>
        <p:txBody>
          <a:bodyPr/>
          <a:lstStyle/>
          <a:p>
            <a:fld id="{B3B1A066-FEDA-4F19-9AA3-8330E75A9A2D}" type="slidenum">
              <a:rPr lang="en-US" altLang="en-US"/>
              <a:pPr/>
              <a:t>312</a:t>
            </a:fld>
            <a:endParaRPr lang="en-US" altLang="en-US"/>
          </a:p>
        </p:txBody>
      </p:sp>
      <p:sp>
        <p:nvSpPr>
          <p:cNvPr id="472066" name="Rectangle 2">
            <a:extLst>
              <a:ext uri="{FF2B5EF4-FFF2-40B4-BE49-F238E27FC236}">
                <a16:creationId xmlns:a16="http://schemas.microsoft.com/office/drawing/2014/main" id="{D68DFF64-D5B1-40A9-826D-BAF9DFBE9E2D}"/>
              </a:ext>
            </a:extLst>
          </p:cNvPr>
          <p:cNvSpPr>
            <a:spLocks noGrp="1" noChangeArrowheads="1"/>
          </p:cNvSpPr>
          <p:nvPr>
            <p:ph type="title"/>
          </p:nvPr>
        </p:nvSpPr>
        <p:spPr/>
        <p:txBody>
          <a:bodyPr/>
          <a:lstStyle/>
          <a:p>
            <a:r>
              <a:rPr lang="en-US" altLang="en-US"/>
              <a:t>Self-Biased MOS Stage</a:t>
            </a:r>
          </a:p>
        </p:txBody>
      </p:sp>
      <p:sp>
        <p:nvSpPr>
          <p:cNvPr id="472067" name="Rectangle 3">
            <a:extLst>
              <a:ext uri="{FF2B5EF4-FFF2-40B4-BE49-F238E27FC236}">
                <a16:creationId xmlns:a16="http://schemas.microsoft.com/office/drawing/2014/main" id="{DF4178A3-1378-46AA-95CE-4B4C169230E7}"/>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The circuit above is analyzed by noting M1 is in saturation and no potential drop appears across R</a:t>
            </a:r>
            <a:r>
              <a:rPr lang="en-US" altLang="en-US" baseline="-25000"/>
              <a:t>G</a:t>
            </a:r>
            <a:r>
              <a:rPr lang="en-US" altLang="en-US"/>
              <a:t>.</a:t>
            </a:r>
          </a:p>
        </p:txBody>
      </p:sp>
      <p:grpSp>
        <p:nvGrpSpPr>
          <p:cNvPr id="472075" name="Group 11">
            <a:extLst>
              <a:ext uri="{FF2B5EF4-FFF2-40B4-BE49-F238E27FC236}">
                <a16:creationId xmlns:a16="http://schemas.microsoft.com/office/drawing/2014/main" id="{353BDBBC-36F7-4EFB-A158-8BDBA347C06E}"/>
              </a:ext>
            </a:extLst>
          </p:cNvPr>
          <p:cNvGrpSpPr>
            <a:grpSpLocks/>
          </p:cNvGrpSpPr>
          <p:nvPr/>
        </p:nvGrpSpPr>
        <p:grpSpPr bwMode="auto">
          <a:xfrm>
            <a:off x="4114800" y="2667000"/>
            <a:ext cx="4343400" cy="914400"/>
            <a:chOff x="2592" y="1680"/>
            <a:chExt cx="2112" cy="432"/>
          </a:xfrm>
        </p:grpSpPr>
        <p:sp>
          <p:nvSpPr>
            <p:cNvPr id="472072" name="AutoShape 8">
              <a:extLst>
                <a:ext uri="{FF2B5EF4-FFF2-40B4-BE49-F238E27FC236}">
                  <a16:creationId xmlns:a16="http://schemas.microsoft.com/office/drawing/2014/main" id="{E04DAFC4-FCA7-4A66-AC2A-ADBAE9C41966}"/>
                </a:ext>
              </a:extLst>
            </p:cNvPr>
            <p:cNvSpPr>
              <a:spLocks noChangeArrowheads="1"/>
            </p:cNvSpPr>
            <p:nvPr/>
          </p:nvSpPr>
          <p:spPr bwMode="auto">
            <a:xfrm>
              <a:off x="2592" y="1680"/>
              <a:ext cx="2112"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2071" name="Object 7">
              <a:extLst>
                <a:ext uri="{FF2B5EF4-FFF2-40B4-BE49-F238E27FC236}">
                  <a16:creationId xmlns:a16="http://schemas.microsoft.com/office/drawing/2014/main" id="{689F3908-A4F3-41F1-A303-91E152FF5921}"/>
                </a:ext>
              </a:extLst>
            </p:cNvPr>
            <p:cNvGraphicFramePr>
              <a:graphicFrameLocks noChangeAspect="1"/>
            </p:cNvGraphicFramePr>
            <p:nvPr/>
          </p:nvGraphicFramePr>
          <p:xfrm>
            <a:off x="2736" y="1776"/>
            <a:ext cx="1824" cy="238"/>
          </p:xfrm>
          <a:graphic>
            <a:graphicData uri="http://schemas.openxmlformats.org/presentationml/2006/ole">
              <mc:AlternateContent xmlns:mc="http://schemas.openxmlformats.org/markup-compatibility/2006">
                <mc:Choice xmlns:v="urn:schemas-microsoft-com:vml" Requires="v">
                  <p:oleObj spid="_x0000_s119809" name="Equation" r:id="rId3" imgW="2920680" imgH="380880" progId="Equation.3">
                    <p:embed/>
                  </p:oleObj>
                </mc:Choice>
                <mc:Fallback>
                  <p:oleObj name="Equation" r:id="rId3" imgW="2920680" imgH="380880" progId="Equation.3">
                    <p:embed/>
                    <p:pic>
                      <p:nvPicPr>
                        <p:cNvPr id="472071" name="Object 7">
                          <a:extLst>
                            <a:ext uri="{FF2B5EF4-FFF2-40B4-BE49-F238E27FC236}">
                              <a16:creationId xmlns:a16="http://schemas.microsoft.com/office/drawing/2014/main" id="{689F3908-A4F3-41F1-A303-91E152FF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1776"/>
                          <a:ext cx="1824"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72074" name="Picture 10">
            <a:extLst>
              <a:ext uri="{FF2B5EF4-FFF2-40B4-BE49-F238E27FC236}">
                <a16:creationId xmlns:a16="http://schemas.microsoft.com/office/drawing/2014/main" id="{C2F829BA-FCEB-4F34-8102-4E941E63F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143000"/>
            <a:ext cx="268128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CA51DDC-F9F5-47A4-A99D-60C56FD33BFB}"/>
              </a:ext>
            </a:extLst>
          </p:cNvPr>
          <p:cNvSpPr>
            <a:spLocks noGrp="1"/>
          </p:cNvSpPr>
          <p:nvPr>
            <p:ph type="ftr" sz="quarter" idx="10"/>
          </p:nvPr>
        </p:nvSpPr>
        <p:spPr/>
        <p:txBody>
          <a:bodyPr/>
          <a:lstStyle/>
          <a:p>
            <a:r>
              <a:rPr lang="en-US" altLang="en-US"/>
              <a:t>CH7 CMOS Amplifiers</a:t>
            </a:r>
          </a:p>
        </p:txBody>
      </p:sp>
      <p:sp>
        <p:nvSpPr>
          <p:cNvPr id="6" name="Slide Number Placeholder 5">
            <a:extLst>
              <a:ext uri="{FF2B5EF4-FFF2-40B4-BE49-F238E27FC236}">
                <a16:creationId xmlns:a16="http://schemas.microsoft.com/office/drawing/2014/main" id="{DC71ED91-84FA-43EA-8440-150C98198627}"/>
              </a:ext>
            </a:extLst>
          </p:cNvPr>
          <p:cNvSpPr>
            <a:spLocks noGrp="1"/>
          </p:cNvSpPr>
          <p:nvPr>
            <p:ph type="sldNum" sz="quarter" idx="11"/>
          </p:nvPr>
        </p:nvSpPr>
        <p:spPr/>
        <p:txBody>
          <a:bodyPr/>
          <a:lstStyle/>
          <a:p>
            <a:fld id="{31C566A2-C392-47DE-8582-1036A7F498E9}" type="slidenum">
              <a:rPr lang="en-US" altLang="en-US"/>
              <a:pPr/>
              <a:t>313</a:t>
            </a:fld>
            <a:endParaRPr lang="en-US" altLang="en-US"/>
          </a:p>
        </p:txBody>
      </p:sp>
      <p:sp>
        <p:nvSpPr>
          <p:cNvPr id="473090" name="Rectangle 2">
            <a:extLst>
              <a:ext uri="{FF2B5EF4-FFF2-40B4-BE49-F238E27FC236}">
                <a16:creationId xmlns:a16="http://schemas.microsoft.com/office/drawing/2014/main" id="{A600DB0A-B994-452F-91E1-550CAC8FDA72}"/>
              </a:ext>
            </a:extLst>
          </p:cNvPr>
          <p:cNvSpPr>
            <a:spLocks noGrp="1" noChangeArrowheads="1"/>
          </p:cNvSpPr>
          <p:nvPr>
            <p:ph type="title"/>
          </p:nvPr>
        </p:nvSpPr>
        <p:spPr/>
        <p:txBody>
          <a:bodyPr/>
          <a:lstStyle/>
          <a:p>
            <a:r>
              <a:rPr lang="en-US" altLang="en-US"/>
              <a:t>Current Sources</a:t>
            </a:r>
          </a:p>
        </p:txBody>
      </p:sp>
      <p:sp>
        <p:nvSpPr>
          <p:cNvPr id="473091" name="Rectangle 3">
            <a:extLst>
              <a:ext uri="{FF2B5EF4-FFF2-40B4-BE49-F238E27FC236}">
                <a16:creationId xmlns:a16="http://schemas.microsoft.com/office/drawing/2014/main" id="{C3FC5AEC-BE7E-4F18-80C0-7593A1849910}"/>
              </a:ext>
            </a:extLst>
          </p:cNvPr>
          <p:cNvSpPr>
            <a:spLocks noGrp="1" noChangeArrowheads="1"/>
          </p:cNvSpPr>
          <p:nvPr>
            <p:ph type="body" sz="half" idx="1"/>
          </p:nvPr>
        </p:nvSpPr>
        <p:spPr>
          <a:xfrm>
            <a:off x="711200" y="4953000"/>
            <a:ext cx="7772400" cy="1460500"/>
          </a:xfrm>
          <a:ln/>
        </p:spPr>
        <p:txBody>
          <a:bodyPr/>
          <a:lstStyle/>
          <a:p>
            <a:pPr>
              <a:lnSpc>
                <a:spcPct val="90000"/>
              </a:lnSpc>
            </a:pPr>
            <a:r>
              <a:rPr lang="en-US" altLang="en-US"/>
              <a:t>When in saturation region, a MOSFET behaves as a current source.</a:t>
            </a:r>
          </a:p>
          <a:p>
            <a:pPr>
              <a:lnSpc>
                <a:spcPct val="90000"/>
              </a:lnSpc>
            </a:pPr>
            <a:r>
              <a:rPr lang="en-US" altLang="en-US"/>
              <a:t>NMOS draws current from a point to ground (sinks current), whereas PMOS draws current from V</a:t>
            </a:r>
            <a:r>
              <a:rPr lang="en-US" altLang="en-US" baseline="-25000"/>
              <a:t>DD</a:t>
            </a:r>
            <a:r>
              <a:rPr lang="en-US" altLang="en-US"/>
              <a:t> to a point (sources current).</a:t>
            </a:r>
          </a:p>
        </p:txBody>
      </p:sp>
      <p:pic>
        <p:nvPicPr>
          <p:cNvPr id="473094" name="Picture 6">
            <a:extLst>
              <a:ext uri="{FF2B5EF4-FFF2-40B4-BE49-F238E27FC236}">
                <a16:creationId xmlns:a16="http://schemas.microsoft.com/office/drawing/2014/main" id="{A426CAF1-45D1-4CAE-A7DF-9B8CF0F0D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0960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344942EF-0104-40DA-827A-3040889FA744}"/>
              </a:ext>
            </a:extLst>
          </p:cNvPr>
          <p:cNvSpPr>
            <a:spLocks noGrp="1"/>
          </p:cNvSpPr>
          <p:nvPr>
            <p:ph type="ftr" sz="quarter" idx="10"/>
          </p:nvPr>
        </p:nvSpPr>
        <p:spPr/>
        <p:txBody>
          <a:bodyPr/>
          <a:lstStyle/>
          <a:p>
            <a:r>
              <a:rPr lang="en-US" altLang="en-US"/>
              <a:t>CH7 CMOS Amplifiers</a:t>
            </a:r>
          </a:p>
        </p:txBody>
      </p:sp>
      <p:sp>
        <p:nvSpPr>
          <p:cNvPr id="8" name="Slide Number Placeholder 6">
            <a:extLst>
              <a:ext uri="{FF2B5EF4-FFF2-40B4-BE49-F238E27FC236}">
                <a16:creationId xmlns:a16="http://schemas.microsoft.com/office/drawing/2014/main" id="{64AF4164-BC94-4C56-B28C-735098EE9581}"/>
              </a:ext>
            </a:extLst>
          </p:cNvPr>
          <p:cNvSpPr>
            <a:spLocks noGrp="1"/>
          </p:cNvSpPr>
          <p:nvPr>
            <p:ph type="sldNum" sz="quarter" idx="11"/>
          </p:nvPr>
        </p:nvSpPr>
        <p:spPr/>
        <p:txBody>
          <a:bodyPr/>
          <a:lstStyle/>
          <a:p>
            <a:fld id="{67C506DB-5735-4DFD-BB3B-C3B7B42A0721}" type="slidenum">
              <a:rPr lang="en-US" altLang="en-US"/>
              <a:pPr/>
              <a:t>314</a:t>
            </a:fld>
            <a:endParaRPr lang="en-US" altLang="en-US"/>
          </a:p>
        </p:txBody>
      </p:sp>
      <p:sp>
        <p:nvSpPr>
          <p:cNvPr id="474114" name="Rectangle 2">
            <a:extLst>
              <a:ext uri="{FF2B5EF4-FFF2-40B4-BE49-F238E27FC236}">
                <a16:creationId xmlns:a16="http://schemas.microsoft.com/office/drawing/2014/main" id="{CD01BB23-8A32-4D0C-8514-BADD52043440}"/>
              </a:ext>
            </a:extLst>
          </p:cNvPr>
          <p:cNvSpPr>
            <a:spLocks noGrp="1" noChangeArrowheads="1"/>
          </p:cNvSpPr>
          <p:nvPr>
            <p:ph type="title"/>
          </p:nvPr>
        </p:nvSpPr>
        <p:spPr/>
        <p:txBody>
          <a:bodyPr/>
          <a:lstStyle/>
          <a:p>
            <a:r>
              <a:rPr lang="en-US" altLang="en-US"/>
              <a:t>Common-Source Stage</a:t>
            </a:r>
          </a:p>
        </p:txBody>
      </p:sp>
      <p:pic>
        <p:nvPicPr>
          <p:cNvPr id="474125" name="Picture 13">
            <a:extLst>
              <a:ext uri="{FF2B5EF4-FFF2-40B4-BE49-F238E27FC236}">
                <a16:creationId xmlns:a16="http://schemas.microsoft.com/office/drawing/2014/main" id="{67791197-68C4-4C75-8C4B-1AF177F3C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8392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4126" name="Group 14">
            <a:extLst>
              <a:ext uri="{FF2B5EF4-FFF2-40B4-BE49-F238E27FC236}">
                <a16:creationId xmlns:a16="http://schemas.microsoft.com/office/drawing/2014/main" id="{03F20BA4-CD18-461C-8C79-C305969546E1}"/>
              </a:ext>
            </a:extLst>
          </p:cNvPr>
          <p:cNvGrpSpPr>
            <a:grpSpLocks/>
          </p:cNvGrpSpPr>
          <p:nvPr/>
        </p:nvGrpSpPr>
        <p:grpSpPr bwMode="auto">
          <a:xfrm>
            <a:off x="2895600" y="4152900"/>
            <a:ext cx="3352800" cy="2133600"/>
            <a:chOff x="1824" y="3072"/>
            <a:chExt cx="1728" cy="1056"/>
          </a:xfrm>
        </p:grpSpPr>
        <p:sp>
          <p:nvSpPr>
            <p:cNvPr id="474121" name="AutoShape 9">
              <a:extLst>
                <a:ext uri="{FF2B5EF4-FFF2-40B4-BE49-F238E27FC236}">
                  <a16:creationId xmlns:a16="http://schemas.microsoft.com/office/drawing/2014/main" id="{9904FE23-4F18-464C-9CBD-0DF3874D7DAB}"/>
                </a:ext>
              </a:extLst>
            </p:cNvPr>
            <p:cNvSpPr>
              <a:spLocks noChangeArrowheads="1"/>
            </p:cNvSpPr>
            <p:nvPr/>
          </p:nvSpPr>
          <p:spPr bwMode="auto">
            <a:xfrm>
              <a:off x="1824" y="3072"/>
              <a:ext cx="1728"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4119" name="Object 7">
              <a:extLst>
                <a:ext uri="{FF2B5EF4-FFF2-40B4-BE49-F238E27FC236}">
                  <a16:creationId xmlns:a16="http://schemas.microsoft.com/office/drawing/2014/main" id="{6D55B097-2ED1-4FD3-9C5F-8648B524F6FD}"/>
                </a:ext>
              </a:extLst>
            </p:cNvPr>
            <p:cNvGraphicFramePr>
              <a:graphicFrameLocks noChangeAspect="1"/>
            </p:cNvGraphicFramePr>
            <p:nvPr/>
          </p:nvGraphicFramePr>
          <p:xfrm>
            <a:off x="1920" y="3120"/>
            <a:ext cx="1584" cy="960"/>
          </p:xfrm>
          <a:graphic>
            <a:graphicData uri="http://schemas.openxmlformats.org/presentationml/2006/ole">
              <mc:AlternateContent xmlns:mc="http://schemas.openxmlformats.org/markup-compatibility/2006">
                <mc:Choice xmlns:v="urn:schemas-microsoft-com:vml" Requires="v">
                  <p:oleObj spid="_x0000_s120833" name="Equation" r:id="rId4" imgW="2412720" imgH="1396800" progId="Equation.3">
                    <p:embed/>
                  </p:oleObj>
                </mc:Choice>
                <mc:Fallback>
                  <p:oleObj name="Equation" r:id="rId4" imgW="2412720" imgH="1396800" progId="Equation.3">
                    <p:embed/>
                    <p:pic>
                      <p:nvPicPr>
                        <p:cNvPr id="474119" name="Object 7">
                          <a:extLst>
                            <a:ext uri="{FF2B5EF4-FFF2-40B4-BE49-F238E27FC236}">
                              <a16:creationId xmlns:a16="http://schemas.microsoft.com/office/drawing/2014/main" id="{6D55B097-2ED1-4FD3-9C5F-8648B524F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3120"/>
                          <a:ext cx="1584" cy="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A9F1439-FD25-4E21-B8A5-53BC59932ED1}"/>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93507914-7237-4BB2-9D7D-2EE591FDB790}"/>
              </a:ext>
            </a:extLst>
          </p:cNvPr>
          <p:cNvSpPr>
            <a:spLocks noGrp="1"/>
          </p:cNvSpPr>
          <p:nvPr>
            <p:ph type="sldNum" sz="quarter" idx="11"/>
          </p:nvPr>
        </p:nvSpPr>
        <p:spPr/>
        <p:txBody>
          <a:bodyPr/>
          <a:lstStyle/>
          <a:p>
            <a:fld id="{23A55551-8B8D-4A8D-B4FA-D929B872D1A4}" type="slidenum">
              <a:rPr lang="en-US" altLang="en-US"/>
              <a:pPr/>
              <a:t>315</a:t>
            </a:fld>
            <a:endParaRPr lang="en-US" altLang="en-US"/>
          </a:p>
        </p:txBody>
      </p:sp>
      <p:sp>
        <p:nvSpPr>
          <p:cNvPr id="475138" name="Rectangle 2">
            <a:extLst>
              <a:ext uri="{FF2B5EF4-FFF2-40B4-BE49-F238E27FC236}">
                <a16:creationId xmlns:a16="http://schemas.microsoft.com/office/drawing/2014/main" id="{B12C0C31-ACF1-4190-B714-0A12711AD2FD}"/>
              </a:ext>
            </a:extLst>
          </p:cNvPr>
          <p:cNvSpPr>
            <a:spLocks noGrp="1" noChangeArrowheads="1"/>
          </p:cNvSpPr>
          <p:nvPr>
            <p:ph type="title"/>
          </p:nvPr>
        </p:nvSpPr>
        <p:spPr/>
        <p:txBody>
          <a:bodyPr/>
          <a:lstStyle/>
          <a:p>
            <a:r>
              <a:rPr lang="en-US" altLang="en-US"/>
              <a:t>Operation in Saturation</a:t>
            </a:r>
          </a:p>
        </p:txBody>
      </p:sp>
      <p:sp>
        <p:nvSpPr>
          <p:cNvPr id="475139" name="Rectangle 3">
            <a:extLst>
              <a:ext uri="{FF2B5EF4-FFF2-40B4-BE49-F238E27FC236}">
                <a16:creationId xmlns:a16="http://schemas.microsoft.com/office/drawing/2014/main" id="{0CF80B1F-C746-4E0C-837D-47592A1206D4}"/>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In order to maintain operation in saturation, V</a:t>
            </a:r>
            <a:r>
              <a:rPr lang="en-US" altLang="en-US" baseline="-25000"/>
              <a:t>out </a:t>
            </a:r>
            <a:r>
              <a:rPr lang="en-US" altLang="en-US"/>
              <a:t>cannot fall below V</a:t>
            </a:r>
            <a:r>
              <a:rPr lang="en-US" altLang="en-US" baseline="-25000"/>
              <a:t>in </a:t>
            </a:r>
            <a:r>
              <a:rPr lang="en-US" altLang="en-US"/>
              <a:t>by more than one threshold voltage.  </a:t>
            </a:r>
          </a:p>
          <a:p>
            <a:pPr>
              <a:lnSpc>
                <a:spcPct val="90000"/>
              </a:lnSpc>
            </a:pPr>
            <a:r>
              <a:rPr lang="en-US" altLang="en-US"/>
              <a:t>The condition above ensures operation in saturation.  </a:t>
            </a:r>
          </a:p>
        </p:txBody>
      </p:sp>
      <p:grpSp>
        <p:nvGrpSpPr>
          <p:cNvPr id="475148" name="Group 12">
            <a:extLst>
              <a:ext uri="{FF2B5EF4-FFF2-40B4-BE49-F238E27FC236}">
                <a16:creationId xmlns:a16="http://schemas.microsoft.com/office/drawing/2014/main" id="{6BDA28EA-2621-4DCA-B700-E824726BB574}"/>
              </a:ext>
            </a:extLst>
          </p:cNvPr>
          <p:cNvGrpSpPr>
            <a:grpSpLocks/>
          </p:cNvGrpSpPr>
          <p:nvPr/>
        </p:nvGrpSpPr>
        <p:grpSpPr bwMode="auto">
          <a:xfrm>
            <a:off x="4648200" y="2438400"/>
            <a:ext cx="3657600" cy="990600"/>
            <a:chOff x="2688" y="1536"/>
            <a:chExt cx="2112" cy="528"/>
          </a:xfrm>
        </p:grpSpPr>
        <p:sp>
          <p:nvSpPr>
            <p:cNvPr id="475143" name="AutoShape 7">
              <a:extLst>
                <a:ext uri="{FF2B5EF4-FFF2-40B4-BE49-F238E27FC236}">
                  <a16:creationId xmlns:a16="http://schemas.microsoft.com/office/drawing/2014/main" id="{DEBB1F70-9B91-458E-AB95-677695D0077D}"/>
                </a:ext>
              </a:extLst>
            </p:cNvPr>
            <p:cNvSpPr>
              <a:spLocks noChangeArrowheads="1"/>
            </p:cNvSpPr>
            <p:nvPr/>
          </p:nvSpPr>
          <p:spPr bwMode="auto">
            <a:xfrm>
              <a:off x="2688" y="1536"/>
              <a:ext cx="211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5142" name="Object 6">
              <a:extLst>
                <a:ext uri="{FF2B5EF4-FFF2-40B4-BE49-F238E27FC236}">
                  <a16:creationId xmlns:a16="http://schemas.microsoft.com/office/drawing/2014/main" id="{84AC8C89-70EA-4723-AAA2-E0C7C184F4A3}"/>
                </a:ext>
              </a:extLst>
            </p:cNvPr>
            <p:cNvGraphicFramePr>
              <a:graphicFrameLocks noChangeAspect="1"/>
            </p:cNvGraphicFramePr>
            <p:nvPr/>
          </p:nvGraphicFramePr>
          <p:xfrm>
            <a:off x="2739" y="1659"/>
            <a:ext cx="2013" cy="261"/>
          </p:xfrm>
          <a:graphic>
            <a:graphicData uri="http://schemas.openxmlformats.org/presentationml/2006/ole">
              <mc:AlternateContent xmlns:mc="http://schemas.openxmlformats.org/markup-compatibility/2006">
                <mc:Choice xmlns:v="urn:schemas-microsoft-com:vml" Requires="v">
                  <p:oleObj spid="_x0000_s121857" name="Equation" r:id="rId3" imgW="2933640" imgH="380880" progId="Equation.3">
                    <p:embed/>
                  </p:oleObj>
                </mc:Choice>
                <mc:Fallback>
                  <p:oleObj name="Equation" r:id="rId3" imgW="2933640" imgH="380880" progId="Equation.3">
                    <p:embed/>
                    <p:pic>
                      <p:nvPicPr>
                        <p:cNvPr id="475142" name="Object 6">
                          <a:extLst>
                            <a:ext uri="{FF2B5EF4-FFF2-40B4-BE49-F238E27FC236}">
                              <a16:creationId xmlns:a16="http://schemas.microsoft.com/office/drawing/2014/main" id="{84AC8C89-70EA-4723-AAA2-E0C7C184F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 y="1659"/>
                          <a:ext cx="2013"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75150" name="Picture 14">
            <a:extLst>
              <a:ext uri="{FF2B5EF4-FFF2-40B4-BE49-F238E27FC236}">
                <a16:creationId xmlns:a16="http://schemas.microsoft.com/office/drawing/2014/main" id="{7ED7C03D-7DEA-47C6-857E-8B2F4179E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447800"/>
            <a:ext cx="42672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3712E859-B6A1-4C7A-A73C-878166E06672}"/>
              </a:ext>
            </a:extLst>
          </p:cNvPr>
          <p:cNvSpPr>
            <a:spLocks noGrp="1"/>
          </p:cNvSpPr>
          <p:nvPr>
            <p:ph type="sldNum" sz="quarter" idx="11"/>
          </p:nvPr>
        </p:nvSpPr>
        <p:spPr/>
        <p:txBody>
          <a:bodyPr/>
          <a:lstStyle/>
          <a:p>
            <a:fld id="{C7B7DDD6-9385-4823-852C-7784A11861BC}" type="slidenum">
              <a:rPr lang="en-US" altLang="en-US"/>
              <a:pPr/>
              <a:t>316</a:t>
            </a:fld>
            <a:endParaRPr lang="en-US" altLang="en-US"/>
          </a:p>
        </p:txBody>
      </p:sp>
      <p:sp>
        <p:nvSpPr>
          <p:cNvPr id="941058" name="Rectangle 2">
            <a:extLst>
              <a:ext uri="{FF2B5EF4-FFF2-40B4-BE49-F238E27FC236}">
                <a16:creationId xmlns:a16="http://schemas.microsoft.com/office/drawing/2014/main" id="{30CD1C75-C87A-410A-8F18-C68E8353B31C}"/>
              </a:ext>
            </a:extLst>
          </p:cNvPr>
          <p:cNvSpPr>
            <a:spLocks noGrp="1" noChangeArrowheads="1"/>
          </p:cNvSpPr>
          <p:nvPr>
            <p:ph type="title"/>
          </p:nvPr>
        </p:nvSpPr>
        <p:spPr/>
        <p:txBody>
          <a:bodyPr/>
          <a:lstStyle/>
          <a:p>
            <a:r>
              <a:rPr lang="en-US" altLang="en-US"/>
              <a:t>CS Stage with </a:t>
            </a:r>
            <a:r>
              <a:rPr lang="en-US" altLang="en-US">
                <a:sym typeface="Symbol" panose="05050102010706020507" pitchFamily="18" charset="2"/>
              </a:rPr>
              <a:t></a:t>
            </a:r>
            <a:r>
              <a:rPr lang="en-US" altLang="en-US">
                <a:cs typeface="Arial" panose="020B0604020202020204" pitchFamily="34" charset="0"/>
                <a:sym typeface="Symbol" panose="05050102010706020507" pitchFamily="18" charset="2"/>
              </a:rPr>
              <a:t>=0</a:t>
            </a:r>
          </a:p>
        </p:txBody>
      </p:sp>
      <p:pic>
        <p:nvPicPr>
          <p:cNvPr id="941060" name="Picture 4">
            <a:extLst>
              <a:ext uri="{FF2B5EF4-FFF2-40B4-BE49-F238E27FC236}">
                <a16:creationId xmlns:a16="http://schemas.microsoft.com/office/drawing/2014/main" id="{287446DF-E8A7-4811-B9CD-845569420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56388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41064" name="Group 8">
            <a:extLst>
              <a:ext uri="{FF2B5EF4-FFF2-40B4-BE49-F238E27FC236}">
                <a16:creationId xmlns:a16="http://schemas.microsoft.com/office/drawing/2014/main" id="{7C4938BB-9304-45C4-85F8-2140DC4998A4}"/>
              </a:ext>
            </a:extLst>
          </p:cNvPr>
          <p:cNvGrpSpPr>
            <a:grpSpLocks/>
          </p:cNvGrpSpPr>
          <p:nvPr/>
        </p:nvGrpSpPr>
        <p:grpSpPr bwMode="auto">
          <a:xfrm>
            <a:off x="3276600" y="4191000"/>
            <a:ext cx="2362200" cy="2057400"/>
            <a:chOff x="3552" y="1728"/>
            <a:chExt cx="1488" cy="1296"/>
          </a:xfrm>
        </p:grpSpPr>
        <p:sp>
          <p:nvSpPr>
            <p:cNvPr id="941063" name="AutoShape 7">
              <a:extLst>
                <a:ext uri="{FF2B5EF4-FFF2-40B4-BE49-F238E27FC236}">
                  <a16:creationId xmlns:a16="http://schemas.microsoft.com/office/drawing/2014/main" id="{83A754FF-4C76-48E7-BF6A-169A4D183135}"/>
                </a:ext>
              </a:extLst>
            </p:cNvPr>
            <p:cNvSpPr>
              <a:spLocks noChangeArrowheads="1"/>
            </p:cNvSpPr>
            <p:nvPr/>
          </p:nvSpPr>
          <p:spPr bwMode="auto">
            <a:xfrm>
              <a:off x="3552" y="1728"/>
              <a:ext cx="1488" cy="129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41062" name="Object 6">
              <a:extLst>
                <a:ext uri="{FF2B5EF4-FFF2-40B4-BE49-F238E27FC236}">
                  <a16:creationId xmlns:a16="http://schemas.microsoft.com/office/drawing/2014/main" id="{CC9980B0-5365-47DF-B587-B44A75726DA0}"/>
                </a:ext>
              </a:extLst>
            </p:cNvPr>
            <p:cNvGraphicFramePr>
              <a:graphicFrameLocks noChangeAspect="1"/>
            </p:cNvGraphicFramePr>
            <p:nvPr/>
          </p:nvGraphicFramePr>
          <p:xfrm>
            <a:off x="3648" y="1776"/>
            <a:ext cx="1344" cy="1204"/>
          </p:xfrm>
          <a:graphic>
            <a:graphicData uri="http://schemas.openxmlformats.org/presentationml/2006/ole">
              <mc:AlternateContent xmlns:mc="http://schemas.openxmlformats.org/markup-compatibility/2006">
                <mc:Choice xmlns:v="urn:schemas-microsoft-com:vml" Requires="v">
                  <p:oleObj spid="_x0000_s122881" name="Equation" r:id="rId4" imgW="1218960" imgH="1091880" progId="Equation.3">
                    <p:embed/>
                  </p:oleObj>
                </mc:Choice>
                <mc:Fallback>
                  <p:oleObj name="Equation" r:id="rId4" imgW="1218960" imgH="1091880" progId="Equation.3">
                    <p:embed/>
                    <p:pic>
                      <p:nvPicPr>
                        <p:cNvPr id="941062" name="Object 6">
                          <a:extLst>
                            <a:ext uri="{FF2B5EF4-FFF2-40B4-BE49-F238E27FC236}">
                              <a16:creationId xmlns:a16="http://schemas.microsoft.com/office/drawing/2014/main" id="{CC9980B0-5365-47DF-B587-B44A75726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776"/>
                          <a:ext cx="1344" cy="1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8B596A62-5B74-4ADF-9580-495B212B3207}"/>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CDD14641-B8A2-4260-9522-B5557C23DD1F}"/>
              </a:ext>
            </a:extLst>
          </p:cNvPr>
          <p:cNvSpPr>
            <a:spLocks noGrp="1"/>
          </p:cNvSpPr>
          <p:nvPr>
            <p:ph type="sldNum" sz="quarter" idx="11"/>
          </p:nvPr>
        </p:nvSpPr>
        <p:spPr/>
        <p:txBody>
          <a:bodyPr/>
          <a:lstStyle/>
          <a:p>
            <a:fld id="{ABE154B6-A8E3-4C61-A9D2-6C51671E91A6}" type="slidenum">
              <a:rPr lang="en-US" altLang="en-US"/>
              <a:pPr/>
              <a:t>317</a:t>
            </a:fld>
            <a:endParaRPr lang="en-US" altLang="en-US"/>
          </a:p>
        </p:txBody>
      </p:sp>
      <p:pic>
        <p:nvPicPr>
          <p:cNvPr id="476170" name="Picture 10">
            <a:extLst>
              <a:ext uri="{FF2B5EF4-FFF2-40B4-BE49-F238E27FC236}">
                <a16:creationId xmlns:a16="http://schemas.microsoft.com/office/drawing/2014/main" id="{BFC1C9EF-53FD-4E53-8274-32AB657B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27100"/>
            <a:ext cx="6172200"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6162" name="Rectangle 2">
            <a:extLst>
              <a:ext uri="{FF2B5EF4-FFF2-40B4-BE49-F238E27FC236}">
                <a16:creationId xmlns:a16="http://schemas.microsoft.com/office/drawing/2014/main" id="{C980324F-FD49-420F-BB07-226F5AE89649}"/>
              </a:ext>
            </a:extLst>
          </p:cNvPr>
          <p:cNvSpPr>
            <a:spLocks noGrp="1" noChangeArrowheads="1"/>
          </p:cNvSpPr>
          <p:nvPr>
            <p:ph type="title"/>
          </p:nvPr>
        </p:nvSpPr>
        <p:spPr/>
        <p:txBody>
          <a:bodyPr/>
          <a:lstStyle/>
          <a:p>
            <a:r>
              <a:rPr lang="en-US" altLang="en-US"/>
              <a:t>CS Stage with </a:t>
            </a:r>
            <a:r>
              <a:rPr lang="en-US" altLang="en-US">
                <a:sym typeface="Symbol" panose="05050102010706020507" pitchFamily="18" charset="2"/>
              </a:rPr>
              <a:t>  0</a:t>
            </a:r>
          </a:p>
        </p:txBody>
      </p:sp>
      <p:sp>
        <p:nvSpPr>
          <p:cNvPr id="476163" name="Rectangle 3">
            <a:extLst>
              <a:ext uri="{FF2B5EF4-FFF2-40B4-BE49-F238E27FC236}">
                <a16:creationId xmlns:a16="http://schemas.microsoft.com/office/drawing/2014/main" id="{399D89D7-5813-4447-AF8D-02FD6F2DB987}"/>
              </a:ext>
            </a:extLst>
          </p:cNvPr>
          <p:cNvSpPr>
            <a:spLocks noGrp="1" noChangeArrowheads="1"/>
          </p:cNvSpPr>
          <p:nvPr>
            <p:ph type="body" sz="half" idx="1"/>
          </p:nvPr>
        </p:nvSpPr>
        <p:spPr>
          <a:xfrm>
            <a:off x="685800" y="5562600"/>
            <a:ext cx="7772400" cy="838200"/>
          </a:xfrm>
          <a:ln/>
        </p:spPr>
        <p:txBody>
          <a:bodyPr/>
          <a:lstStyle/>
          <a:p>
            <a:r>
              <a:rPr lang="en-US" altLang="en-US">
                <a:sym typeface="Symbol" panose="05050102010706020507" pitchFamily="18" charset="2"/>
              </a:rPr>
              <a:t>However, Early effect and channel length modulation affect CE and CS stages in a similar manner.</a:t>
            </a:r>
          </a:p>
        </p:txBody>
      </p:sp>
      <p:grpSp>
        <p:nvGrpSpPr>
          <p:cNvPr id="476171" name="Group 11">
            <a:extLst>
              <a:ext uri="{FF2B5EF4-FFF2-40B4-BE49-F238E27FC236}">
                <a16:creationId xmlns:a16="http://schemas.microsoft.com/office/drawing/2014/main" id="{2A2C6429-2DB3-4204-AAC3-8FA424BFF9D2}"/>
              </a:ext>
            </a:extLst>
          </p:cNvPr>
          <p:cNvGrpSpPr>
            <a:grpSpLocks/>
          </p:cNvGrpSpPr>
          <p:nvPr/>
        </p:nvGrpSpPr>
        <p:grpSpPr bwMode="auto">
          <a:xfrm>
            <a:off x="3213100" y="3225800"/>
            <a:ext cx="3200400" cy="2209800"/>
            <a:chOff x="3168" y="1344"/>
            <a:chExt cx="1536" cy="960"/>
          </a:xfrm>
        </p:grpSpPr>
        <p:sp>
          <p:nvSpPr>
            <p:cNvPr id="476168" name="AutoShape 8">
              <a:extLst>
                <a:ext uri="{FF2B5EF4-FFF2-40B4-BE49-F238E27FC236}">
                  <a16:creationId xmlns:a16="http://schemas.microsoft.com/office/drawing/2014/main" id="{17325D66-7507-4D29-BDC7-39544BD5D6D3}"/>
                </a:ext>
              </a:extLst>
            </p:cNvPr>
            <p:cNvSpPr>
              <a:spLocks noChangeArrowheads="1"/>
            </p:cNvSpPr>
            <p:nvPr/>
          </p:nvSpPr>
          <p:spPr bwMode="auto">
            <a:xfrm>
              <a:off x="3168" y="1344"/>
              <a:ext cx="1536" cy="96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6167" name="Object 7">
              <a:extLst>
                <a:ext uri="{FF2B5EF4-FFF2-40B4-BE49-F238E27FC236}">
                  <a16:creationId xmlns:a16="http://schemas.microsoft.com/office/drawing/2014/main" id="{2212EF46-3D59-4375-8102-79CEF25A2909}"/>
                </a:ext>
              </a:extLst>
            </p:cNvPr>
            <p:cNvGraphicFramePr>
              <a:graphicFrameLocks noChangeAspect="1"/>
            </p:cNvGraphicFramePr>
            <p:nvPr/>
          </p:nvGraphicFramePr>
          <p:xfrm>
            <a:off x="3312" y="1440"/>
            <a:ext cx="1296" cy="778"/>
          </p:xfrm>
          <a:graphic>
            <a:graphicData uri="http://schemas.openxmlformats.org/presentationml/2006/ole">
              <mc:AlternateContent xmlns:mc="http://schemas.openxmlformats.org/markup-compatibility/2006">
                <mc:Choice xmlns:v="urn:schemas-microsoft-com:vml" Requires="v">
                  <p:oleObj spid="_x0000_s123905" name="Equation" r:id="rId4" imgW="2158920" imgH="1295280" progId="Equation.3">
                    <p:embed/>
                  </p:oleObj>
                </mc:Choice>
                <mc:Fallback>
                  <p:oleObj name="Equation" r:id="rId4" imgW="2158920" imgH="1295280" progId="Equation.3">
                    <p:embed/>
                    <p:pic>
                      <p:nvPicPr>
                        <p:cNvPr id="476167" name="Object 7">
                          <a:extLst>
                            <a:ext uri="{FF2B5EF4-FFF2-40B4-BE49-F238E27FC236}">
                              <a16:creationId xmlns:a16="http://schemas.microsoft.com/office/drawing/2014/main" id="{2212EF46-3D59-4375-8102-79CEF25A2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 y="1440"/>
                          <a:ext cx="1296" cy="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9DEA9F5-6A69-4D2B-B122-683B51E46D9B}"/>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0267490C-A3D2-45B7-970A-0E8F42068F94}"/>
              </a:ext>
            </a:extLst>
          </p:cNvPr>
          <p:cNvSpPr>
            <a:spLocks noGrp="1"/>
          </p:cNvSpPr>
          <p:nvPr>
            <p:ph type="sldNum" sz="quarter" idx="11"/>
          </p:nvPr>
        </p:nvSpPr>
        <p:spPr/>
        <p:txBody>
          <a:bodyPr/>
          <a:lstStyle/>
          <a:p>
            <a:fld id="{488C89F7-919B-4967-AADF-F72B39F6E213}" type="slidenum">
              <a:rPr lang="en-US" altLang="en-US"/>
              <a:pPr/>
              <a:t>318</a:t>
            </a:fld>
            <a:endParaRPr lang="en-US" altLang="en-US"/>
          </a:p>
        </p:txBody>
      </p:sp>
      <p:sp>
        <p:nvSpPr>
          <p:cNvPr id="477186" name="Rectangle 2">
            <a:extLst>
              <a:ext uri="{FF2B5EF4-FFF2-40B4-BE49-F238E27FC236}">
                <a16:creationId xmlns:a16="http://schemas.microsoft.com/office/drawing/2014/main" id="{CAE657D8-4FC2-4033-8876-D12B086BA7F1}"/>
              </a:ext>
            </a:extLst>
          </p:cNvPr>
          <p:cNvSpPr>
            <a:spLocks noGrp="1" noChangeArrowheads="1"/>
          </p:cNvSpPr>
          <p:nvPr>
            <p:ph type="title"/>
          </p:nvPr>
        </p:nvSpPr>
        <p:spPr/>
        <p:txBody>
          <a:bodyPr/>
          <a:lstStyle/>
          <a:p>
            <a:r>
              <a:rPr lang="en-US" altLang="en-US"/>
              <a:t>CS Gain Variation with Channel Length</a:t>
            </a:r>
          </a:p>
        </p:txBody>
      </p:sp>
      <p:sp>
        <p:nvSpPr>
          <p:cNvPr id="477187" name="Rectangle 3">
            <a:extLst>
              <a:ext uri="{FF2B5EF4-FFF2-40B4-BE49-F238E27FC236}">
                <a16:creationId xmlns:a16="http://schemas.microsoft.com/office/drawing/2014/main" id="{CD3FC39E-E5B6-4926-9445-C7E49AB57E96}"/>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solidFill>
                  <a:schemeClr val="tx1"/>
                </a:solidFill>
              </a:rPr>
              <a:t>Since </a:t>
            </a:r>
            <a:r>
              <a:rPr lang="en-US" altLang="en-US">
                <a:solidFill>
                  <a:schemeClr val="tx1"/>
                </a:solidFill>
                <a:sym typeface="Symbol" panose="05050102010706020507" pitchFamily="18" charset="2"/>
              </a:rPr>
              <a:t> is inversely proportional to L, the voltage gain actually becomes proportional to the square root of L.  </a:t>
            </a:r>
          </a:p>
        </p:txBody>
      </p:sp>
      <p:pic>
        <p:nvPicPr>
          <p:cNvPr id="477194" name="Picture 10">
            <a:extLst>
              <a:ext uri="{FF2B5EF4-FFF2-40B4-BE49-F238E27FC236}">
                <a16:creationId xmlns:a16="http://schemas.microsoft.com/office/drawing/2014/main" id="{1AE34F96-80FE-4118-8423-41237B191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16000"/>
            <a:ext cx="7467600"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7195" name="Group 11">
            <a:extLst>
              <a:ext uri="{FF2B5EF4-FFF2-40B4-BE49-F238E27FC236}">
                <a16:creationId xmlns:a16="http://schemas.microsoft.com/office/drawing/2014/main" id="{5A7E5A44-FE3B-421A-9E31-2C752523A4A1}"/>
              </a:ext>
            </a:extLst>
          </p:cNvPr>
          <p:cNvGrpSpPr>
            <a:grpSpLocks/>
          </p:cNvGrpSpPr>
          <p:nvPr/>
        </p:nvGrpSpPr>
        <p:grpSpPr bwMode="auto">
          <a:xfrm>
            <a:off x="2159000" y="3606800"/>
            <a:ext cx="4953000" cy="1905000"/>
            <a:chOff x="3264" y="1488"/>
            <a:chExt cx="1872" cy="624"/>
          </a:xfrm>
        </p:grpSpPr>
        <p:sp>
          <p:nvSpPr>
            <p:cNvPr id="477192" name="AutoShape 8">
              <a:extLst>
                <a:ext uri="{FF2B5EF4-FFF2-40B4-BE49-F238E27FC236}">
                  <a16:creationId xmlns:a16="http://schemas.microsoft.com/office/drawing/2014/main" id="{5130CD09-8F7A-47FC-97D6-3D3AABFA564C}"/>
                </a:ext>
              </a:extLst>
            </p:cNvPr>
            <p:cNvSpPr>
              <a:spLocks noChangeArrowheads="1"/>
            </p:cNvSpPr>
            <p:nvPr/>
          </p:nvSpPr>
          <p:spPr bwMode="auto">
            <a:xfrm>
              <a:off x="3264" y="1488"/>
              <a:ext cx="1872"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7191" name="Object 7">
              <a:extLst>
                <a:ext uri="{FF2B5EF4-FFF2-40B4-BE49-F238E27FC236}">
                  <a16:creationId xmlns:a16="http://schemas.microsoft.com/office/drawing/2014/main" id="{26938EB0-B8B6-4A47-9243-3B56FECD8B88}"/>
                </a:ext>
              </a:extLst>
            </p:cNvPr>
            <p:cNvGraphicFramePr>
              <a:graphicFrameLocks noChangeAspect="1"/>
            </p:cNvGraphicFramePr>
            <p:nvPr/>
          </p:nvGraphicFramePr>
          <p:xfrm>
            <a:off x="3408" y="1536"/>
            <a:ext cx="1632" cy="494"/>
          </p:xfrm>
          <a:graphic>
            <a:graphicData uri="http://schemas.openxmlformats.org/presentationml/2006/ole">
              <mc:AlternateContent xmlns:mc="http://schemas.openxmlformats.org/markup-compatibility/2006">
                <mc:Choice xmlns:v="urn:schemas-microsoft-com:vml" Requires="v">
                  <p:oleObj spid="_x0000_s124929" name="Equation" r:id="rId4" imgW="3949560" imgH="1193760" progId="Equation.3">
                    <p:embed/>
                  </p:oleObj>
                </mc:Choice>
                <mc:Fallback>
                  <p:oleObj name="Equation" r:id="rId4" imgW="3949560" imgH="1193760" progId="Equation.3">
                    <p:embed/>
                    <p:pic>
                      <p:nvPicPr>
                        <p:cNvPr id="477191" name="Object 7">
                          <a:extLst>
                            <a:ext uri="{FF2B5EF4-FFF2-40B4-BE49-F238E27FC236}">
                              <a16:creationId xmlns:a16="http://schemas.microsoft.com/office/drawing/2014/main" id="{26938EB0-B8B6-4A47-9243-3B56FECD8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1536"/>
                          <a:ext cx="1632"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A7DB7B1-5201-4435-9807-9C11DDBFA266}"/>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4BA100DC-567E-49F7-B9CA-BF76CDD4649A}"/>
              </a:ext>
            </a:extLst>
          </p:cNvPr>
          <p:cNvSpPr>
            <a:spLocks noGrp="1"/>
          </p:cNvSpPr>
          <p:nvPr>
            <p:ph type="sldNum" sz="quarter" idx="11"/>
          </p:nvPr>
        </p:nvSpPr>
        <p:spPr/>
        <p:txBody>
          <a:bodyPr/>
          <a:lstStyle/>
          <a:p>
            <a:fld id="{A327EB03-359A-4A12-B4ED-E9AD5440997A}" type="slidenum">
              <a:rPr lang="en-US" altLang="en-US"/>
              <a:pPr/>
              <a:t>319</a:t>
            </a:fld>
            <a:endParaRPr lang="en-US" altLang="en-US"/>
          </a:p>
        </p:txBody>
      </p:sp>
      <p:sp>
        <p:nvSpPr>
          <p:cNvPr id="478210" name="Rectangle 2">
            <a:extLst>
              <a:ext uri="{FF2B5EF4-FFF2-40B4-BE49-F238E27FC236}">
                <a16:creationId xmlns:a16="http://schemas.microsoft.com/office/drawing/2014/main" id="{8B6EE7C9-B496-4D75-9322-EA7560DEC50B}"/>
              </a:ext>
            </a:extLst>
          </p:cNvPr>
          <p:cNvSpPr>
            <a:spLocks noGrp="1" noChangeArrowheads="1"/>
          </p:cNvSpPr>
          <p:nvPr>
            <p:ph type="title"/>
          </p:nvPr>
        </p:nvSpPr>
        <p:spPr/>
        <p:txBody>
          <a:bodyPr/>
          <a:lstStyle/>
          <a:p>
            <a:r>
              <a:rPr lang="en-US" altLang="en-US"/>
              <a:t>CS Stage with Current-Source Load</a:t>
            </a:r>
          </a:p>
        </p:txBody>
      </p:sp>
      <p:sp>
        <p:nvSpPr>
          <p:cNvPr id="478211" name="Rectangle 3">
            <a:extLst>
              <a:ext uri="{FF2B5EF4-FFF2-40B4-BE49-F238E27FC236}">
                <a16:creationId xmlns:a16="http://schemas.microsoft.com/office/drawing/2014/main" id="{9D998BDE-CDFA-4E4E-8FE0-6B721018F202}"/>
              </a:ext>
            </a:extLst>
          </p:cNvPr>
          <p:cNvSpPr>
            <a:spLocks noGrp="1" noChangeArrowheads="1"/>
          </p:cNvSpPr>
          <p:nvPr>
            <p:ph type="body" sz="half" idx="1"/>
          </p:nvPr>
        </p:nvSpPr>
        <p:spPr>
          <a:xfrm>
            <a:off x="685800" y="4876800"/>
            <a:ext cx="7772400" cy="1524000"/>
          </a:xfrm>
          <a:ln/>
        </p:spPr>
        <p:txBody>
          <a:bodyPr/>
          <a:lstStyle/>
          <a:p>
            <a:pPr>
              <a:lnSpc>
                <a:spcPct val="90000"/>
              </a:lnSpc>
            </a:pPr>
            <a:r>
              <a:rPr lang="en-US" altLang="en-US"/>
              <a:t>To alleviate the headroom problem, an active current-source load is used.</a:t>
            </a:r>
          </a:p>
          <a:p>
            <a:pPr>
              <a:lnSpc>
                <a:spcPct val="90000"/>
              </a:lnSpc>
            </a:pPr>
            <a:r>
              <a:rPr lang="en-US" altLang="en-US"/>
              <a:t>This is advantageous because a current-source has a high output resistance and can tolerate a small voltage drop across it.</a:t>
            </a:r>
            <a:r>
              <a:rPr lang="en-US" altLang="en-US" sz="1800"/>
              <a:t>  </a:t>
            </a:r>
          </a:p>
        </p:txBody>
      </p:sp>
      <p:pic>
        <p:nvPicPr>
          <p:cNvPr id="478218" name="Picture 10">
            <a:extLst>
              <a:ext uri="{FF2B5EF4-FFF2-40B4-BE49-F238E27FC236}">
                <a16:creationId xmlns:a16="http://schemas.microsoft.com/office/drawing/2014/main" id="{5A3A1D8C-B151-4B7E-B9F3-08D6F9F10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305800"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8219" name="Group 11">
            <a:extLst>
              <a:ext uri="{FF2B5EF4-FFF2-40B4-BE49-F238E27FC236}">
                <a16:creationId xmlns:a16="http://schemas.microsoft.com/office/drawing/2014/main" id="{F2ADFEA9-A60E-4ED6-BBC7-A0FA6FFBE396}"/>
              </a:ext>
            </a:extLst>
          </p:cNvPr>
          <p:cNvGrpSpPr>
            <a:grpSpLocks/>
          </p:cNvGrpSpPr>
          <p:nvPr/>
        </p:nvGrpSpPr>
        <p:grpSpPr bwMode="auto">
          <a:xfrm>
            <a:off x="2438400" y="3429000"/>
            <a:ext cx="3454400" cy="1320800"/>
            <a:chOff x="3648" y="1488"/>
            <a:chExt cx="1488" cy="576"/>
          </a:xfrm>
        </p:grpSpPr>
        <p:sp>
          <p:nvSpPr>
            <p:cNvPr id="478216" name="AutoShape 8">
              <a:extLst>
                <a:ext uri="{FF2B5EF4-FFF2-40B4-BE49-F238E27FC236}">
                  <a16:creationId xmlns:a16="http://schemas.microsoft.com/office/drawing/2014/main" id="{8BED3E46-A763-42FD-9F5B-A089DD6E4E6D}"/>
                </a:ext>
              </a:extLst>
            </p:cNvPr>
            <p:cNvSpPr>
              <a:spLocks noChangeArrowheads="1"/>
            </p:cNvSpPr>
            <p:nvPr/>
          </p:nvSpPr>
          <p:spPr bwMode="auto">
            <a:xfrm>
              <a:off x="3648" y="1488"/>
              <a:ext cx="1488"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8214" name="Object 6">
              <a:extLst>
                <a:ext uri="{FF2B5EF4-FFF2-40B4-BE49-F238E27FC236}">
                  <a16:creationId xmlns:a16="http://schemas.microsoft.com/office/drawing/2014/main" id="{E87B6FB0-41D4-484C-9DA1-3F5EB6422432}"/>
                </a:ext>
              </a:extLst>
            </p:cNvPr>
            <p:cNvGraphicFramePr>
              <a:graphicFrameLocks noChangeAspect="1"/>
            </p:cNvGraphicFramePr>
            <p:nvPr/>
          </p:nvGraphicFramePr>
          <p:xfrm>
            <a:off x="3696" y="1536"/>
            <a:ext cx="1392" cy="505"/>
          </p:xfrm>
          <a:graphic>
            <a:graphicData uri="http://schemas.openxmlformats.org/presentationml/2006/ole">
              <mc:AlternateContent xmlns:mc="http://schemas.openxmlformats.org/markup-compatibility/2006">
                <mc:Choice xmlns:v="urn:schemas-microsoft-com:vml" Requires="v">
                  <p:oleObj spid="_x0000_s125953" name="Equation" r:id="rId4" imgW="2311200" imgH="838080" progId="Equation.3">
                    <p:embed/>
                  </p:oleObj>
                </mc:Choice>
                <mc:Fallback>
                  <p:oleObj name="Equation" r:id="rId4" imgW="2311200" imgH="838080" progId="Equation.3">
                    <p:embed/>
                    <p:pic>
                      <p:nvPicPr>
                        <p:cNvPr id="478214" name="Object 6">
                          <a:extLst>
                            <a:ext uri="{FF2B5EF4-FFF2-40B4-BE49-F238E27FC236}">
                              <a16:creationId xmlns:a16="http://schemas.microsoft.com/office/drawing/2014/main" id="{E87B6FB0-41D4-484C-9DA1-3F5EB6422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536"/>
                          <a:ext cx="1392" cy="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02516124-1886-482F-98A8-1F4B42DA65D2}"/>
              </a:ext>
            </a:extLst>
          </p:cNvPr>
          <p:cNvSpPr>
            <a:spLocks noGrp="1"/>
          </p:cNvSpPr>
          <p:nvPr>
            <p:ph type="ftr" sz="quarter" idx="10"/>
          </p:nvPr>
        </p:nvSpPr>
        <p:spPr/>
        <p:txBody>
          <a:bodyPr/>
          <a:lstStyle/>
          <a:p>
            <a:r>
              <a:rPr lang="en-US" altLang="en-US"/>
              <a:t>CH2    Basic Physics of Semiconductors </a:t>
            </a:r>
          </a:p>
        </p:txBody>
      </p:sp>
      <p:sp>
        <p:nvSpPr>
          <p:cNvPr id="9" name="Slide Number Placeholder 6">
            <a:extLst>
              <a:ext uri="{FF2B5EF4-FFF2-40B4-BE49-F238E27FC236}">
                <a16:creationId xmlns:a16="http://schemas.microsoft.com/office/drawing/2014/main" id="{43802456-99CA-42DE-882B-868D617206A8}"/>
              </a:ext>
            </a:extLst>
          </p:cNvPr>
          <p:cNvSpPr>
            <a:spLocks noGrp="1"/>
          </p:cNvSpPr>
          <p:nvPr>
            <p:ph type="sldNum" sz="quarter" idx="11"/>
          </p:nvPr>
        </p:nvSpPr>
        <p:spPr/>
        <p:txBody>
          <a:bodyPr/>
          <a:lstStyle/>
          <a:p>
            <a:fld id="{A0ED7EE4-BA68-4E10-9703-B8383DB50B11}" type="slidenum">
              <a:rPr lang="en-US" altLang="en-US"/>
              <a:pPr/>
              <a:t>32</a:t>
            </a:fld>
            <a:endParaRPr lang="en-US" altLang="en-US"/>
          </a:p>
        </p:txBody>
      </p:sp>
      <p:sp>
        <p:nvSpPr>
          <p:cNvPr id="36866" name="Rectangle 2">
            <a:extLst>
              <a:ext uri="{FF2B5EF4-FFF2-40B4-BE49-F238E27FC236}">
                <a16:creationId xmlns:a16="http://schemas.microsoft.com/office/drawing/2014/main" id="{01E84D6B-5232-45E3-90D9-BF127792BDF3}"/>
              </a:ext>
            </a:extLst>
          </p:cNvPr>
          <p:cNvSpPr>
            <a:spLocks noGrp="1" noChangeArrowheads="1"/>
          </p:cNvSpPr>
          <p:nvPr>
            <p:ph type="title"/>
          </p:nvPr>
        </p:nvSpPr>
        <p:spPr/>
        <p:txBody>
          <a:bodyPr/>
          <a:lstStyle/>
          <a:p>
            <a:r>
              <a:rPr lang="en-US" altLang="en-US"/>
              <a:t>Current Flow Across Junction:  Equilibrium</a:t>
            </a:r>
          </a:p>
        </p:txBody>
      </p:sp>
      <p:sp>
        <p:nvSpPr>
          <p:cNvPr id="36867" name="Rectangle 3">
            <a:extLst>
              <a:ext uri="{FF2B5EF4-FFF2-40B4-BE49-F238E27FC236}">
                <a16:creationId xmlns:a16="http://schemas.microsoft.com/office/drawing/2014/main" id="{015EEBBA-5730-413C-8B23-7A391C7CCB86}"/>
              </a:ext>
            </a:extLst>
          </p:cNvPr>
          <p:cNvSpPr>
            <a:spLocks noGrp="1" noChangeArrowheads="1"/>
          </p:cNvSpPr>
          <p:nvPr>
            <p:ph type="body" sz="half" idx="1"/>
          </p:nvPr>
        </p:nvSpPr>
        <p:spPr>
          <a:xfrm>
            <a:off x="685800" y="4319588"/>
            <a:ext cx="7772400" cy="1757362"/>
          </a:xfrm>
          <a:ln/>
        </p:spPr>
        <p:txBody>
          <a:bodyPr/>
          <a:lstStyle/>
          <a:p>
            <a:r>
              <a:rPr lang="en-US" altLang="en-US"/>
              <a:t>At equilibrium, the drift current flowing in one direction cancels out the diffusion current flowing in the opposite direction, creating a net current of zero.</a:t>
            </a:r>
          </a:p>
          <a:p>
            <a:r>
              <a:rPr lang="en-US" altLang="en-US"/>
              <a:t>The figure shows the charge profile of the PN junction.</a:t>
            </a:r>
          </a:p>
        </p:txBody>
      </p:sp>
      <p:grpSp>
        <p:nvGrpSpPr>
          <p:cNvPr id="36874" name="Group 10">
            <a:extLst>
              <a:ext uri="{FF2B5EF4-FFF2-40B4-BE49-F238E27FC236}">
                <a16:creationId xmlns:a16="http://schemas.microsoft.com/office/drawing/2014/main" id="{8E41A6BA-DBDA-414B-B675-BF8EE86A15BC}"/>
              </a:ext>
            </a:extLst>
          </p:cNvPr>
          <p:cNvGrpSpPr>
            <a:grpSpLocks/>
          </p:cNvGrpSpPr>
          <p:nvPr/>
        </p:nvGrpSpPr>
        <p:grpSpPr bwMode="auto">
          <a:xfrm>
            <a:off x="5257800" y="2057400"/>
            <a:ext cx="1981200" cy="1219200"/>
            <a:chOff x="3312" y="1296"/>
            <a:chExt cx="1248" cy="768"/>
          </a:xfrm>
        </p:grpSpPr>
        <p:sp>
          <p:nvSpPr>
            <p:cNvPr id="36870" name="AutoShape 6">
              <a:extLst>
                <a:ext uri="{FF2B5EF4-FFF2-40B4-BE49-F238E27FC236}">
                  <a16:creationId xmlns:a16="http://schemas.microsoft.com/office/drawing/2014/main" id="{A6860255-3D0B-4086-9D47-DE73D8CF677E}"/>
                </a:ext>
              </a:extLst>
            </p:cNvPr>
            <p:cNvSpPr>
              <a:spLocks noChangeArrowheads="1"/>
            </p:cNvSpPr>
            <p:nvPr/>
          </p:nvSpPr>
          <p:spPr bwMode="auto">
            <a:xfrm>
              <a:off x="3312" y="1296"/>
              <a:ext cx="1248" cy="76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869" name="Object 5">
              <a:extLst>
                <a:ext uri="{FF2B5EF4-FFF2-40B4-BE49-F238E27FC236}">
                  <a16:creationId xmlns:a16="http://schemas.microsoft.com/office/drawing/2014/main" id="{9D4014D0-5010-4943-A462-58BB1614C7E7}"/>
                </a:ext>
              </a:extLst>
            </p:cNvPr>
            <p:cNvGraphicFramePr>
              <a:graphicFrameLocks noChangeAspect="1"/>
            </p:cNvGraphicFramePr>
            <p:nvPr/>
          </p:nvGraphicFramePr>
          <p:xfrm>
            <a:off x="3408" y="1344"/>
            <a:ext cx="1112" cy="662"/>
          </p:xfrm>
          <a:graphic>
            <a:graphicData uri="http://schemas.openxmlformats.org/presentationml/2006/ole">
              <mc:AlternateContent xmlns:mc="http://schemas.openxmlformats.org/markup-compatibility/2006">
                <mc:Choice xmlns:v="urn:schemas-microsoft-com:vml" Requires="v">
                  <p:oleObj spid="_x0000_s10241" name="Equation" r:id="rId3" imgW="1536480" imgH="914400" progId="Equation.3">
                    <p:embed/>
                  </p:oleObj>
                </mc:Choice>
                <mc:Fallback>
                  <p:oleObj name="Equation" r:id="rId3" imgW="1536480" imgH="914400" progId="Equation.3">
                    <p:embed/>
                    <p:pic>
                      <p:nvPicPr>
                        <p:cNvPr id="36869" name="Object 5">
                          <a:extLst>
                            <a:ext uri="{FF2B5EF4-FFF2-40B4-BE49-F238E27FC236}">
                              <a16:creationId xmlns:a16="http://schemas.microsoft.com/office/drawing/2014/main" id="{9D4014D0-5010-4943-A462-58BB1614C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344"/>
                          <a:ext cx="1112" cy="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6873" name="Picture 9">
            <a:extLst>
              <a:ext uri="{FF2B5EF4-FFF2-40B4-BE49-F238E27FC236}">
                <a16:creationId xmlns:a16="http://schemas.microsoft.com/office/drawing/2014/main" id="{E0046C44-30ED-4110-9E2E-2234F768F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00200"/>
            <a:ext cx="32385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F0B8C28-D621-4330-AB61-33174037310F}"/>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678F2B27-2E3E-4539-BC09-437C52BBBEC7}"/>
              </a:ext>
            </a:extLst>
          </p:cNvPr>
          <p:cNvSpPr>
            <a:spLocks noGrp="1"/>
          </p:cNvSpPr>
          <p:nvPr>
            <p:ph type="sldNum" sz="quarter" idx="11"/>
          </p:nvPr>
        </p:nvSpPr>
        <p:spPr/>
        <p:txBody>
          <a:bodyPr/>
          <a:lstStyle/>
          <a:p>
            <a:fld id="{318F013F-4B6E-4C10-BA29-1C8062E516D7}" type="slidenum">
              <a:rPr lang="en-US" altLang="en-US"/>
              <a:pPr/>
              <a:t>320</a:t>
            </a:fld>
            <a:endParaRPr lang="en-US" altLang="en-US"/>
          </a:p>
        </p:txBody>
      </p:sp>
      <p:sp>
        <p:nvSpPr>
          <p:cNvPr id="479234" name="Rectangle 2">
            <a:extLst>
              <a:ext uri="{FF2B5EF4-FFF2-40B4-BE49-F238E27FC236}">
                <a16:creationId xmlns:a16="http://schemas.microsoft.com/office/drawing/2014/main" id="{5CF2998B-1F32-4A3B-B2BD-1F9647D0255E}"/>
              </a:ext>
            </a:extLst>
          </p:cNvPr>
          <p:cNvSpPr>
            <a:spLocks noGrp="1" noChangeArrowheads="1"/>
          </p:cNvSpPr>
          <p:nvPr>
            <p:ph type="title"/>
          </p:nvPr>
        </p:nvSpPr>
        <p:spPr/>
        <p:txBody>
          <a:bodyPr/>
          <a:lstStyle/>
          <a:p>
            <a:r>
              <a:rPr lang="en-US" altLang="en-US"/>
              <a:t>PMOS CS Stage with NMOS as Load </a:t>
            </a:r>
          </a:p>
        </p:txBody>
      </p:sp>
      <p:sp>
        <p:nvSpPr>
          <p:cNvPr id="479235" name="Rectangle 3">
            <a:extLst>
              <a:ext uri="{FF2B5EF4-FFF2-40B4-BE49-F238E27FC236}">
                <a16:creationId xmlns:a16="http://schemas.microsoft.com/office/drawing/2014/main" id="{CC72941D-7CEC-43D4-8069-4957416F43A3}"/>
              </a:ext>
            </a:extLst>
          </p:cNvPr>
          <p:cNvSpPr>
            <a:spLocks noGrp="1" noChangeArrowheads="1"/>
          </p:cNvSpPr>
          <p:nvPr>
            <p:ph type="body" sz="half" idx="1"/>
          </p:nvPr>
        </p:nvSpPr>
        <p:spPr>
          <a:xfrm>
            <a:off x="685800" y="5562600"/>
            <a:ext cx="7772400" cy="762000"/>
          </a:xfrm>
          <a:ln/>
        </p:spPr>
        <p:txBody>
          <a:bodyPr/>
          <a:lstStyle/>
          <a:p>
            <a:r>
              <a:rPr lang="en-US" altLang="en-US"/>
              <a:t>Similarly, with PMOS as input stage and NMOS as the load, the voltage gain is the same as before.</a:t>
            </a:r>
          </a:p>
        </p:txBody>
      </p:sp>
      <p:grpSp>
        <p:nvGrpSpPr>
          <p:cNvPr id="479243" name="Group 11">
            <a:extLst>
              <a:ext uri="{FF2B5EF4-FFF2-40B4-BE49-F238E27FC236}">
                <a16:creationId xmlns:a16="http://schemas.microsoft.com/office/drawing/2014/main" id="{B4A048F2-C374-4392-AEC6-6029EDF2A890}"/>
              </a:ext>
            </a:extLst>
          </p:cNvPr>
          <p:cNvGrpSpPr>
            <a:grpSpLocks/>
          </p:cNvGrpSpPr>
          <p:nvPr/>
        </p:nvGrpSpPr>
        <p:grpSpPr bwMode="auto">
          <a:xfrm>
            <a:off x="4572000" y="2362200"/>
            <a:ext cx="3886200" cy="1143000"/>
            <a:chOff x="2880" y="1584"/>
            <a:chExt cx="1872" cy="432"/>
          </a:xfrm>
        </p:grpSpPr>
        <p:sp>
          <p:nvSpPr>
            <p:cNvPr id="479240" name="AutoShape 8">
              <a:extLst>
                <a:ext uri="{FF2B5EF4-FFF2-40B4-BE49-F238E27FC236}">
                  <a16:creationId xmlns:a16="http://schemas.microsoft.com/office/drawing/2014/main" id="{A68BBA77-DA16-4A18-BEB8-FBBF58CF1679}"/>
                </a:ext>
              </a:extLst>
            </p:cNvPr>
            <p:cNvSpPr>
              <a:spLocks noChangeArrowheads="1"/>
            </p:cNvSpPr>
            <p:nvPr/>
          </p:nvSpPr>
          <p:spPr bwMode="auto">
            <a:xfrm>
              <a:off x="2880" y="1584"/>
              <a:ext cx="1872"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79239" name="Object 7">
              <a:extLst>
                <a:ext uri="{FF2B5EF4-FFF2-40B4-BE49-F238E27FC236}">
                  <a16:creationId xmlns:a16="http://schemas.microsoft.com/office/drawing/2014/main" id="{C11F798A-80FC-4B4E-86A2-F9D1C40538E0}"/>
                </a:ext>
              </a:extLst>
            </p:cNvPr>
            <p:cNvGraphicFramePr>
              <a:graphicFrameLocks noChangeAspect="1"/>
            </p:cNvGraphicFramePr>
            <p:nvPr/>
          </p:nvGraphicFramePr>
          <p:xfrm>
            <a:off x="2976" y="1680"/>
            <a:ext cx="1680" cy="271"/>
          </p:xfrm>
          <a:graphic>
            <a:graphicData uri="http://schemas.openxmlformats.org/presentationml/2006/ole">
              <mc:AlternateContent xmlns:mc="http://schemas.openxmlformats.org/markup-compatibility/2006">
                <mc:Choice xmlns:v="urn:schemas-microsoft-com:vml" Requires="v">
                  <p:oleObj spid="_x0000_s126977" name="Equation" r:id="rId3" imgW="2361960" imgH="380880" progId="Equation.3">
                    <p:embed/>
                  </p:oleObj>
                </mc:Choice>
                <mc:Fallback>
                  <p:oleObj name="Equation" r:id="rId3" imgW="2361960" imgH="380880" progId="Equation.3">
                    <p:embed/>
                    <p:pic>
                      <p:nvPicPr>
                        <p:cNvPr id="479239" name="Object 7">
                          <a:extLst>
                            <a:ext uri="{FF2B5EF4-FFF2-40B4-BE49-F238E27FC236}">
                              <a16:creationId xmlns:a16="http://schemas.microsoft.com/office/drawing/2014/main" id="{C11F798A-80FC-4B4E-86A2-F9D1C4053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680"/>
                          <a:ext cx="168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79242" name="Picture 10">
            <a:extLst>
              <a:ext uri="{FF2B5EF4-FFF2-40B4-BE49-F238E27FC236}">
                <a16:creationId xmlns:a16="http://schemas.microsoft.com/office/drawing/2014/main" id="{3F04D50C-D7A5-438A-96B0-5E0FC234A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90600"/>
            <a:ext cx="367506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08B4B1B2-1C0E-4ECA-A587-1F2C480CA2AE}"/>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B2E6326A-7AA0-4AD9-8C64-6DFEDEC7D569}"/>
              </a:ext>
            </a:extLst>
          </p:cNvPr>
          <p:cNvSpPr>
            <a:spLocks noGrp="1"/>
          </p:cNvSpPr>
          <p:nvPr>
            <p:ph type="sldNum" sz="quarter" idx="11"/>
          </p:nvPr>
        </p:nvSpPr>
        <p:spPr/>
        <p:txBody>
          <a:bodyPr/>
          <a:lstStyle/>
          <a:p>
            <a:fld id="{CD3DA557-5496-4E7F-8C07-45FA7B30DE78}" type="slidenum">
              <a:rPr lang="en-US" altLang="en-US"/>
              <a:pPr/>
              <a:t>321</a:t>
            </a:fld>
            <a:endParaRPr lang="en-US" altLang="en-US"/>
          </a:p>
        </p:txBody>
      </p:sp>
      <p:sp>
        <p:nvSpPr>
          <p:cNvPr id="480258" name="Rectangle 2">
            <a:extLst>
              <a:ext uri="{FF2B5EF4-FFF2-40B4-BE49-F238E27FC236}">
                <a16:creationId xmlns:a16="http://schemas.microsoft.com/office/drawing/2014/main" id="{8D1AE85B-F4E4-4123-9BD8-B9D21C695E6B}"/>
              </a:ext>
            </a:extLst>
          </p:cNvPr>
          <p:cNvSpPr>
            <a:spLocks noGrp="1" noChangeArrowheads="1"/>
          </p:cNvSpPr>
          <p:nvPr>
            <p:ph type="title"/>
          </p:nvPr>
        </p:nvSpPr>
        <p:spPr/>
        <p:txBody>
          <a:bodyPr/>
          <a:lstStyle/>
          <a:p>
            <a:r>
              <a:rPr lang="en-US" altLang="en-US"/>
              <a:t>CS Stage with Diode-Connected Load</a:t>
            </a:r>
          </a:p>
        </p:txBody>
      </p:sp>
      <p:sp>
        <p:nvSpPr>
          <p:cNvPr id="480259" name="Rectangle 3">
            <a:extLst>
              <a:ext uri="{FF2B5EF4-FFF2-40B4-BE49-F238E27FC236}">
                <a16:creationId xmlns:a16="http://schemas.microsoft.com/office/drawing/2014/main" id="{A04979BC-6CC4-49E6-BDB2-205FBAD71E92}"/>
              </a:ext>
            </a:extLst>
          </p:cNvPr>
          <p:cNvSpPr>
            <a:spLocks noGrp="1" noChangeArrowheads="1"/>
          </p:cNvSpPr>
          <p:nvPr>
            <p:ph type="body" sz="half" idx="1"/>
          </p:nvPr>
        </p:nvSpPr>
        <p:spPr>
          <a:xfrm>
            <a:off x="685800" y="5867400"/>
            <a:ext cx="7772400" cy="533400"/>
          </a:xfrm>
          <a:ln/>
        </p:spPr>
        <p:txBody>
          <a:bodyPr/>
          <a:lstStyle/>
          <a:p>
            <a:r>
              <a:rPr lang="en-US" altLang="en-US" sz="1800">
                <a:sym typeface="Symbol" panose="05050102010706020507" pitchFamily="18" charset="2"/>
              </a:rPr>
              <a:t>Lower gain, but less dependent on process parameters.</a:t>
            </a:r>
          </a:p>
        </p:txBody>
      </p:sp>
      <p:grpSp>
        <p:nvGrpSpPr>
          <p:cNvPr id="480267" name="Group 11">
            <a:extLst>
              <a:ext uri="{FF2B5EF4-FFF2-40B4-BE49-F238E27FC236}">
                <a16:creationId xmlns:a16="http://schemas.microsoft.com/office/drawing/2014/main" id="{C00855EF-E3E4-47CE-8B12-C8325C7E69F9}"/>
              </a:ext>
            </a:extLst>
          </p:cNvPr>
          <p:cNvGrpSpPr>
            <a:grpSpLocks/>
          </p:cNvGrpSpPr>
          <p:nvPr/>
        </p:nvGrpSpPr>
        <p:grpSpPr bwMode="auto">
          <a:xfrm>
            <a:off x="2667000" y="3657600"/>
            <a:ext cx="3733800" cy="2133600"/>
            <a:chOff x="1872" y="1936"/>
            <a:chExt cx="1728" cy="800"/>
          </a:xfrm>
        </p:grpSpPr>
        <p:sp>
          <p:nvSpPr>
            <p:cNvPr id="480264" name="AutoShape 8">
              <a:extLst>
                <a:ext uri="{FF2B5EF4-FFF2-40B4-BE49-F238E27FC236}">
                  <a16:creationId xmlns:a16="http://schemas.microsoft.com/office/drawing/2014/main" id="{4064A480-8E56-45F2-ABF8-D5B2283D922D}"/>
                </a:ext>
              </a:extLst>
            </p:cNvPr>
            <p:cNvSpPr>
              <a:spLocks noChangeArrowheads="1"/>
            </p:cNvSpPr>
            <p:nvPr/>
          </p:nvSpPr>
          <p:spPr bwMode="auto">
            <a:xfrm>
              <a:off x="1872" y="1936"/>
              <a:ext cx="1728" cy="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0263" name="Object 7">
              <a:extLst>
                <a:ext uri="{FF2B5EF4-FFF2-40B4-BE49-F238E27FC236}">
                  <a16:creationId xmlns:a16="http://schemas.microsoft.com/office/drawing/2014/main" id="{93F45D54-0905-4D63-B133-33C907C4BD9E}"/>
                </a:ext>
              </a:extLst>
            </p:cNvPr>
            <p:cNvGraphicFramePr>
              <a:graphicFrameLocks noChangeAspect="1"/>
            </p:cNvGraphicFramePr>
            <p:nvPr/>
          </p:nvGraphicFramePr>
          <p:xfrm>
            <a:off x="1968" y="1968"/>
            <a:ext cx="1584" cy="768"/>
          </p:xfrm>
          <a:graphic>
            <a:graphicData uri="http://schemas.openxmlformats.org/presentationml/2006/ole">
              <mc:AlternateContent xmlns:mc="http://schemas.openxmlformats.org/markup-compatibility/2006">
                <mc:Choice xmlns:v="urn:schemas-microsoft-com:vml" Requires="v">
                  <p:oleObj spid="_x0000_s128001" name="Equation" r:id="rId3" imgW="3517560" imgH="1777680" progId="Equation.3">
                    <p:embed/>
                  </p:oleObj>
                </mc:Choice>
                <mc:Fallback>
                  <p:oleObj name="Equation" r:id="rId3" imgW="3517560" imgH="1777680" progId="Equation.3">
                    <p:embed/>
                    <p:pic>
                      <p:nvPicPr>
                        <p:cNvPr id="480263" name="Object 7">
                          <a:extLst>
                            <a:ext uri="{FF2B5EF4-FFF2-40B4-BE49-F238E27FC236}">
                              <a16:creationId xmlns:a16="http://schemas.microsoft.com/office/drawing/2014/main" id="{93F45D54-0905-4D63-B133-33C907C4B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968"/>
                          <a:ext cx="1584"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80266" name="Picture 10">
            <a:extLst>
              <a:ext uri="{FF2B5EF4-FFF2-40B4-BE49-F238E27FC236}">
                <a16:creationId xmlns:a16="http://schemas.microsoft.com/office/drawing/2014/main" id="{B4B0F886-9C9B-4FD2-AF01-FAFB5FADF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65200"/>
            <a:ext cx="91440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E060DD18-82BB-4003-A887-AE68295F0411}"/>
              </a:ext>
            </a:extLst>
          </p:cNvPr>
          <p:cNvSpPr>
            <a:spLocks noGrp="1"/>
          </p:cNvSpPr>
          <p:nvPr>
            <p:ph type="sldNum" sz="quarter" idx="11"/>
          </p:nvPr>
        </p:nvSpPr>
        <p:spPr/>
        <p:txBody>
          <a:bodyPr/>
          <a:lstStyle/>
          <a:p>
            <a:fld id="{BFFCBEB7-67B3-4191-A2CA-10EF5F25F556}" type="slidenum">
              <a:rPr lang="en-US" altLang="en-US"/>
              <a:pPr/>
              <a:t>322</a:t>
            </a:fld>
            <a:endParaRPr lang="en-US" altLang="en-US"/>
          </a:p>
        </p:txBody>
      </p:sp>
      <p:sp>
        <p:nvSpPr>
          <p:cNvPr id="942082" name="Rectangle 2">
            <a:extLst>
              <a:ext uri="{FF2B5EF4-FFF2-40B4-BE49-F238E27FC236}">
                <a16:creationId xmlns:a16="http://schemas.microsoft.com/office/drawing/2014/main" id="{F09AD4E2-DED7-4D98-84C3-09D7A0698BB1}"/>
              </a:ext>
            </a:extLst>
          </p:cNvPr>
          <p:cNvSpPr>
            <a:spLocks noGrp="1" noChangeArrowheads="1"/>
          </p:cNvSpPr>
          <p:nvPr>
            <p:ph type="title"/>
          </p:nvPr>
        </p:nvSpPr>
        <p:spPr/>
        <p:txBody>
          <a:bodyPr/>
          <a:lstStyle/>
          <a:p>
            <a:r>
              <a:rPr lang="en-US" altLang="en-US"/>
              <a:t>CS Stage with Diode-Connected PMOS Device</a:t>
            </a:r>
          </a:p>
        </p:txBody>
      </p:sp>
      <p:sp>
        <p:nvSpPr>
          <p:cNvPr id="942083" name="Rectangle 3">
            <a:extLst>
              <a:ext uri="{FF2B5EF4-FFF2-40B4-BE49-F238E27FC236}">
                <a16:creationId xmlns:a16="http://schemas.microsoft.com/office/drawing/2014/main" id="{C7FB3178-FBED-45AE-A6CE-FB574EBE2F0A}"/>
              </a:ext>
            </a:extLst>
          </p:cNvPr>
          <p:cNvSpPr>
            <a:spLocks noGrp="1" noChangeArrowheads="1"/>
          </p:cNvSpPr>
          <p:nvPr>
            <p:ph type="body" idx="1"/>
          </p:nvPr>
        </p:nvSpPr>
        <p:spPr>
          <a:xfrm>
            <a:off x="685800" y="5486400"/>
            <a:ext cx="7772400" cy="838200"/>
          </a:xfrm>
          <a:ln/>
        </p:spPr>
        <p:txBody>
          <a:bodyPr/>
          <a:lstStyle/>
          <a:p>
            <a:r>
              <a:rPr lang="en-US" altLang="en-US"/>
              <a:t>Note that PMOS circuit symbol is usually drawn with the source on top of the drain.</a:t>
            </a:r>
          </a:p>
        </p:txBody>
      </p:sp>
      <p:pic>
        <p:nvPicPr>
          <p:cNvPr id="942085" name="Picture 5">
            <a:extLst>
              <a:ext uri="{FF2B5EF4-FFF2-40B4-BE49-F238E27FC236}">
                <a16:creationId xmlns:a16="http://schemas.microsoft.com/office/drawing/2014/main" id="{EF8D3C40-1536-4657-B20D-DA5FA6ABB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340042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42088" name="Group 8">
            <a:extLst>
              <a:ext uri="{FF2B5EF4-FFF2-40B4-BE49-F238E27FC236}">
                <a16:creationId xmlns:a16="http://schemas.microsoft.com/office/drawing/2014/main" id="{63F9AEA9-125A-440A-9042-32D5CD3295C5}"/>
              </a:ext>
            </a:extLst>
          </p:cNvPr>
          <p:cNvGrpSpPr>
            <a:grpSpLocks/>
          </p:cNvGrpSpPr>
          <p:nvPr/>
        </p:nvGrpSpPr>
        <p:grpSpPr bwMode="auto">
          <a:xfrm>
            <a:off x="4114800" y="2209800"/>
            <a:ext cx="4724400" cy="1447800"/>
            <a:chOff x="2304" y="1344"/>
            <a:chExt cx="2976" cy="912"/>
          </a:xfrm>
        </p:grpSpPr>
        <p:sp>
          <p:nvSpPr>
            <p:cNvPr id="942087" name="AutoShape 7">
              <a:extLst>
                <a:ext uri="{FF2B5EF4-FFF2-40B4-BE49-F238E27FC236}">
                  <a16:creationId xmlns:a16="http://schemas.microsoft.com/office/drawing/2014/main" id="{7003FEE3-49AC-46F9-91A2-AF47CB7680E6}"/>
                </a:ext>
              </a:extLst>
            </p:cNvPr>
            <p:cNvSpPr>
              <a:spLocks noChangeArrowheads="1"/>
            </p:cNvSpPr>
            <p:nvPr/>
          </p:nvSpPr>
          <p:spPr bwMode="auto">
            <a:xfrm>
              <a:off x="2304" y="1344"/>
              <a:ext cx="2976" cy="91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42086" name="Object 6">
              <a:extLst>
                <a:ext uri="{FF2B5EF4-FFF2-40B4-BE49-F238E27FC236}">
                  <a16:creationId xmlns:a16="http://schemas.microsoft.com/office/drawing/2014/main" id="{5C303D15-5E00-4338-85A1-E88D02D0D72A}"/>
                </a:ext>
              </a:extLst>
            </p:cNvPr>
            <p:cNvGraphicFramePr>
              <a:graphicFrameLocks noChangeAspect="1"/>
            </p:cNvGraphicFramePr>
            <p:nvPr/>
          </p:nvGraphicFramePr>
          <p:xfrm>
            <a:off x="2352" y="1392"/>
            <a:ext cx="2832" cy="813"/>
          </p:xfrm>
          <a:graphic>
            <a:graphicData uri="http://schemas.openxmlformats.org/presentationml/2006/ole">
              <mc:AlternateContent xmlns:mc="http://schemas.openxmlformats.org/markup-compatibility/2006">
                <mc:Choice xmlns:v="urn:schemas-microsoft-com:vml" Requires="v">
                  <p:oleObj spid="_x0000_s129025" name="Equation" r:id="rId4" imgW="2565360" imgH="736560" progId="Equation.3">
                    <p:embed/>
                  </p:oleObj>
                </mc:Choice>
                <mc:Fallback>
                  <p:oleObj name="Equation" r:id="rId4" imgW="2565360" imgH="736560" progId="Equation.3">
                    <p:embed/>
                    <p:pic>
                      <p:nvPicPr>
                        <p:cNvPr id="942086" name="Object 6">
                          <a:extLst>
                            <a:ext uri="{FF2B5EF4-FFF2-40B4-BE49-F238E27FC236}">
                              <a16:creationId xmlns:a16="http://schemas.microsoft.com/office/drawing/2014/main" id="{5C303D15-5E00-4338-85A1-E88D02D0D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392"/>
                          <a:ext cx="2832" cy="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870D482-973A-4582-AE52-D86A9A4B9934}"/>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9083FB63-2BC1-430C-94B0-68DC233EAD6B}"/>
              </a:ext>
            </a:extLst>
          </p:cNvPr>
          <p:cNvSpPr>
            <a:spLocks noGrp="1"/>
          </p:cNvSpPr>
          <p:nvPr>
            <p:ph type="sldNum" sz="quarter" idx="11"/>
          </p:nvPr>
        </p:nvSpPr>
        <p:spPr/>
        <p:txBody>
          <a:bodyPr/>
          <a:lstStyle/>
          <a:p>
            <a:fld id="{975BE2A2-D0DD-481F-A4A3-4D0E7C9496E8}" type="slidenum">
              <a:rPr lang="en-US" altLang="en-US"/>
              <a:pPr/>
              <a:t>323</a:t>
            </a:fld>
            <a:endParaRPr lang="en-US" altLang="en-US"/>
          </a:p>
        </p:txBody>
      </p:sp>
      <p:sp>
        <p:nvSpPr>
          <p:cNvPr id="481282" name="Rectangle 2">
            <a:extLst>
              <a:ext uri="{FF2B5EF4-FFF2-40B4-BE49-F238E27FC236}">
                <a16:creationId xmlns:a16="http://schemas.microsoft.com/office/drawing/2014/main" id="{F49FAD01-AE3D-431D-87D5-7C4BE52AC1C8}"/>
              </a:ext>
            </a:extLst>
          </p:cNvPr>
          <p:cNvSpPr>
            <a:spLocks noGrp="1" noChangeArrowheads="1"/>
          </p:cNvSpPr>
          <p:nvPr>
            <p:ph type="title"/>
          </p:nvPr>
        </p:nvSpPr>
        <p:spPr/>
        <p:txBody>
          <a:bodyPr/>
          <a:lstStyle/>
          <a:p>
            <a:r>
              <a:rPr lang="en-US" altLang="en-US"/>
              <a:t>CS Stage with Degeneration</a:t>
            </a:r>
          </a:p>
        </p:txBody>
      </p:sp>
      <p:sp>
        <p:nvSpPr>
          <p:cNvPr id="481283" name="Rectangle 3">
            <a:extLst>
              <a:ext uri="{FF2B5EF4-FFF2-40B4-BE49-F238E27FC236}">
                <a16:creationId xmlns:a16="http://schemas.microsoft.com/office/drawing/2014/main" id="{2018F507-DA0B-4C65-B195-BE6170F52A46}"/>
              </a:ext>
            </a:extLst>
          </p:cNvPr>
          <p:cNvSpPr>
            <a:spLocks noGrp="1" noChangeArrowheads="1"/>
          </p:cNvSpPr>
          <p:nvPr>
            <p:ph type="body" sz="half" idx="1"/>
          </p:nvPr>
        </p:nvSpPr>
        <p:spPr>
          <a:xfrm>
            <a:off x="685800" y="5511800"/>
            <a:ext cx="7772400" cy="838200"/>
          </a:xfrm>
          <a:ln/>
        </p:spPr>
        <p:txBody>
          <a:bodyPr/>
          <a:lstStyle/>
          <a:p>
            <a:r>
              <a:rPr lang="en-US" altLang="en-US"/>
              <a:t>Similar to bipolar counterpart, when a CS stage is degenerated, its gain, I/O impedances, and linearity change.</a:t>
            </a:r>
          </a:p>
        </p:txBody>
      </p:sp>
      <p:pic>
        <p:nvPicPr>
          <p:cNvPr id="481290" name="Picture 10">
            <a:extLst>
              <a:ext uri="{FF2B5EF4-FFF2-40B4-BE49-F238E27FC236}">
                <a16:creationId xmlns:a16="http://schemas.microsoft.com/office/drawing/2014/main" id="{F37A02B9-9886-49D8-BA53-9C605E5CE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39800"/>
            <a:ext cx="8077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1291" name="Group 11">
            <a:extLst>
              <a:ext uri="{FF2B5EF4-FFF2-40B4-BE49-F238E27FC236}">
                <a16:creationId xmlns:a16="http://schemas.microsoft.com/office/drawing/2014/main" id="{023B23A9-EB19-4344-A5CB-64A95379ACDF}"/>
              </a:ext>
            </a:extLst>
          </p:cNvPr>
          <p:cNvGrpSpPr>
            <a:grpSpLocks/>
          </p:cNvGrpSpPr>
          <p:nvPr/>
        </p:nvGrpSpPr>
        <p:grpSpPr bwMode="auto">
          <a:xfrm>
            <a:off x="3048000" y="3517900"/>
            <a:ext cx="2362200" cy="1905000"/>
            <a:chOff x="3744" y="1488"/>
            <a:chExt cx="1248" cy="960"/>
          </a:xfrm>
        </p:grpSpPr>
        <p:sp>
          <p:nvSpPr>
            <p:cNvPr id="481288" name="AutoShape 8">
              <a:extLst>
                <a:ext uri="{FF2B5EF4-FFF2-40B4-BE49-F238E27FC236}">
                  <a16:creationId xmlns:a16="http://schemas.microsoft.com/office/drawing/2014/main" id="{4199CC15-2541-4AAA-A4AD-90496D3641FA}"/>
                </a:ext>
              </a:extLst>
            </p:cNvPr>
            <p:cNvSpPr>
              <a:spLocks noChangeArrowheads="1"/>
            </p:cNvSpPr>
            <p:nvPr/>
          </p:nvSpPr>
          <p:spPr bwMode="auto">
            <a:xfrm>
              <a:off x="3744" y="1488"/>
              <a:ext cx="1248" cy="96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1287" name="Object 7">
              <a:extLst>
                <a:ext uri="{FF2B5EF4-FFF2-40B4-BE49-F238E27FC236}">
                  <a16:creationId xmlns:a16="http://schemas.microsoft.com/office/drawing/2014/main" id="{B645EE50-A44D-4375-B567-17A1641241E5}"/>
                </a:ext>
              </a:extLst>
            </p:cNvPr>
            <p:cNvGraphicFramePr>
              <a:graphicFrameLocks noChangeAspect="1"/>
            </p:cNvGraphicFramePr>
            <p:nvPr/>
          </p:nvGraphicFramePr>
          <p:xfrm>
            <a:off x="3964" y="1536"/>
            <a:ext cx="884" cy="864"/>
          </p:xfrm>
          <a:graphic>
            <a:graphicData uri="http://schemas.openxmlformats.org/presentationml/2006/ole">
              <mc:AlternateContent xmlns:mc="http://schemas.openxmlformats.org/markup-compatibility/2006">
                <mc:Choice xmlns:v="urn:schemas-microsoft-com:vml" Requires="v">
                  <p:oleObj spid="_x0000_s130049" name="Equation" r:id="rId4" imgW="1574640" imgH="1320480" progId="Equation.3">
                    <p:embed/>
                  </p:oleObj>
                </mc:Choice>
                <mc:Fallback>
                  <p:oleObj name="Equation" r:id="rId4" imgW="1574640" imgH="1320480" progId="Equation.3">
                    <p:embed/>
                    <p:pic>
                      <p:nvPicPr>
                        <p:cNvPr id="481287" name="Object 7">
                          <a:extLst>
                            <a:ext uri="{FF2B5EF4-FFF2-40B4-BE49-F238E27FC236}">
                              <a16:creationId xmlns:a16="http://schemas.microsoft.com/office/drawing/2014/main" id="{B645EE50-A44D-4375-B567-17A164124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 y="1536"/>
                          <a:ext cx="884" cy="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4C1B084-2B24-4C14-BAEB-81E0FE72273E}"/>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58808B07-743C-4465-BEAD-36A0AD3DDE06}"/>
              </a:ext>
            </a:extLst>
          </p:cNvPr>
          <p:cNvSpPr>
            <a:spLocks noGrp="1"/>
          </p:cNvSpPr>
          <p:nvPr>
            <p:ph type="sldNum" sz="quarter" idx="11"/>
          </p:nvPr>
        </p:nvSpPr>
        <p:spPr/>
        <p:txBody>
          <a:bodyPr/>
          <a:lstStyle/>
          <a:p>
            <a:fld id="{1A717D35-76AC-4754-A5B7-E1CC571ECCF1}" type="slidenum">
              <a:rPr lang="en-US" altLang="en-US"/>
              <a:pPr/>
              <a:t>324</a:t>
            </a:fld>
            <a:endParaRPr lang="en-US" altLang="en-US"/>
          </a:p>
        </p:txBody>
      </p:sp>
      <p:sp>
        <p:nvSpPr>
          <p:cNvPr id="482306" name="Rectangle 2">
            <a:extLst>
              <a:ext uri="{FF2B5EF4-FFF2-40B4-BE49-F238E27FC236}">
                <a16:creationId xmlns:a16="http://schemas.microsoft.com/office/drawing/2014/main" id="{50CFD778-52D1-4B2C-8ACF-50F34FF13FD7}"/>
              </a:ext>
            </a:extLst>
          </p:cNvPr>
          <p:cNvSpPr>
            <a:spLocks noGrp="1" noChangeArrowheads="1"/>
          </p:cNvSpPr>
          <p:nvPr>
            <p:ph type="title"/>
          </p:nvPr>
        </p:nvSpPr>
        <p:spPr/>
        <p:txBody>
          <a:bodyPr/>
          <a:lstStyle/>
          <a:p>
            <a:r>
              <a:rPr lang="en-US" altLang="en-US"/>
              <a:t>Example of CS Stage with Degeneration</a:t>
            </a:r>
          </a:p>
        </p:txBody>
      </p:sp>
      <p:sp>
        <p:nvSpPr>
          <p:cNvPr id="482307" name="Rectangle 3">
            <a:extLst>
              <a:ext uri="{FF2B5EF4-FFF2-40B4-BE49-F238E27FC236}">
                <a16:creationId xmlns:a16="http://schemas.microsoft.com/office/drawing/2014/main" id="{426445C6-B42B-4E64-8F0E-F4D102520825}"/>
              </a:ext>
            </a:extLst>
          </p:cNvPr>
          <p:cNvSpPr>
            <a:spLocks noGrp="1" noChangeArrowheads="1"/>
          </p:cNvSpPr>
          <p:nvPr>
            <p:ph type="body" sz="half" idx="1"/>
          </p:nvPr>
        </p:nvSpPr>
        <p:spPr>
          <a:xfrm>
            <a:off x="685800" y="5905500"/>
            <a:ext cx="7772400" cy="533400"/>
          </a:xfrm>
          <a:noFill/>
          <a:ln/>
        </p:spPr>
        <p:txBody>
          <a:bodyPr/>
          <a:lstStyle/>
          <a:p>
            <a:r>
              <a:rPr lang="en-US" altLang="en-US">
                <a:solidFill>
                  <a:schemeClr val="tx1"/>
                </a:solidFill>
              </a:rPr>
              <a:t>A diode-connected device degenerates a CS stage.</a:t>
            </a:r>
          </a:p>
          <a:p>
            <a:pPr>
              <a:buFont typeface="Wingdings" panose="05000000000000000000" pitchFamily="2" charset="2"/>
              <a:buNone/>
            </a:pPr>
            <a:endParaRPr lang="en-US" altLang="en-US">
              <a:solidFill>
                <a:schemeClr val="tx1"/>
              </a:solidFill>
            </a:endParaRPr>
          </a:p>
        </p:txBody>
      </p:sp>
      <p:pic>
        <p:nvPicPr>
          <p:cNvPr id="482314" name="Picture 10">
            <a:extLst>
              <a:ext uri="{FF2B5EF4-FFF2-40B4-BE49-F238E27FC236}">
                <a16:creationId xmlns:a16="http://schemas.microsoft.com/office/drawing/2014/main" id="{7BF88A6F-16EE-41C1-A76B-349404B41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41400"/>
            <a:ext cx="67056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2316" name="Group 12">
            <a:extLst>
              <a:ext uri="{FF2B5EF4-FFF2-40B4-BE49-F238E27FC236}">
                <a16:creationId xmlns:a16="http://schemas.microsoft.com/office/drawing/2014/main" id="{54CBE123-225A-46C5-A489-F83507FC95CB}"/>
              </a:ext>
            </a:extLst>
          </p:cNvPr>
          <p:cNvGrpSpPr>
            <a:grpSpLocks/>
          </p:cNvGrpSpPr>
          <p:nvPr/>
        </p:nvGrpSpPr>
        <p:grpSpPr bwMode="auto">
          <a:xfrm>
            <a:off x="2819400" y="3886200"/>
            <a:ext cx="3124200" cy="1779588"/>
            <a:chOff x="1776" y="2335"/>
            <a:chExt cx="1968" cy="1121"/>
          </a:xfrm>
        </p:grpSpPr>
        <p:sp>
          <p:nvSpPr>
            <p:cNvPr id="482312" name="AutoShape 8">
              <a:extLst>
                <a:ext uri="{FF2B5EF4-FFF2-40B4-BE49-F238E27FC236}">
                  <a16:creationId xmlns:a16="http://schemas.microsoft.com/office/drawing/2014/main" id="{B0D3ECB3-6B31-4411-9BF1-6E7B4473CA86}"/>
                </a:ext>
              </a:extLst>
            </p:cNvPr>
            <p:cNvSpPr>
              <a:spLocks noChangeArrowheads="1"/>
            </p:cNvSpPr>
            <p:nvPr/>
          </p:nvSpPr>
          <p:spPr bwMode="auto">
            <a:xfrm>
              <a:off x="1776" y="2352"/>
              <a:ext cx="1968" cy="110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2311" name="Object 7">
              <a:extLst>
                <a:ext uri="{FF2B5EF4-FFF2-40B4-BE49-F238E27FC236}">
                  <a16:creationId xmlns:a16="http://schemas.microsoft.com/office/drawing/2014/main" id="{BBDEAE85-C4B6-4FF1-8667-9F9A9F114E4D}"/>
                </a:ext>
              </a:extLst>
            </p:cNvPr>
            <p:cNvGraphicFramePr>
              <a:graphicFrameLocks noChangeAspect="1"/>
            </p:cNvGraphicFramePr>
            <p:nvPr/>
          </p:nvGraphicFramePr>
          <p:xfrm>
            <a:off x="1917" y="2335"/>
            <a:ext cx="1686" cy="1097"/>
          </p:xfrm>
          <a:graphic>
            <a:graphicData uri="http://schemas.openxmlformats.org/presentationml/2006/ole">
              <mc:AlternateContent xmlns:mc="http://schemas.openxmlformats.org/markup-compatibility/2006">
                <mc:Choice xmlns:v="urn:schemas-microsoft-com:vml" Requires="v">
                  <p:oleObj spid="_x0000_s131073" name="Equation" r:id="rId4" imgW="2044440" imgH="1180800" progId="Equation.3">
                    <p:embed/>
                  </p:oleObj>
                </mc:Choice>
                <mc:Fallback>
                  <p:oleObj name="Equation" r:id="rId4" imgW="2044440" imgH="1180800" progId="Equation.3">
                    <p:embed/>
                    <p:pic>
                      <p:nvPicPr>
                        <p:cNvPr id="482311" name="Object 7">
                          <a:extLst>
                            <a:ext uri="{FF2B5EF4-FFF2-40B4-BE49-F238E27FC236}">
                              <a16:creationId xmlns:a16="http://schemas.microsoft.com/office/drawing/2014/main" id="{BBDEAE85-C4B6-4FF1-8667-9F9A9F114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 y="2335"/>
                          <a:ext cx="1686" cy="1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AB211FB-AC7B-4E62-AD63-FFB682CC8EA0}"/>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51B4DC13-71A3-47DF-AF5C-FB152C572EF2}"/>
              </a:ext>
            </a:extLst>
          </p:cNvPr>
          <p:cNvSpPr>
            <a:spLocks noGrp="1"/>
          </p:cNvSpPr>
          <p:nvPr>
            <p:ph type="sldNum" sz="quarter" idx="11"/>
          </p:nvPr>
        </p:nvSpPr>
        <p:spPr/>
        <p:txBody>
          <a:bodyPr/>
          <a:lstStyle/>
          <a:p>
            <a:fld id="{F7FAD4B6-328F-4F0E-9CA6-55DCD5D9B42E}" type="slidenum">
              <a:rPr lang="en-US" altLang="en-US"/>
              <a:pPr/>
              <a:t>325</a:t>
            </a:fld>
            <a:endParaRPr lang="en-US" altLang="en-US"/>
          </a:p>
        </p:txBody>
      </p:sp>
      <p:sp>
        <p:nvSpPr>
          <p:cNvPr id="483330" name="Rectangle 2">
            <a:extLst>
              <a:ext uri="{FF2B5EF4-FFF2-40B4-BE49-F238E27FC236}">
                <a16:creationId xmlns:a16="http://schemas.microsoft.com/office/drawing/2014/main" id="{55AA2534-B487-46C0-9235-74E7F1B88117}"/>
              </a:ext>
            </a:extLst>
          </p:cNvPr>
          <p:cNvSpPr>
            <a:spLocks noGrp="1" noChangeArrowheads="1"/>
          </p:cNvSpPr>
          <p:nvPr>
            <p:ph type="title"/>
          </p:nvPr>
        </p:nvSpPr>
        <p:spPr/>
        <p:txBody>
          <a:bodyPr/>
          <a:lstStyle/>
          <a:p>
            <a:r>
              <a:rPr lang="en-US" altLang="en-US"/>
              <a:t>CS Stage with Gate Resistance</a:t>
            </a:r>
          </a:p>
        </p:txBody>
      </p:sp>
      <p:sp>
        <p:nvSpPr>
          <p:cNvPr id="483331" name="Rectangle 3">
            <a:extLst>
              <a:ext uri="{FF2B5EF4-FFF2-40B4-BE49-F238E27FC236}">
                <a16:creationId xmlns:a16="http://schemas.microsoft.com/office/drawing/2014/main" id="{B4A8E467-6AEA-4100-B9E8-9CAA01BE633E}"/>
              </a:ext>
            </a:extLst>
          </p:cNvPr>
          <p:cNvSpPr>
            <a:spLocks noGrp="1" noChangeArrowheads="1"/>
          </p:cNvSpPr>
          <p:nvPr>
            <p:ph type="body" sz="half" idx="1"/>
          </p:nvPr>
        </p:nvSpPr>
        <p:spPr>
          <a:xfrm>
            <a:off x="685800" y="5486400"/>
            <a:ext cx="7772400" cy="838200"/>
          </a:xfrm>
          <a:ln/>
        </p:spPr>
        <p:txBody>
          <a:bodyPr/>
          <a:lstStyle/>
          <a:p>
            <a:pPr>
              <a:lnSpc>
                <a:spcPct val="90000"/>
              </a:lnSpc>
            </a:pPr>
            <a:r>
              <a:rPr lang="en-US" altLang="en-US"/>
              <a:t>Since at low frequencies, the gate conducts no current, gate resistance does not affect the gain or I/O impedances.</a:t>
            </a:r>
          </a:p>
        </p:txBody>
      </p:sp>
      <p:grpSp>
        <p:nvGrpSpPr>
          <p:cNvPr id="483339" name="Group 11">
            <a:extLst>
              <a:ext uri="{FF2B5EF4-FFF2-40B4-BE49-F238E27FC236}">
                <a16:creationId xmlns:a16="http://schemas.microsoft.com/office/drawing/2014/main" id="{D88D2626-F1FA-46C3-9A58-4D0393FBCA0D}"/>
              </a:ext>
            </a:extLst>
          </p:cNvPr>
          <p:cNvGrpSpPr>
            <a:grpSpLocks/>
          </p:cNvGrpSpPr>
          <p:nvPr/>
        </p:nvGrpSpPr>
        <p:grpSpPr bwMode="auto">
          <a:xfrm>
            <a:off x="5562600" y="2590800"/>
            <a:ext cx="1981200" cy="990600"/>
            <a:chOff x="3312" y="1680"/>
            <a:chExt cx="720" cy="336"/>
          </a:xfrm>
        </p:grpSpPr>
        <p:sp>
          <p:nvSpPr>
            <p:cNvPr id="483336" name="AutoShape 8">
              <a:extLst>
                <a:ext uri="{FF2B5EF4-FFF2-40B4-BE49-F238E27FC236}">
                  <a16:creationId xmlns:a16="http://schemas.microsoft.com/office/drawing/2014/main" id="{E33BF7BC-29FA-4E7B-A985-542044B3EAF6}"/>
                </a:ext>
              </a:extLst>
            </p:cNvPr>
            <p:cNvSpPr>
              <a:spLocks noChangeArrowheads="1"/>
            </p:cNvSpPr>
            <p:nvPr/>
          </p:nvSpPr>
          <p:spPr bwMode="auto">
            <a:xfrm>
              <a:off x="3312" y="1680"/>
              <a:ext cx="720"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3335" name="Object 7">
              <a:extLst>
                <a:ext uri="{FF2B5EF4-FFF2-40B4-BE49-F238E27FC236}">
                  <a16:creationId xmlns:a16="http://schemas.microsoft.com/office/drawing/2014/main" id="{560FAC6F-4120-42D5-B9B5-F12A8546E020}"/>
                </a:ext>
              </a:extLst>
            </p:cNvPr>
            <p:cNvGraphicFramePr>
              <a:graphicFrameLocks noChangeAspect="1"/>
            </p:cNvGraphicFramePr>
            <p:nvPr/>
          </p:nvGraphicFramePr>
          <p:xfrm>
            <a:off x="3408" y="1728"/>
            <a:ext cx="528" cy="252"/>
          </p:xfrm>
          <a:graphic>
            <a:graphicData uri="http://schemas.openxmlformats.org/presentationml/2006/ole">
              <mc:AlternateContent xmlns:mc="http://schemas.openxmlformats.org/markup-compatibility/2006">
                <mc:Choice xmlns:v="urn:schemas-microsoft-com:vml" Requires="v">
                  <p:oleObj spid="_x0000_s132097" name="Equation" r:id="rId3" imgW="876240" imgH="419040" progId="Equation.3">
                    <p:embed/>
                  </p:oleObj>
                </mc:Choice>
                <mc:Fallback>
                  <p:oleObj name="Equation" r:id="rId3" imgW="876240" imgH="419040" progId="Equation.3">
                    <p:embed/>
                    <p:pic>
                      <p:nvPicPr>
                        <p:cNvPr id="483335" name="Object 7">
                          <a:extLst>
                            <a:ext uri="{FF2B5EF4-FFF2-40B4-BE49-F238E27FC236}">
                              <a16:creationId xmlns:a16="http://schemas.microsoft.com/office/drawing/2014/main" id="{560FAC6F-4120-42D5-B9B5-F12A8546E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728"/>
                          <a:ext cx="52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83338" name="Picture 10">
            <a:extLst>
              <a:ext uri="{FF2B5EF4-FFF2-40B4-BE49-F238E27FC236}">
                <a16:creationId xmlns:a16="http://schemas.microsoft.com/office/drawing/2014/main" id="{9657AE3A-82E1-41AD-A636-0F38147E1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066800"/>
            <a:ext cx="4648200" cy="405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762A7A8-B540-4DF4-8B93-58B21312B68E}"/>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D6B22B3C-292B-4D5B-B8B9-BDFCBFAF6525}"/>
              </a:ext>
            </a:extLst>
          </p:cNvPr>
          <p:cNvSpPr>
            <a:spLocks noGrp="1"/>
          </p:cNvSpPr>
          <p:nvPr>
            <p:ph type="sldNum" sz="quarter" idx="11"/>
          </p:nvPr>
        </p:nvSpPr>
        <p:spPr/>
        <p:txBody>
          <a:bodyPr/>
          <a:lstStyle/>
          <a:p>
            <a:fld id="{36601F5B-9C5B-47FF-BE22-0C66F9195D94}" type="slidenum">
              <a:rPr lang="en-US" altLang="en-US"/>
              <a:pPr/>
              <a:t>326</a:t>
            </a:fld>
            <a:endParaRPr lang="en-US" altLang="en-US"/>
          </a:p>
        </p:txBody>
      </p:sp>
      <p:sp>
        <p:nvSpPr>
          <p:cNvPr id="484354" name="Rectangle 2">
            <a:extLst>
              <a:ext uri="{FF2B5EF4-FFF2-40B4-BE49-F238E27FC236}">
                <a16:creationId xmlns:a16="http://schemas.microsoft.com/office/drawing/2014/main" id="{C66C0A21-201B-4E26-B6A5-6D5FA0CDD2DC}"/>
              </a:ext>
            </a:extLst>
          </p:cNvPr>
          <p:cNvSpPr>
            <a:spLocks noGrp="1" noChangeArrowheads="1"/>
          </p:cNvSpPr>
          <p:nvPr>
            <p:ph type="title"/>
          </p:nvPr>
        </p:nvSpPr>
        <p:spPr/>
        <p:txBody>
          <a:bodyPr/>
          <a:lstStyle/>
          <a:p>
            <a:r>
              <a:rPr lang="en-US" altLang="en-US"/>
              <a:t>Output Impedance of CS Stage with Degeneration</a:t>
            </a:r>
          </a:p>
        </p:txBody>
      </p:sp>
      <p:sp>
        <p:nvSpPr>
          <p:cNvPr id="484355" name="Rectangle 3">
            <a:extLst>
              <a:ext uri="{FF2B5EF4-FFF2-40B4-BE49-F238E27FC236}">
                <a16:creationId xmlns:a16="http://schemas.microsoft.com/office/drawing/2014/main" id="{5DBCBF4A-5D31-4B50-8F7F-327A8DB37BDB}"/>
              </a:ext>
            </a:extLst>
          </p:cNvPr>
          <p:cNvSpPr>
            <a:spLocks noGrp="1" noChangeArrowheads="1"/>
          </p:cNvSpPr>
          <p:nvPr>
            <p:ph type="body" sz="half" idx="1"/>
          </p:nvPr>
        </p:nvSpPr>
        <p:spPr>
          <a:xfrm>
            <a:off x="685800" y="5562600"/>
            <a:ext cx="7772400" cy="762000"/>
          </a:xfrm>
          <a:ln/>
        </p:spPr>
        <p:txBody>
          <a:bodyPr/>
          <a:lstStyle/>
          <a:p>
            <a:r>
              <a:rPr lang="en-US" altLang="en-US"/>
              <a:t>Similar to the bipolar counterpart, degeneration boosts output impedance.</a:t>
            </a:r>
          </a:p>
        </p:txBody>
      </p:sp>
      <p:pic>
        <p:nvPicPr>
          <p:cNvPr id="484362" name="Picture 10">
            <a:extLst>
              <a:ext uri="{FF2B5EF4-FFF2-40B4-BE49-F238E27FC236}">
                <a16:creationId xmlns:a16="http://schemas.microsoft.com/office/drawing/2014/main" id="{FDB46EBC-27DC-40F1-A44D-B87B2D260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56388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4363" name="Group 11">
            <a:extLst>
              <a:ext uri="{FF2B5EF4-FFF2-40B4-BE49-F238E27FC236}">
                <a16:creationId xmlns:a16="http://schemas.microsoft.com/office/drawing/2014/main" id="{17848229-D1F0-472D-BC7D-47C6D12A8509}"/>
              </a:ext>
            </a:extLst>
          </p:cNvPr>
          <p:cNvGrpSpPr>
            <a:grpSpLocks/>
          </p:cNvGrpSpPr>
          <p:nvPr/>
        </p:nvGrpSpPr>
        <p:grpSpPr bwMode="auto">
          <a:xfrm>
            <a:off x="5499100" y="2057400"/>
            <a:ext cx="3505200" cy="914400"/>
            <a:chOff x="3168" y="1632"/>
            <a:chExt cx="1584" cy="384"/>
          </a:xfrm>
        </p:grpSpPr>
        <p:sp>
          <p:nvSpPr>
            <p:cNvPr id="484360" name="AutoShape 8">
              <a:extLst>
                <a:ext uri="{FF2B5EF4-FFF2-40B4-BE49-F238E27FC236}">
                  <a16:creationId xmlns:a16="http://schemas.microsoft.com/office/drawing/2014/main" id="{32849172-01EC-445A-B0ED-36F5AADC0A30}"/>
                </a:ext>
              </a:extLst>
            </p:cNvPr>
            <p:cNvSpPr>
              <a:spLocks noChangeArrowheads="1"/>
            </p:cNvSpPr>
            <p:nvPr/>
          </p:nvSpPr>
          <p:spPr bwMode="auto">
            <a:xfrm>
              <a:off x="3168" y="1632"/>
              <a:ext cx="1584"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4358" name="Object 6">
              <a:extLst>
                <a:ext uri="{FF2B5EF4-FFF2-40B4-BE49-F238E27FC236}">
                  <a16:creationId xmlns:a16="http://schemas.microsoft.com/office/drawing/2014/main" id="{BA1E4F53-9A54-4CE5-89B3-1B805A6A1B8C}"/>
                </a:ext>
              </a:extLst>
            </p:cNvPr>
            <p:cNvGraphicFramePr>
              <a:graphicFrameLocks noChangeAspect="1"/>
            </p:cNvGraphicFramePr>
            <p:nvPr/>
          </p:nvGraphicFramePr>
          <p:xfrm>
            <a:off x="3264" y="1680"/>
            <a:ext cx="1392" cy="258"/>
          </p:xfrm>
          <a:graphic>
            <a:graphicData uri="http://schemas.openxmlformats.org/presentationml/2006/ole">
              <mc:AlternateContent xmlns:mc="http://schemas.openxmlformats.org/markup-compatibility/2006">
                <mc:Choice xmlns:v="urn:schemas-microsoft-com:vml" Requires="v">
                  <p:oleObj spid="_x0000_s133121" name="Equation" r:id="rId4" imgW="2057400" imgH="380880" progId="Equation.3">
                    <p:embed/>
                  </p:oleObj>
                </mc:Choice>
                <mc:Fallback>
                  <p:oleObj name="Equation" r:id="rId4" imgW="2057400" imgH="380880" progId="Equation.3">
                    <p:embed/>
                    <p:pic>
                      <p:nvPicPr>
                        <p:cNvPr id="484358" name="Object 6">
                          <a:extLst>
                            <a:ext uri="{FF2B5EF4-FFF2-40B4-BE49-F238E27FC236}">
                              <a16:creationId xmlns:a16="http://schemas.microsoft.com/office/drawing/2014/main" id="{BA1E4F53-9A54-4CE5-89B3-1B805A6A1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1680"/>
                          <a:ext cx="1392"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A6F60F4-B9F3-48E5-AC9B-7E8FBD0F9178}"/>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A248D3DF-E269-4E50-8A89-567D18A0D04B}"/>
              </a:ext>
            </a:extLst>
          </p:cNvPr>
          <p:cNvSpPr>
            <a:spLocks noGrp="1"/>
          </p:cNvSpPr>
          <p:nvPr>
            <p:ph type="sldNum" sz="quarter" idx="11"/>
          </p:nvPr>
        </p:nvSpPr>
        <p:spPr/>
        <p:txBody>
          <a:bodyPr/>
          <a:lstStyle/>
          <a:p>
            <a:fld id="{253A78DB-EDA1-4987-97A6-2D8CC3E5303E}" type="slidenum">
              <a:rPr lang="en-US" altLang="en-US"/>
              <a:pPr/>
              <a:t>327</a:t>
            </a:fld>
            <a:endParaRPr lang="en-US" altLang="en-US"/>
          </a:p>
        </p:txBody>
      </p:sp>
      <p:sp>
        <p:nvSpPr>
          <p:cNvPr id="485378" name="Rectangle 2">
            <a:extLst>
              <a:ext uri="{FF2B5EF4-FFF2-40B4-BE49-F238E27FC236}">
                <a16:creationId xmlns:a16="http://schemas.microsoft.com/office/drawing/2014/main" id="{008DFE88-3291-44DC-833D-A06F52C3FE7C}"/>
              </a:ext>
            </a:extLst>
          </p:cNvPr>
          <p:cNvSpPr>
            <a:spLocks noGrp="1" noChangeArrowheads="1"/>
          </p:cNvSpPr>
          <p:nvPr>
            <p:ph type="title"/>
          </p:nvPr>
        </p:nvSpPr>
        <p:spPr/>
        <p:txBody>
          <a:bodyPr/>
          <a:lstStyle/>
          <a:p>
            <a:r>
              <a:rPr lang="en-US" altLang="en-US"/>
              <a:t>Output Impedance Example (I)</a:t>
            </a:r>
          </a:p>
        </p:txBody>
      </p:sp>
      <p:sp>
        <p:nvSpPr>
          <p:cNvPr id="485379" name="Rectangle 3">
            <a:extLst>
              <a:ext uri="{FF2B5EF4-FFF2-40B4-BE49-F238E27FC236}">
                <a16:creationId xmlns:a16="http://schemas.microsoft.com/office/drawing/2014/main" id="{C1047831-74AD-4334-9B2B-B433A721E146}"/>
              </a:ext>
            </a:extLst>
          </p:cNvPr>
          <p:cNvSpPr>
            <a:spLocks noGrp="1" noChangeArrowheads="1"/>
          </p:cNvSpPr>
          <p:nvPr>
            <p:ph type="body" sz="half" idx="1"/>
          </p:nvPr>
        </p:nvSpPr>
        <p:spPr>
          <a:xfrm>
            <a:off x="685800" y="5638800"/>
            <a:ext cx="7772400" cy="685800"/>
          </a:xfrm>
          <a:ln/>
        </p:spPr>
        <p:txBody>
          <a:bodyPr/>
          <a:lstStyle/>
          <a:p>
            <a:r>
              <a:rPr lang="en-US" altLang="en-US"/>
              <a:t>When 1/g</a:t>
            </a:r>
            <a:r>
              <a:rPr lang="en-US" altLang="en-US" baseline="-25000"/>
              <a:t>m</a:t>
            </a:r>
            <a:r>
              <a:rPr lang="en-US" altLang="en-US"/>
              <a:t> is parallel with r</a:t>
            </a:r>
            <a:r>
              <a:rPr lang="en-US" altLang="en-US" baseline="-25000"/>
              <a:t>O2</a:t>
            </a:r>
            <a:r>
              <a:rPr lang="en-US" altLang="en-US"/>
              <a:t>, we often just consider 1/g</a:t>
            </a:r>
            <a:r>
              <a:rPr lang="en-US" altLang="en-US" baseline="-25000"/>
              <a:t>m</a:t>
            </a:r>
            <a:r>
              <a:rPr lang="en-US" altLang="en-US"/>
              <a:t>.  </a:t>
            </a:r>
          </a:p>
        </p:txBody>
      </p:sp>
      <p:grpSp>
        <p:nvGrpSpPr>
          <p:cNvPr id="485387" name="Group 11">
            <a:extLst>
              <a:ext uri="{FF2B5EF4-FFF2-40B4-BE49-F238E27FC236}">
                <a16:creationId xmlns:a16="http://schemas.microsoft.com/office/drawing/2014/main" id="{F7F7F4A0-DB13-4795-861D-9F73FE9BE872}"/>
              </a:ext>
            </a:extLst>
          </p:cNvPr>
          <p:cNvGrpSpPr>
            <a:grpSpLocks/>
          </p:cNvGrpSpPr>
          <p:nvPr/>
        </p:nvGrpSpPr>
        <p:grpSpPr bwMode="auto">
          <a:xfrm>
            <a:off x="2362200" y="3962400"/>
            <a:ext cx="4114800" cy="1447800"/>
            <a:chOff x="3216" y="1536"/>
            <a:chExt cx="1776" cy="528"/>
          </a:xfrm>
        </p:grpSpPr>
        <p:sp>
          <p:nvSpPr>
            <p:cNvPr id="485384" name="AutoShape 8">
              <a:extLst>
                <a:ext uri="{FF2B5EF4-FFF2-40B4-BE49-F238E27FC236}">
                  <a16:creationId xmlns:a16="http://schemas.microsoft.com/office/drawing/2014/main" id="{1289C9E5-B5E6-4B2D-A0AB-C9477BCB4D07}"/>
                </a:ext>
              </a:extLst>
            </p:cNvPr>
            <p:cNvSpPr>
              <a:spLocks noChangeArrowheads="1"/>
            </p:cNvSpPr>
            <p:nvPr/>
          </p:nvSpPr>
          <p:spPr bwMode="auto">
            <a:xfrm>
              <a:off x="3216" y="1536"/>
              <a:ext cx="1776"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5383" name="Object 7">
              <a:extLst>
                <a:ext uri="{FF2B5EF4-FFF2-40B4-BE49-F238E27FC236}">
                  <a16:creationId xmlns:a16="http://schemas.microsoft.com/office/drawing/2014/main" id="{8F7763A1-445A-4D1A-8115-34A45B662EE5}"/>
                </a:ext>
              </a:extLst>
            </p:cNvPr>
            <p:cNvGraphicFramePr>
              <a:graphicFrameLocks noChangeAspect="1"/>
            </p:cNvGraphicFramePr>
            <p:nvPr/>
          </p:nvGraphicFramePr>
          <p:xfrm>
            <a:off x="3312" y="1584"/>
            <a:ext cx="1584" cy="402"/>
          </p:xfrm>
          <a:graphic>
            <a:graphicData uri="http://schemas.openxmlformats.org/presentationml/2006/ole">
              <mc:AlternateContent xmlns:mc="http://schemas.openxmlformats.org/markup-compatibility/2006">
                <mc:Choice xmlns:v="urn:schemas-microsoft-com:vml" Requires="v">
                  <p:oleObj spid="_x0000_s134145" name="Equation" r:id="rId3" imgW="3403440" imgH="863280" progId="Equation.3">
                    <p:embed/>
                  </p:oleObj>
                </mc:Choice>
                <mc:Fallback>
                  <p:oleObj name="Equation" r:id="rId3" imgW="3403440" imgH="863280" progId="Equation.3">
                    <p:embed/>
                    <p:pic>
                      <p:nvPicPr>
                        <p:cNvPr id="485383" name="Object 7">
                          <a:extLst>
                            <a:ext uri="{FF2B5EF4-FFF2-40B4-BE49-F238E27FC236}">
                              <a16:creationId xmlns:a16="http://schemas.microsoft.com/office/drawing/2014/main" id="{8F7763A1-445A-4D1A-8115-34A45B662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1584"/>
                          <a:ext cx="1584"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85386" name="Picture 10">
            <a:extLst>
              <a:ext uri="{FF2B5EF4-FFF2-40B4-BE49-F238E27FC236}">
                <a16:creationId xmlns:a16="http://schemas.microsoft.com/office/drawing/2014/main" id="{D85504C2-49DF-427A-9161-41DB2A1E5E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060450"/>
            <a:ext cx="58674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8841830-5B3A-4D66-8B9E-EF9A52B8DF73}"/>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ABFE74B4-82CC-4683-A7FD-BCE410602225}"/>
              </a:ext>
            </a:extLst>
          </p:cNvPr>
          <p:cNvSpPr>
            <a:spLocks noGrp="1"/>
          </p:cNvSpPr>
          <p:nvPr>
            <p:ph type="sldNum" sz="quarter" idx="11"/>
          </p:nvPr>
        </p:nvSpPr>
        <p:spPr/>
        <p:txBody>
          <a:bodyPr/>
          <a:lstStyle/>
          <a:p>
            <a:fld id="{3F54B6D9-C6D8-4004-AA6B-39E2EE57F9F9}" type="slidenum">
              <a:rPr lang="en-US" altLang="en-US"/>
              <a:pPr/>
              <a:t>328</a:t>
            </a:fld>
            <a:endParaRPr lang="en-US" altLang="en-US"/>
          </a:p>
        </p:txBody>
      </p:sp>
      <p:sp>
        <p:nvSpPr>
          <p:cNvPr id="486402" name="Rectangle 2">
            <a:extLst>
              <a:ext uri="{FF2B5EF4-FFF2-40B4-BE49-F238E27FC236}">
                <a16:creationId xmlns:a16="http://schemas.microsoft.com/office/drawing/2014/main" id="{17B83E1A-27B6-4B74-AA8A-647B430AC7BC}"/>
              </a:ext>
            </a:extLst>
          </p:cNvPr>
          <p:cNvSpPr>
            <a:spLocks noGrp="1" noChangeArrowheads="1"/>
          </p:cNvSpPr>
          <p:nvPr>
            <p:ph type="title"/>
          </p:nvPr>
        </p:nvSpPr>
        <p:spPr/>
        <p:txBody>
          <a:bodyPr/>
          <a:lstStyle/>
          <a:p>
            <a:r>
              <a:rPr lang="en-US" altLang="en-US"/>
              <a:t>Output Impedance Example (II)</a:t>
            </a:r>
          </a:p>
        </p:txBody>
      </p:sp>
      <p:sp>
        <p:nvSpPr>
          <p:cNvPr id="486403" name="Rectangle 3">
            <a:extLst>
              <a:ext uri="{FF2B5EF4-FFF2-40B4-BE49-F238E27FC236}">
                <a16:creationId xmlns:a16="http://schemas.microsoft.com/office/drawing/2014/main" id="{9E82BA03-E681-44AA-B166-B4CB5D062307}"/>
              </a:ext>
            </a:extLst>
          </p:cNvPr>
          <p:cNvSpPr>
            <a:spLocks noGrp="1" noChangeArrowheads="1"/>
          </p:cNvSpPr>
          <p:nvPr>
            <p:ph type="body" sz="half" idx="1"/>
          </p:nvPr>
        </p:nvSpPr>
        <p:spPr>
          <a:xfrm>
            <a:off x="685800" y="5638800"/>
            <a:ext cx="7772400" cy="762000"/>
          </a:xfrm>
          <a:ln/>
        </p:spPr>
        <p:txBody>
          <a:bodyPr/>
          <a:lstStyle/>
          <a:p>
            <a:r>
              <a:rPr lang="en-US" altLang="en-US"/>
              <a:t>In this example, the impedance that degenerates the CS stage is r</a:t>
            </a:r>
            <a:r>
              <a:rPr lang="en-US" altLang="en-US" baseline="-25000"/>
              <a:t>O</a:t>
            </a:r>
            <a:r>
              <a:rPr lang="en-US" altLang="en-US"/>
              <a:t>, instead of 1/g</a:t>
            </a:r>
            <a:r>
              <a:rPr lang="en-US" altLang="en-US" baseline="-25000"/>
              <a:t>m</a:t>
            </a:r>
            <a:r>
              <a:rPr lang="en-US" altLang="en-US"/>
              <a:t> in the previous example.  </a:t>
            </a:r>
          </a:p>
        </p:txBody>
      </p:sp>
      <p:grpSp>
        <p:nvGrpSpPr>
          <p:cNvPr id="486411" name="Group 11">
            <a:extLst>
              <a:ext uri="{FF2B5EF4-FFF2-40B4-BE49-F238E27FC236}">
                <a16:creationId xmlns:a16="http://schemas.microsoft.com/office/drawing/2014/main" id="{0CE6D8D0-5FB4-4107-A9ED-9C82EBFACF25}"/>
              </a:ext>
            </a:extLst>
          </p:cNvPr>
          <p:cNvGrpSpPr>
            <a:grpSpLocks/>
          </p:cNvGrpSpPr>
          <p:nvPr/>
        </p:nvGrpSpPr>
        <p:grpSpPr bwMode="auto">
          <a:xfrm>
            <a:off x="2514600" y="4419600"/>
            <a:ext cx="3429000" cy="762000"/>
            <a:chOff x="3168" y="1680"/>
            <a:chExt cx="1728" cy="384"/>
          </a:xfrm>
        </p:grpSpPr>
        <p:sp>
          <p:nvSpPr>
            <p:cNvPr id="486408" name="AutoShape 8">
              <a:extLst>
                <a:ext uri="{FF2B5EF4-FFF2-40B4-BE49-F238E27FC236}">
                  <a16:creationId xmlns:a16="http://schemas.microsoft.com/office/drawing/2014/main" id="{21FA0A75-8A21-42E8-9037-628A86DC5991}"/>
                </a:ext>
              </a:extLst>
            </p:cNvPr>
            <p:cNvSpPr>
              <a:spLocks noChangeArrowheads="1"/>
            </p:cNvSpPr>
            <p:nvPr/>
          </p:nvSpPr>
          <p:spPr bwMode="auto">
            <a:xfrm>
              <a:off x="3168" y="1680"/>
              <a:ext cx="1728"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6407" name="Object 7">
              <a:extLst>
                <a:ext uri="{FF2B5EF4-FFF2-40B4-BE49-F238E27FC236}">
                  <a16:creationId xmlns:a16="http://schemas.microsoft.com/office/drawing/2014/main" id="{67512A26-61BB-4DAD-AFB3-2EB3B43D9BD2}"/>
                </a:ext>
              </a:extLst>
            </p:cNvPr>
            <p:cNvGraphicFramePr>
              <a:graphicFrameLocks noChangeAspect="1"/>
            </p:cNvGraphicFramePr>
            <p:nvPr/>
          </p:nvGraphicFramePr>
          <p:xfrm>
            <a:off x="3264" y="1728"/>
            <a:ext cx="1536" cy="246"/>
          </p:xfrm>
          <a:graphic>
            <a:graphicData uri="http://schemas.openxmlformats.org/presentationml/2006/ole">
              <mc:AlternateContent xmlns:mc="http://schemas.openxmlformats.org/markup-compatibility/2006">
                <mc:Choice xmlns:v="urn:schemas-microsoft-com:vml" Requires="v">
                  <p:oleObj spid="_x0000_s135169" name="Equation" r:id="rId3" imgW="2374560" imgH="380880" progId="Equation.3">
                    <p:embed/>
                  </p:oleObj>
                </mc:Choice>
                <mc:Fallback>
                  <p:oleObj name="Equation" r:id="rId3" imgW="2374560" imgH="380880" progId="Equation.3">
                    <p:embed/>
                    <p:pic>
                      <p:nvPicPr>
                        <p:cNvPr id="486407" name="Object 7">
                          <a:extLst>
                            <a:ext uri="{FF2B5EF4-FFF2-40B4-BE49-F238E27FC236}">
                              <a16:creationId xmlns:a16="http://schemas.microsoft.com/office/drawing/2014/main" id="{67512A26-61BB-4DAD-AFB3-2EB3B43D9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1728"/>
                          <a:ext cx="153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86410" name="Picture 10">
            <a:extLst>
              <a:ext uri="{FF2B5EF4-FFF2-40B4-BE49-F238E27FC236}">
                <a16:creationId xmlns:a16="http://schemas.microsoft.com/office/drawing/2014/main" id="{63008A5B-711A-44FA-ADFD-BE7DDBFF4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39800"/>
            <a:ext cx="61722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E9FEB38-7737-4E70-AA30-BCDD3648D147}"/>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8EF3E39B-9C5D-4C59-93F8-5663D46FCF15}"/>
              </a:ext>
            </a:extLst>
          </p:cNvPr>
          <p:cNvSpPr>
            <a:spLocks noGrp="1"/>
          </p:cNvSpPr>
          <p:nvPr>
            <p:ph type="sldNum" sz="quarter" idx="11"/>
          </p:nvPr>
        </p:nvSpPr>
        <p:spPr/>
        <p:txBody>
          <a:bodyPr/>
          <a:lstStyle/>
          <a:p>
            <a:fld id="{73E50EFC-0D04-4C36-ADED-653001268A54}" type="slidenum">
              <a:rPr lang="en-US" altLang="en-US"/>
              <a:pPr/>
              <a:t>329</a:t>
            </a:fld>
            <a:endParaRPr lang="en-US" altLang="en-US"/>
          </a:p>
        </p:txBody>
      </p:sp>
      <p:sp>
        <p:nvSpPr>
          <p:cNvPr id="487426" name="Rectangle 2">
            <a:extLst>
              <a:ext uri="{FF2B5EF4-FFF2-40B4-BE49-F238E27FC236}">
                <a16:creationId xmlns:a16="http://schemas.microsoft.com/office/drawing/2014/main" id="{11818223-CE88-442F-8D94-577C68C8F922}"/>
              </a:ext>
            </a:extLst>
          </p:cNvPr>
          <p:cNvSpPr>
            <a:spLocks noGrp="1" noChangeArrowheads="1"/>
          </p:cNvSpPr>
          <p:nvPr>
            <p:ph type="title"/>
          </p:nvPr>
        </p:nvSpPr>
        <p:spPr/>
        <p:txBody>
          <a:bodyPr/>
          <a:lstStyle/>
          <a:p>
            <a:r>
              <a:rPr lang="en-US" altLang="en-US"/>
              <a:t>CS Core with Biasing</a:t>
            </a:r>
          </a:p>
        </p:txBody>
      </p:sp>
      <p:sp>
        <p:nvSpPr>
          <p:cNvPr id="487427" name="Rectangle 3">
            <a:extLst>
              <a:ext uri="{FF2B5EF4-FFF2-40B4-BE49-F238E27FC236}">
                <a16:creationId xmlns:a16="http://schemas.microsoft.com/office/drawing/2014/main" id="{4A47158C-0A47-473D-9A03-DB9A23ADB398}"/>
              </a:ext>
            </a:extLst>
          </p:cNvPr>
          <p:cNvSpPr>
            <a:spLocks noGrp="1" noChangeArrowheads="1"/>
          </p:cNvSpPr>
          <p:nvPr>
            <p:ph type="body" sz="half" idx="1"/>
          </p:nvPr>
        </p:nvSpPr>
        <p:spPr>
          <a:xfrm>
            <a:off x="685800" y="5334000"/>
            <a:ext cx="7772400" cy="1066800"/>
          </a:xfrm>
          <a:ln/>
        </p:spPr>
        <p:txBody>
          <a:bodyPr/>
          <a:lstStyle/>
          <a:p>
            <a:r>
              <a:rPr lang="en-US" altLang="en-US"/>
              <a:t>Degeneration is used to stabilize bias point, and a bypass capacitor can be used to obtain a larger  small-signal voltage gain at the frequency of interest.</a:t>
            </a:r>
            <a:r>
              <a:rPr lang="en-US" altLang="en-US" sz="1800"/>
              <a:t> </a:t>
            </a:r>
          </a:p>
        </p:txBody>
      </p:sp>
      <p:grpSp>
        <p:nvGrpSpPr>
          <p:cNvPr id="487436" name="Group 12">
            <a:extLst>
              <a:ext uri="{FF2B5EF4-FFF2-40B4-BE49-F238E27FC236}">
                <a16:creationId xmlns:a16="http://schemas.microsoft.com/office/drawing/2014/main" id="{82A0C0E0-D212-4DCA-AF9F-FD9F1CF9B751}"/>
              </a:ext>
            </a:extLst>
          </p:cNvPr>
          <p:cNvGrpSpPr>
            <a:grpSpLocks/>
          </p:cNvGrpSpPr>
          <p:nvPr/>
        </p:nvGrpSpPr>
        <p:grpSpPr bwMode="auto">
          <a:xfrm>
            <a:off x="1295400" y="3810000"/>
            <a:ext cx="6477000" cy="1447800"/>
            <a:chOff x="1360" y="2176"/>
            <a:chExt cx="2880" cy="576"/>
          </a:xfrm>
        </p:grpSpPr>
        <p:sp>
          <p:nvSpPr>
            <p:cNvPr id="487433" name="AutoShape 9">
              <a:extLst>
                <a:ext uri="{FF2B5EF4-FFF2-40B4-BE49-F238E27FC236}">
                  <a16:creationId xmlns:a16="http://schemas.microsoft.com/office/drawing/2014/main" id="{187AB471-A621-4FCC-8B47-FC73A68572DA}"/>
                </a:ext>
              </a:extLst>
            </p:cNvPr>
            <p:cNvSpPr>
              <a:spLocks noChangeArrowheads="1"/>
            </p:cNvSpPr>
            <p:nvPr/>
          </p:nvSpPr>
          <p:spPr bwMode="auto">
            <a:xfrm>
              <a:off x="1360" y="2176"/>
              <a:ext cx="2880"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7431" name="Object 7">
              <a:extLst>
                <a:ext uri="{FF2B5EF4-FFF2-40B4-BE49-F238E27FC236}">
                  <a16:creationId xmlns:a16="http://schemas.microsoft.com/office/drawing/2014/main" id="{AE7CD72D-77B5-4BEF-81F1-142B2A802EA2}"/>
                </a:ext>
              </a:extLst>
            </p:cNvPr>
            <p:cNvGraphicFramePr>
              <a:graphicFrameLocks noChangeAspect="1"/>
            </p:cNvGraphicFramePr>
            <p:nvPr/>
          </p:nvGraphicFramePr>
          <p:xfrm>
            <a:off x="1412" y="2208"/>
            <a:ext cx="2791" cy="518"/>
          </p:xfrm>
          <a:graphic>
            <a:graphicData uri="http://schemas.openxmlformats.org/presentationml/2006/ole">
              <mc:AlternateContent xmlns:mc="http://schemas.openxmlformats.org/markup-compatibility/2006">
                <mc:Choice xmlns:v="urn:schemas-microsoft-com:vml" Requires="v">
                  <p:oleObj spid="_x0000_s136193" name="Equation" r:id="rId3" imgW="6362640" imgH="1180800" progId="Equation.3">
                    <p:embed/>
                  </p:oleObj>
                </mc:Choice>
                <mc:Fallback>
                  <p:oleObj name="Equation" r:id="rId3" imgW="6362640" imgH="1180800" progId="Equation.3">
                    <p:embed/>
                    <p:pic>
                      <p:nvPicPr>
                        <p:cNvPr id="487431" name="Object 7">
                          <a:extLst>
                            <a:ext uri="{FF2B5EF4-FFF2-40B4-BE49-F238E27FC236}">
                              <a16:creationId xmlns:a16="http://schemas.microsoft.com/office/drawing/2014/main" id="{AE7CD72D-77B5-4BEF-81F1-142B2A802E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 y="2208"/>
                          <a:ext cx="2791"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87435" name="Picture 11">
            <a:extLst>
              <a:ext uri="{FF2B5EF4-FFF2-40B4-BE49-F238E27FC236}">
                <a16:creationId xmlns:a16="http://schemas.microsoft.com/office/drawing/2014/main" id="{269EC279-F07B-4DA2-978D-18023E2687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9144000" cy="246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F57991BE-5D56-4311-BF76-57695DF5D207}"/>
              </a:ext>
            </a:extLst>
          </p:cNvPr>
          <p:cNvSpPr>
            <a:spLocks noGrp="1"/>
          </p:cNvSpPr>
          <p:nvPr>
            <p:ph type="ftr" sz="quarter" idx="10"/>
          </p:nvPr>
        </p:nvSpPr>
        <p:spPr/>
        <p:txBody>
          <a:bodyPr/>
          <a:lstStyle/>
          <a:p>
            <a:r>
              <a:rPr lang="en-US" altLang="en-US"/>
              <a:t>CH2    Basic Physics of Semiconductors </a:t>
            </a:r>
          </a:p>
        </p:txBody>
      </p:sp>
      <p:sp>
        <p:nvSpPr>
          <p:cNvPr id="10" name="Slide Number Placeholder 6">
            <a:extLst>
              <a:ext uri="{FF2B5EF4-FFF2-40B4-BE49-F238E27FC236}">
                <a16:creationId xmlns:a16="http://schemas.microsoft.com/office/drawing/2014/main" id="{6C4F9F46-F55D-4CBD-B116-3C6AAD476124}"/>
              </a:ext>
            </a:extLst>
          </p:cNvPr>
          <p:cNvSpPr>
            <a:spLocks noGrp="1"/>
          </p:cNvSpPr>
          <p:nvPr>
            <p:ph type="sldNum" sz="quarter" idx="11"/>
          </p:nvPr>
        </p:nvSpPr>
        <p:spPr/>
        <p:txBody>
          <a:bodyPr/>
          <a:lstStyle/>
          <a:p>
            <a:fld id="{156ED1BB-0E40-4915-B1F0-A1DE3A6863B1}" type="slidenum">
              <a:rPr lang="en-US" altLang="en-US"/>
              <a:pPr/>
              <a:t>33</a:t>
            </a:fld>
            <a:endParaRPr lang="en-US" altLang="en-US"/>
          </a:p>
        </p:txBody>
      </p:sp>
      <p:sp>
        <p:nvSpPr>
          <p:cNvPr id="37890" name="Rectangle 2">
            <a:extLst>
              <a:ext uri="{FF2B5EF4-FFF2-40B4-BE49-F238E27FC236}">
                <a16:creationId xmlns:a16="http://schemas.microsoft.com/office/drawing/2014/main" id="{78256960-5B28-439E-A0EC-1CFB5D4D6CB8}"/>
              </a:ext>
            </a:extLst>
          </p:cNvPr>
          <p:cNvSpPr>
            <a:spLocks noGrp="1" noChangeArrowheads="1"/>
          </p:cNvSpPr>
          <p:nvPr>
            <p:ph type="title"/>
          </p:nvPr>
        </p:nvSpPr>
        <p:spPr/>
        <p:txBody>
          <a:bodyPr/>
          <a:lstStyle/>
          <a:p>
            <a:r>
              <a:rPr lang="en-US" altLang="en-US"/>
              <a:t>Built-in Potential</a:t>
            </a:r>
          </a:p>
        </p:txBody>
      </p:sp>
      <p:sp>
        <p:nvSpPr>
          <p:cNvPr id="37891" name="Rectangle 3">
            <a:extLst>
              <a:ext uri="{FF2B5EF4-FFF2-40B4-BE49-F238E27FC236}">
                <a16:creationId xmlns:a16="http://schemas.microsoft.com/office/drawing/2014/main" id="{F20444D9-E036-48D3-9753-37477B197642}"/>
              </a:ext>
            </a:extLst>
          </p:cNvPr>
          <p:cNvSpPr>
            <a:spLocks noGrp="1" noChangeArrowheads="1"/>
          </p:cNvSpPr>
          <p:nvPr>
            <p:ph type="body" sz="half" idx="1"/>
          </p:nvPr>
        </p:nvSpPr>
        <p:spPr>
          <a:xfrm>
            <a:off x="685800" y="5029200"/>
            <a:ext cx="7772400" cy="1295400"/>
          </a:xfrm>
          <a:ln/>
        </p:spPr>
        <p:txBody>
          <a:bodyPr/>
          <a:lstStyle/>
          <a:p>
            <a:r>
              <a:rPr lang="en-US" altLang="en-US"/>
              <a:t>Because of the electric field across the junction, there exists a built-in potential.  Its derivation is shown above.</a:t>
            </a:r>
          </a:p>
        </p:txBody>
      </p:sp>
      <p:grpSp>
        <p:nvGrpSpPr>
          <p:cNvPr id="37896" name="Group 8">
            <a:extLst>
              <a:ext uri="{FF2B5EF4-FFF2-40B4-BE49-F238E27FC236}">
                <a16:creationId xmlns:a16="http://schemas.microsoft.com/office/drawing/2014/main" id="{ABEA4CF5-C3F6-4AC9-B3CC-F8044502DADD}"/>
              </a:ext>
            </a:extLst>
          </p:cNvPr>
          <p:cNvGrpSpPr>
            <a:grpSpLocks/>
          </p:cNvGrpSpPr>
          <p:nvPr/>
        </p:nvGrpSpPr>
        <p:grpSpPr bwMode="auto">
          <a:xfrm>
            <a:off x="685800" y="1524000"/>
            <a:ext cx="7772400" cy="2819400"/>
            <a:chOff x="432" y="960"/>
            <a:chExt cx="4896" cy="1776"/>
          </a:xfrm>
        </p:grpSpPr>
        <p:sp>
          <p:nvSpPr>
            <p:cNvPr id="37895" name="Oval 7">
              <a:extLst>
                <a:ext uri="{FF2B5EF4-FFF2-40B4-BE49-F238E27FC236}">
                  <a16:creationId xmlns:a16="http://schemas.microsoft.com/office/drawing/2014/main" id="{EB90C963-4009-4930-93E3-E13AC9569EC2}"/>
                </a:ext>
              </a:extLst>
            </p:cNvPr>
            <p:cNvSpPr>
              <a:spLocks noChangeArrowheads="1"/>
            </p:cNvSpPr>
            <p:nvPr/>
          </p:nvSpPr>
          <p:spPr bwMode="auto">
            <a:xfrm>
              <a:off x="432" y="960"/>
              <a:ext cx="4896" cy="17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892" name="Object 4">
              <a:extLst>
                <a:ext uri="{FF2B5EF4-FFF2-40B4-BE49-F238E27FC236}">
                  <a16:creationId xmlns:a16="http://schemas.microsoft.com/office/drawing/2014/main" id="{D2AD935F-AE63-4B22-B2D0-F00FEE28C0E1}"/>
                </a:ext>
              </a:extLst>
            </p:cNvPr>
            <p:cNvGraphicFramePr>
              <a:graphicFrameLocks noChangeAspect="1"/>
            </p:cNvGraphicFramePr>
            <p:nvPr/>
          </p:nvGraphicFramePr>
          <p:xfrm>
            <a:off x="1104" y="1104"/>
            <a:ext cx="1432" cy="1008"/>
          </p:xfrm>
          <a:graphic>
            <a:graphicData uri="http://schemas.openxmlformats.org/presentationml/2006/ole">
              <mc:AlternateContent xmlns:mc="http://schemas.openxmlformats.org/markup-compatibility/2006">
                <mc:Choice xmlns:v="urn:schemas-microsoft-com:vml" Requires="v">
                  <p:oleObj spid="_x0000_s11265" name="Equation" r:id="rId3" imgW="2273040" imgH="1600200" progId="Equation.3">
                    <p:embed/>
                  </p:oleObj>
                </mc:Choice>
                <mc:Fallback>
                  <p:oleObj name="Equation" r:id="rId3" imgW="2273040" imgH="1600200" progId="Equation.3">
                    <p:embed/>
                    <p:pic>
                      <p:nvPicPr>
                        <p:cNvPr id="37892" name="Object 4">
                          <a:extLst>
                            <a:ext uri="{FF2B5EF4-FFF2-40B4-BE49-F238E27FC236}">
                              <a16:creationId xmlns:a16="http://schemas.microsoft.com/office/drawing/2014/main" id="{D2AD935F-AE63-4B22-B2D0-F00FEE28C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104"/>
                          <a:ext cx="1432" cy="1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5">
              <a:extLst>
                <a:ext uri="{FF2B5EF4-FFF2-40B4-BE49-F238E27FC236}">
                  <a16:creationId xmlns:a16="http://schemas.microsoft.com/office/drawing/2014/main" id="{34A40D25-B12B-42ED-BD89-2F18167FAC17}"/>
                </a:ext>
              </a:extLst>
            </p:cNvPr>
            <p:cNvGraphicFramePr>
              <a:graphicFrameLocks noChangeAspect="1"/>
            </p:cNvGraphicFramePr>
            <p:nvPr/>
          </p:nvGraphicFramePr>
          <p:xfrm>
            <a:off x="2832" y="1104"/>
            <a:ext cx="1912" cy="1056"/>
          </p:xfrm>
          <a:graphic>
            <a:graphicData uri="http://schemas.openxmlformats.org/presentationml/2006/ole">
              <mc:AlternateContent xmlns:mc="http://schemas.openxmlformats.org/markup-compatibility/2006">
                <mc:Choice xmlns:v="urn:schemas-microsoft-com:vml" Requires="v">
                  <p:oleObj spid="_x0000_s11266" name="Equation" r:id="rId5" imgW="3035160" imgH="1676160" progId="Equation.3">
                    <p:embed/>
                  </p:oleObj>
                </mc:Choice>
                <mc:Fallback>
                  <p:oleObj name="Equation" r:id="rId5" imgW="3035160" imgH="1676160" progId="Equation.3">
                    <p:embed/>
                    <p:pic>
                      <p:nvPicPr>
                        <p:cNvPr id="37893" name="Object 5">
                          <a:extLst>
                            <a:ext uri="{FF2B5EF4-FFF2-40B4-BE49-F238E27FC236}">
                              <a16:creationId xmlns:a16="http://schemas.microsoft.com/office/drawing/2014/main" id="{34A40D25-B12B-42ED-BD89-2F18167FAC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 y="1104"/>
                          <a:ext cx="191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4" name="Object 6">
              <a:extLst>
                <a:ext uri="{FF2B5EF4-FFF2-40B4-BE49-F238E27FC236}">
                  <a16:creationId xmlns:a16="http://schemas.microsoft.com/office/drawing/2014/main" id="{BC36A035-4304-4ED0-8655-07B2200EE546}"/>
                </a:ext>
              </a:extLst>
            </p:cNvPr>
            <p:cNvGraphicFramePr>
              <a:graphicFrameLocks noChangeAspect="1"/>
            </p:cNvGraphicFramePr>
            <p:nvPr/>
          </p:nvGraphicFramePr>
          <p:xfrm>
            <a:off x="1680" y="2112"/>
            <a:ext cx="2424" cy="528"/>
          </p:xfrm>
          <a:graphic>
            <a:graphicData uri="http://schemas.openxmlformats.org/presentationml/2006/ole">
              <mc:AlternateContent xmlns:mc="http://schemas.openxmlformats.org/markup-compatibility/2006">
                <mc:Choice xmlns:v="urn:schemas-microsoft-com:vml" Requires="v">
                  <p:oleObj spid="_x0000_s11267" name="Equation" r:id="rId7" imgW="3848040" imgH="838080" progId="Equation.3">
                    <p:embed/>
                  </p:oleObj>
                </mc:Choice>
                <mc:Fallback>
                  <p:oleObj name="Equation" r:id="rId7" imgW="3848040" imgH="838080" progId="Equation.3">
                    <p:embed/>
                    <p:pic>
                      <p:nvPicPr>
                        <p:cNvPr id="37894" name="Object 6">
                          <a:extLst>
                            <a:ext uri="{FF2B5EF4-FFF2-40B4-BE49-F238E27FC236}">
                              <a16:creationId xmlns:a16="http://schemas.microsoft.com/office/drawing/2014/main" id="{BC36A035-4304-4ED0-8655-07B2200EE5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2112"/>
                          <a:ext cx="2424"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CB04AE4E-E159-41AB-92BD-6E1554F81C16}"/>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0AB4153C-E6A9-4085-86A3-7FC88B486BFF}"/>
              </a:ext>
            </a:extLst>
          </p:cNvPr>
          <p:cNvSpPr>
            <a:spLocks noGrp="1"/>
          </p:cNvSpPr>
          <p:nvPr>
            <p:ph type="sldNum" sz="quarter" idx="11"/>
          </p:nvPr>
        </p:nvSpPr>
        <p:spPr/>
        <p:txBody>
          <a:bodyPr/>
          <a:lstStyle/>
          <a:p>
            <a:fld id="{C820A985-C4CF-4FE0-A4CD-064E3D5FFF68}" type="slidenum">
              <a:rPr lang="en-US" altLang="en-US"/>
              <a:pPr/>
              <a:t>330</a:t>
            </a:fld>
            <a:endParaRPr lang="en-US" altLang="en-US"/>
          </a:p>
        </p:txBody>
      </p:sp>
      <p:sp>
        <p:nvSpPr>
          <p:cNvPr id="488450" name="Rectangle 2">
            <a:extLst>
              <a:ext uri="{FF2B5EF4-FFF2-40B4-BE49-F238E27FC236}">
                <a16:creationId xmlns:a16="http://schemas.microsoft.com/office/drawing/2014/main" id="{A45E4314-BB2C-4E2B-89D8-A78A478CF1DF}"/>
              </a:ext>
            </a:extLst>
          </p:cNvPr>
          <p:cNvSpPr>
            <a:spLocks noGrp="1" noChangeArrowheads="1"/>
          </p:cNvSpPr>
          <p:nvPr>
            <p:ph type="title"/>
          </p:nvPr>
        </p:nvSpPr>
        <p:spPr>
          <a:xfrm>
            <a:off x="609600" y="152400"/>
            <a:ext cx="7772400" cy="762000"/>
          </a:xfrm>
        </p:spPr>
        <p:txBody>
          <a:bodyPr/>
          <a:lstStyle/>
          <a:p>
            <a:r>
              <a:rPr lang="en-US" altLang="en-US"/>
              <a:t>Common-Gate Stage</a:t>
            </a:r>
          </a:p>
        </p:txBody>
      </p:sp>
      <p:sp>
        <p:nvSpPr>
          <p:cNvPr id="488451" name="Rectangle 3">
            <a:extLst>
              <a:ext uri="{FF2B5EF4-FFF2-40B4-BE49-F238E27FC236}">
                <a16:creationId xmlns:a16="http://schemas.microsoft.com/office/drawing/2014/main" id="{098B70AB-C5DC-4440-8B04-830C6263808A}"/>
              </a:ext>
            </a:extLst>
          </p:cNvPr>
          <p:cNvSpPr>
            <a:spLocks noGrp="1" noChangeArrowheads="1"/>
          </p:cNvSpPr>
          <p:nvPr>
            <p:ph type="body" sz="half" idx="1"/>
          </p:nvPr>
        </p:nvSpPr>
        <p:spPr>
          <a:xfrm>
            <a:off x="685800" y="5562600"/>
            <a:ext cx="7772400" cy="762000"/>
          </a:xfrm>
          <a:ln/>
        </p:spPr>
        <p:txBody>
          <a:bodyPr/>
          <a:lstStyle/>
          <a:p>
            <a:r>
              <a:rPr lang="en-US" altLang="en-US"/>
              <a:t>Common-gate stage is similar to common-base stage:  a rise in input causes a rise in output.  So the gain is positive.</a:t>
            </a:r>
            <a:r>
              <a:rPr lang="en-US" altLang="en-US" sz="1800"/>
              <a:t>  </a:t>
            </a:r>
          </a:p>
        </p:txBody>
      </p:sp>
      <p:pic>
        <p:nvPicPr>
          <p:cNvPr id="488458" name="Picture 10">
            <a:extLst>
              <a:ext uri="{FF2B5EF4-FFF2-40B4-BE49-F238E27FC236}">
                <a16:creationId xmlns:a16="http://schemas.microsoft.com/office/drawing/2014/main" id="{5D852734-8859-4880-A26E-C05F1EEEF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662940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8459" name="Group 11">
            <a:extLst>
              <a:ext uri="{FF2B5EF4-FFF2-40B4-BE49-F238E27FC236}">
                <a16:creationId xmlns:a16="http://schemas.microsoft.com/office/drawing/2014/main" id="{02AAC839-94F4-4268-A267-ABD21BB122AC}"/>
              </a:ext>
            </a:extLst>
          </p:cNvPr>
          <p:cNvGrpSpPr>
            <a:grpSpLocks/>
          </p:cNvGrpSpPr>
          <p:nvPr/>
        </p:nvGrpSpPr>
        <p:grpSpPr bwMode="auto">
          <a:xfrm>
            <a:off x="6324600" y="1981200"/>
            <a:ext cx="2286000" cy="838200"/>
            <a:chOff x="3456" y="1632"/>
            <a:chExt cx="1056" cy="336"/>
          </a:xfrm>
        </p:grpSpPr>
        <p:sp>
          <p:nvSpPr>
            <p:cNvPr id="488456" name="AutoShape 8">
              <a:extLst>
                <a:ext uri="{FF2B5EF4-FFF2-40B4-BE49-F238E27FC236}">
                  <a16:creationId xmlns:a16="http://schemas.microsoft.com/office/drawing/2014/main" id="{BBEF1983-AC91-4F7D-8F1B-99E86FB7B60F}"/>
                </a:ext>
              </a:extLst>
            </p:cNvPr>
            <p:cNvSpPr>
              <a:spLocks noChangeArrowheads="1"/>
            </p:cNvSpPr>
            <p:nvPr/>
          </p:nvSpPr>
          <p:spPr bwMode="auto">
            <a:xfrm>
              <a:off x="3456" y="1632"/>
              <a:ext cx="1056"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88455" name="Object 7">
              <a:extLst>
                <a:ext uri="{FF2B5EF4-FFF2-40B4-BE49-F238E27FC236}">
                  <a16:creationId xmlns:a16="http://schemas.microsoft.com/office/drawing/2014/main" id="{6F6FA905-AAAB-4B1C-A9E3-A80860116820}"/>
                </a:ext>
              </a:extLst>
            </p:cNvPr>
            <p:cNvGraphicFramePr>
              <a:graphicFrameLocks noChangeAspect="1"/>
            </p:cNvGraphicFramePr>
            <p:nvPr/>
          </p:nvGraphicFramePr>
          <p:xfrm>
            <a:off x="3600" y="1680"/>
            <a:ext cx="768" cy="226"/>
          </p:xfrm>
          <a:graphic>
            <a:graphicData uri="http://schemas.openxmlformats.org/presentationml/2006/ole">
              <mc:AlternateContent xmlns:mc="http://schemas.openxmlformats.org/markup-compatibility/2006">
                <mc:Choice xmlns:v="urn:schemas-microsoft-com:vml" Requires="v">
                  <p:oleObj spid="_x0000_s137217" name="Equation" r:id="rId4" imgW="1295280" imgH="380880" progId="Equation.3">
                    <p:embed/>
                  </p:oleObj>
                </mc:Choice>
                <mc:Fallback>
                  <p:oleObj name="Equation" r:id="rId4" imgW="1295280" imgH="380880" progId="Equation.3">
                    <p:embed/>
                    <p:pic>
                      <p:nvPicPr>
                        <p:cNvPr id="488455" name="Object 7">
                          <a:extLst>
                            <a:ext uri="{FF2B5EF4-FFF2-40B4-BE49-F238E27FC236}">
                              <a16:creationId xmlns:a16="http://schemas.microsoft.com/office/drawing/2014/main" id="{6F6FA905-AAAB-4B1C-A9E3-A80860116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680"/>
                          <a:ext cx="76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B38F6F9-AAD4-4CB3-827E-6E4477E932FB}"/>
              </a:ext>
            </a:extLst>
          </p:cNvPr>
          <p:cNvSpPr>
            <a:spLocks noGrp="1"/>
          </p:cNvSpPr>
          <p:nvPr>
            <p:ph type="ftr" sz="quarter" idx="10"/>
          </p:nvPr>
        </p:nvSpPr>
        <p:spPr/>
        <p:txBody>
          <a:bodyPr/>
          <a:lstStyle/>
          <a:p>
            <a:r>
              <a:rPr lang="en-US" altLang="en-US"/>
              <a:t>CH7 CMOS Amplifiers</a:t>
            </a:r>
          </a:p>
        </p:txBody>
      </p:sp>
      <p:sp>
        <p:nvSpPr>
          <p:cNvPr id="6" name="Slide Number Placeholder 5">
            <a:extLst>
              <a:ext uri="{FF2B5EF4-FFF2-40B4-BE49-F238E27FC236}">
                <a16:creationId xmlns:a16="http://schemas.microsoft.com/office/drawing/2014/main" id="{7F8B0410-ED6D-4E05-9EED-4A7977E5ACA7}"/>
              </a:ext>
            </a:extLst>
          </p:cNvPr>
          <p:cNvSpPr>
            <a:spLocks noGrp="1"/>
          </p:cNvSpPr>
          <p:nvPr>
            <p:ph type="sldNum" sz="quarter" idx="11"/>
          </p:nvPr>
        </p:nvSpPr>
        <p:spPr/>
        <p:txBody>
          <a:bodyPr/>
          <a:lstStyle/>
          <a:p>
            <a:fld id="{A082F123-FBAC-4CE5-B5F3-364064A17A45}" type="slidenum">
              <a:rPr lang="en-US" altLang="en-US"/>
              <a:pPr/>
              <a:t>331</a:t>
            </a:fld>
            <a:endParaRPr lang="en-US" altLang="en-US"/>
          </a:p>
        </p:txBody>
      </p:sp>
      <p:sp>
        <p:nvSpPr>
          <p:cNvPr id="489474" name="Rectangle 2">
            <a:extLst>
              <a:ext uri="{FF2B5EF4-FFF2-40B4-BE49-F238E27FC236}">
                <a16:creationId xmlns:a16="http://schemas.microsoft.com/office/drawing/2014/main" id="{A717BA41-2992-4C72-936F-1044544B09B8}"/>
              </a:ext>
            </a:extLst>
          </p:cNvPr>
          <p:cNvSpPr>
            <a:spLocks noGrp="1" noChangeArrowheads="1"/>
          </p:cNvSpPr>
          <p:nvPr>
            <p:ph type="title"/>
          </p:nvPr>
        </p:nvSpPr>
        <p:spPr/>
        <p:txBody>
          <a:bodyPr/>
          <a:lstStyle/>
          <a:p>
            <a:r>
              <a:rPr lang="en-US" altLang="en-US"/>
              <a:t>Signal Levels in CG Stage</a:t>
            </a:r>
          </a:p>
        </p:txBody>
      </p:sp>
      <p:sp>
        <p:nvSpPr>
          <p:cNvPr id="489475" name="Rectangle 3">
            <a:extLst>
              <a:ext uri="{FF2B5EF4-FFF2-40B4-BE49-F238E27FC236}">
                <a16:creationId xmlns:a16="http://schemas.microsoft.com/office/drawing/2014/main" id="{8B471FC7-949E-4378-B539-4DAFDFDD57DE}"/>
              </a:ext>
            </a:extLst>
          </p:cNvPr>
          <p:cNvSpPr>
            <a:spLocks noGrp="1" noChangeArrowheads="1"/>
          </p:cNvSpPr>
          <p:nvPr>
            <p:ph type="body" sz="half" idx="1"/>
          </p:nvPr>
        </p:nvSpPr>
        <p:spPr>
          <a:xfrm>
            <a:off x="609600" y="5334000"/>
            <a:ext cx="7772400" cy="838200"/>
          </a:xfrm>
          <a:ln/>
        </p:spPr>
        <p:txBody>
          <a:bodyPr/>
          <a:lstStyle/>
          <a:p>
            <a:r>
              <a:rPr lang="en-US" altLang="en-US"/>
              <a:t>In order to maintain M</a:t>
            </a:r>
            <a:r>
              <a:rPr lang="en-US" altLang="en-US" baseline="-25000"/>
              <a:t>1</a:t>
            </a:r>
            <a:r>
              <a:rPr lang="en-US" altLang="en-US"/>
              <a:t> in saturation, the signal swing at V</a:t>
            </a:r>
            <a:r>
              <a:rPr lang="en-US" altLang="en-US" baseline="-25000"/>
              <a:t>out </a:t>
            </a:r>
            <a:r>
              <a:rPr lang="en-US" altLang="en-US"/>
              <a:t>cannot fall below V</a:t>
            </a:r>
            <a:r>
              <a:rPr lang="en-US" altLang="en-US" baseline="-25000"/>
              <a:t>b</a:t>
            </a:r>
            <a:r>
              <a:rPr lang="en-US" altLang="en-US"/>
              <a:t>-V</a:t>
            </a:r>
            <a:r>
              <a:rPr lang="en-US" altLang="en-US" baseline="-25000"/>
              <a:t>TH</a:t>
            </a:r>
            <a:r>
              <a:rPr lang="en-US" altLang="en-US"/>
              <a:t>.</a:t>
            </a:r>
          </a:p>
        </p:txBody>
      </p:sp>
      <p:pic>
        <p:nvPicPr>
          <p:cNvPr id="489478" name="Picture 6">
            <a:extLst>
              <a:ext uri="{FF2B5EF4-FFF2-40B4-BE49-F238E27FC236}">
                <a16:creationId xmlns:a16="http://schemas.microsoft.com/office/drawing/2014/main" id="{43D7B92E-6313-4569-A763-DD5851A4A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181600" cy="332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5">
            <a:extLst>
              <a:ext uri="{FF2B5EF4-FFF2-40B4-BE49-F238E27FC236}">
                <a16:creationId xmlns:a16="http://schemas.microsoft.com/office/drawing/2014/main" id="{7B47BC77-5E32-4B83-8CD9-C03EA24D1DCD}"/>
              </a:ext>
            </a:extLst>
          </p:cNvPr>
          <p:cNvSpPr>
            <a:spLocks noGrp="1"/>
          </p:cNvSpPr>
          <p:nvPr>
            <p:ph type="ftr" sz="quarter" idx="10"/>
          </p:nvPr>
        </p:nvSpPr>
        <p:spPr/>
        <p:txBody>
          <a:bodyPr/>
          <a:lstStyle/>
          <a:p>
            <a:r>
              <a:rPr lang="en-US" altLang="en-US"/>
              <a:t>CH7 CMOS Amplifiers</a:t>
            </a:r>
          </a:p>
        </p:txBody>
      </p:sp>
      <p:sp>
        <p:nvSpPr>
          <p:cNvPr id="16" name="Slide Number Placeholder 6">
            <a:extLst>
              <a:ext uri="{FF2B5EF4-FFF2-40B4-BE49-F238E27FC236}">
                <a16:creationId xmlns:a16="http://schemas.microsoft.com/office/drawing/2014/main" id="{3EC440AE-3E54-4920-9F1D-B9FFD6E017C7}"/>
              </a:ext>
            </a:extLst>
          </p:cNvPr>
          <p:cNvSpPr>
            <a:spLocks noGrp="1"/>
          </p:cNvSpPr>
          <p:nvPr>
            <p:ph type="sldNum" sz="quarter" idx="11"/>
          </p:nvPr>
        </p:nvSpPr>
        <p:spPr/>
        <p:txBody>
          <a:bodyPr/>
          <a:lstStyle/>
          <a:p>
            <a:fld id="{27978EEA-D86E-4AFF-92DB-F62650987FA2}" type="slidenum">
              <a:rPr lang="en-US" altLang="en-US"/>
              <a:pPr/>
              <a:t>332</a:t>
            </a:fld>
            <a:endParaRPr lang="en-US" altLang="en-US"/>
          </a:p>
        </p:txBody>
      </p:sp>
      <p:sp>
        <p:nvSpPr>
          <p:cNvPr id="490498" name="Rectangle 2">
            <a:extLst>
              <a:ext uri="{FF2B5EF4-FFF2-40B4-BE49-F238E27FC236}">
                <a16:creationId xmlns:a16="http://schemas.microsoft.com/office/drawing/2014/main" id="{7EB20B72-D93C-4494-8E05-434ECA951906}"/>
              </a:ext>
            </a:extLst>
          </p:cNvPr>
          <p:cNvSpPr>
            <a:spLocks noGrp="1" noChangeArrowheads="1"/>
          </p:cNvSpPr>
          <p:nvPr>
            <p:ph type="title"/>
          </p:nvPr>
        </p:nvSpPr>
        <p:spPr/>
        <p:txBody>
          <a:bodyPr/>
          <a:lstStyle/>
          <a:p>
            <a:r>
              <a:rPr lang="en-US" altLang="en-US"/>
              <a:t>I/O Impedances of CG Stage</a:t>
            </a:r>
          </a:p>
        </p:txBody>
      </p:sp>
      <p:sp>
        <p:nvSpPr>
          <p:cNvPr id="490499" name="Rectangle 3">
            <a:extLst>
              <a:ext uri="{FF2B5EF4-FFF2-40B4-BE49-F238E27FC236}">
                <a16:creationId xmlns:a16="http://schemas.microsoft.com/office/drawing/2014/main" id="{FF51E7A4-8E5B-49EF-96D6-1834E471FBF2}"/>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The input and output impedances of CG stage are  similar to those of CB stage.</a:t>
            </a:r>
          </a:p>
        </p:txBody>
      </p:sp>
      <p:grpSp>
        <p:nvGrpSpPr>
          <p:cNvPr id="490515" name="Group 19">
            <a:extLst>
              <a:ext uri="{FF2B5EF4-FFF2-40B4-BE49-F238E27FC236}">
                <a16:creationId xmlns:a16="http://schemas.microsoft.com/office/drawing/2014/main" id="{98D086ED-CACE-43D0-838C-F67BF95B286E}"/>
              </a:ext>
            </a:extLst>
          </p:cNvPr>
          <p:cNvGrpSpPr>
            <a:grpSpLocks/>
          </p:cNvGrpSpPr>
          <p:nvPr/>
        </p:nvGrpSpPr>
        <p:grpSpPr bwMode="auto">
          <a:xfrm>
            <a:off x="1371600" y="4267200"/>
            <a:ext cx="6629400" cy="990600"/>
            <a:chOff x="864" y="2496"/>
            <a:chExt cx="4176" cy="624"/>
          </a:xfrm>
        </p:grpSpPr>
        <p:grpSp>
          <p:nvGrpSpPr>
            <p:cNvPr id="490514" name="Group 18">
              <a:extLst>
                <a:ext uri="{FF2B5EF4-FFF2-40B4-BE49-F238E27FC236}">
                  <a16:creationId xmlns:a16="http://schemas.microsoft.com/office/drawing/2014/main" id="{5C072E14-B1F2-4EB6-94C3-B29C09C0B209}"/>
                </a:ext>
              </a:extLst>
            </p:cNvPr>
            <p:cNvGrpSpPr>
              <a:grpSpLocks/>
            </p:cNvGrpSpPr>
            <p:nvPr/>
          </p:nvGrpSpPr>
          <p:grpSpPr bwMode="auto">
            <a:xfrm>
              <a:off x="3872" y="2544"/>
              <a:ext cx="1168" cy="576"/>
              <a:chOff x="3872" y="2256"/>
              <a:chExt cx="1008" cy="432"/>
            </a:xfrm>
          </p:grpSpPr>
          <p:sp>
            <p:nvSpPr>
              <p:cNvPr id="490506" name="AutoShape 10">
                <a:extLst>
                  <a:ext uri="{FF2B5EF4-FFF2-40B4-BE49-F238E27FC236}">
                    <a16:creationId xmlns:a16="http://schemas.microsoft.com/office/drawing/2014/main" id="{1B97EF88-5B54-49A1-88AB-066D6E70E333}"/>
                  </a:ext>
                </a:extLst>
              </p:cNvPr>
              <p:cNvSpPr>
                <a:spLocks noChangeArrowheads="1"/>
              </p:cNvSpPr>
              <p:nvPr/>
            </p:nvSpPr>
            <p:spPr bwMode="auto">
              <a:xfrm>
                <a:off x="3872" y="2256"/>
                <a:ext cx="1008"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0502" name="Object 6">
                <a:extLst>
                  <a:ext uri="{FF2B5EF4-FFF2-40B4-BE49-F238E27FC236}">
                    <a16:creationId xmlns:a16="http://schemas.microsoft.com/office/drawing/2014/main" id="{300BB761-6E3C-4403-B959-6229D8BDE1D1}"/>
                  </a:ext>
                </a:extLst>
              </p:cNvPr>
              <p:cNvGraphicFramePr>
                <a:graphicFrameLocks noChangeAspect="1"/>
              </p:cNvGraphicFramePr>
              <p:nvPr/>
            </p:nvGraphicFramePr>
            <p:xfrm>
              <a:off x="4032" y="2352"/>
              <a:ext cx="704" cy="240"/>
            </p:xfrm>
            <a:graphic>
              <a:graphicData uri="http://schemas.openxmlformats.org/presentationml/2006/ole">
                <mc:AlternateContent xmlns:mc="http://schemas.openxmlformats.org/markup-compatibility/2006">
                  <mc:Choice xmlns:v="urn:schemas-microsoft-com:vml" Requires="v">
                    <p:oleObj spid="_x0000_s138241" name="Equation" r:id="rId3" imgW="1117440" imgH="380880" progId="Equation.3">
                      <p:embed/>
                    </p:oleObj>
                  </mc:Choice>
                  <mc:Fallback>
                    <p:oleObj name="Equation" r:id="rId3" imgW="1117440" imgH="380880" progId="Equation.3">
                      <p:embed/>
                      <p:pic>
                        <p:nvPicPr>
                          <p:cNvPr id="490502" name="Object 6">
                            <a:extLst>
                              <a:ext uri="{FF2B5EF4-FFF2-40B4-BE49-F238E27FC236}">
                                <a16:creationId xmlns:a16="http://schemas.microsoft.com/office/drawing/2014/main" id="{300BB761-6E3C-4403-B959-6229D8BDE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2352"/>
                            <a:ext cx="70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0512" name="Group 16">
              <a:extLst>
                <a:ext uri="{FF2B5EF4-FFF2-40B4-BE49-F238E27FC236}">
                  <a16:creationId xmlns:a16="http://schemas.microsoft.com/office/drawing/2014/main" id="{EE32530A-1B82-486D-A455-832AB50FFBD6}"/>
                </a:ext>
              </a:extLst>
            </p:cNvPr>
            <p:cNvGrpSpPr>
              <a:grpSpLocks/>
            </p:cNvGrpSpPr>
            <p:nvPr/>
          </p:nvGrpSpPr>
          <p:grpSpPr bwMode="auto">
            <a:xfrm>
              <a:off x="864" y="2496"/>
              <a:ext cx="1248" cy="624"/>
              <a:chOff x="864" y="2256"/>
              <a:chExt cx="1008" cy="440"/>
            </a:xfrm>
          </p:grpSpPr>
          <p:sp>
            <p:nvSpPr>
              <p:cNvPr id="490505" name="AutoShape 9">
                <a:extLst>
                  <a:ext uri="{FF2B5EF4-FFF2-40B4-BE49-F238E27FC236}">
                    <a16:creationId xmlns:a16="http://schemas.microsoft.com/office/drawing/2014/main" id="{8736891D-A9C3-4581-B9E0-12E151C50CE4}"/>
                  </a:ext>
                </a:extLst>
              </p:cNvPr>
              <p:cNvSpPr>
                <a:spLocks noChangeArrowheads="1"/>
              </p:cNvSpPr>
              <p:nvPr/>
            </p:nvSpPr>
            <p:spPr bwMode="auto">
              <a:xfrm>
                <a:off x="864" y="2264"/>
                <a:ext cx="1008"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0503" name="Object 7">
                <a:extLst>
                  <a:ext uri="{FF2B5EF4-FFF2-40B4-BE49-F238E27FC236}">
                    <a16:creationId xmlns:a16="http://schemas.microsoft.com/office/drawing/2014/main" id="{BEFEC261-6F29-4A5F-8B49-6F6AC8213F70}"/>
                  </a:ext>
                </a:extLst>
              </p:cNvPr>
              <p:cNvGraphicFramePr>
                <a:graphicFrameLocks noChangeAspect="1"/>
              </p:cNvGraphicFramePr>
              <p:nvPr/>
            </p:nvGraphicFramePr>
            <p:xfrm>
              <a:off x="1056" y="2256"/>
              <a:ext cx="576" cy="432"/>
            </p:xfrm>
            <a:graphic>
              <a:graphicData uri="http://schemas.openxmlformats.org/presentationml/2006/ole">
                <mc:AlternateContent xmlns:mc="http://schemas.openxmlformats.org/markup-compatibility/2006">
                  <mc:Choice xmlns:v="urn:schemas-microsoft-com:vml" Requires="v">
                    <p:oleObj spid="_x0000_s138242" name="Equation" r:id="rId5" imgW="1066680" imgH="799920" progId="Equation.3">
                      <p:embed/>
                    </p:oleObj>
                  </mc:Choice>
                  <mc:Fallback>
                    <p:oleObj name="Equation" r:id="rId5" imgW="1066680" imgH="799920" progId="Equation.3">
                      <p:embed/>
                      <p:pic>
                        <p:nvPicPr>
                          <p:cNvPr id="490503" name="Object 7">
                            <a:extLst>
                              <a:ext uri="{FF2B5EF4-FFF2-40B4-BE49-F238E27FC236}">
                                <a16:creationId xmlns:a16="http://schemas.microsoft.com/office/drawing/2014/main" id="{BEFEC261-6F29-4A5F-8B49-6F6AC8213F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256"/>
                            <a:ext cx="5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0513" name="Group 17">
              <a:extLst>
                <a:ext uri="{FF2B5EF4-FFF2-40B4-BE49-F238E27FC236}">
                  <a16:creationId xmlns:a16="http://schemas.microsoft.com/office/drawing/2014/main" id="{693D01FE-0FBB-4708-9D59-D9592B919B0F}"/>
                </a:ext>
              </a:extLst>
            </p:cNvPr>
            <p:cNvGrpSpPr>
              <a:grpSpLocks/>
            </p:cNvGrpSpPr>
            <p:nvPr/>
          </p:nvGrpSpPr>
          <p:grpSpPr bwMode="auto">
            <a:xfrm>
              <a:off x="2448" y="2544"/>
              <a:ext cx="960" cy="576"/>
              <a:chOff x="2448" y="2256"/>
              <a:chExt cx="672" cy="336"/>
            </a:xfrm>
          </p:grpSpPr>
          <p:sp>
            <p:nvSpPr>
              <p:cNvPr id="490508" name="AutoShape 12">
                <a:extLst>
                  <a:ext uri="{FF2B5EF4-FFF2-40B4-BE49-F238E27FC236}">
                    <a16:creationId xmlns:a16="http://schemas.microsoft.com/office/drawing/2014/main" id="{90DFD1BD-DD40-41C2-A585-26B005A74233}"/>
                  </a:ext>
                </a:extLst>
              </p:cNvPr>
              <p:cNvSpPr>
                <a:spLocks noChangeArrowheads="1"/>
              </p:cNvSpPr>
              <p:nvPr/>
            </p:nvSpPr>
            <p:spPr bwMode="auto">
              <a:xfrm>
                <a:off x="2448" y="2256"/>
                <a:ext cx="672"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0507" name="Object 11">
                <a:extLst>
                  <a:ext uri="{FF2B5EF4-FFF2-40B4-BE49-F238E27FC236}">
                    <a16:creationId xmlns:a16="http://schemas.microsoft.com/office/drawing/2014/main" id="{2107B4CE-19C1-4D65-B2C9-20150A68C85D}"/>
                  </a:ext>
                </a:extLst>
              </p:cNvPr>
              <p:cNvGraphicFramePr>
                <a:graphicFrameLocks noChangeAspect="1"/>
              </p:cNvGraphicFramePr>
              <p:nvPr/>
            </p:nvGraphicFramePr>
            <p:xfrm>
              <a:off x="2544" y="2304"/>
              <a:ext cx="480" cy="198"/>
            </p:xfrm>
            <a:graphic>
              <a:graphicData uri="http://schemas.openxmlformats.org/presentationml/2006/ole">
                <mc:AlternateContent xmlns:mc="http://schemas.openxmlformats.org/markup-compatibility/2006">
                  <mc:Choice xmlns:v="urn:schemas-microsoft-com:vml" Requires="v">
                    <p:oleObj spid="_x0000_s138243" name="Equation" r:id="rId7" imgW="583920" imgH="241200" progId="Equation.3">
                      <p:embed/>
                    </p:oleObj>
                  </mc:Choice>
                  <mc:Fallback>
                    <p:oleObj name="Equation" r:id="rId7" imgW="583920" imgH="241200" progId="Equation.3">
                      <p:embed/>
                      <p:pic>
                        <p:nvPicPr>
                          <p:cNvPr id="490507" name="Object 11">
                            <a:extLst>
                              <a:ext uri="{FF2B5EF4-FFF2-40B4-BE49-F238E27FC236}">
                                <a16:creationId xmlns:a16="http://schemas.microsoft.com/office/drawing/2014/main" id="{2107B4CE-19C1-4D65-B2C9-20150A68C8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2304"/>
                            <a:ext cx="480"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pic>
        <p:nvPicPr>
          <p:cNvPr id="490511" name="Picture 15">
            <a:extLst>
              <a:ext uri="{FF2B5EF4-FFF2-40B4-BE49-F238E27FC236}">
                <a16:creationId xmlns:a16="http://schemas.microsoft.com/office/drawing/2014/main" id="{FEF78E5E-8DDF-4CD0-93DD-3FBC6B73E1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327150"/>
            <a:ext cx="8991600"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4BF7775-A5DD-4D8E-923B-C3E245FBFF21}"/>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9B1E0E7A-C962-4F6D-9668-A56329FAEB82}"/>
              </a:ext>
            </a:extLst>
          </p:cNvPr>
          <p:cNvSpPr>
            <a:spLocks noGrp="1"/>
          </p:cNvSpPr>
          <p:nvPr>
            <p:ph type="sldNum" sz="quarter" idx="11"/>
          </p:nvPr>
        </p:nvSpPr>
        <p:spPr/>
        <p:txBody>
          <a:bodyPr/>
          <a:lstStyle/>
          <a:p>
            <a:fld id="{2F0B9540-8A8C-429A-BA52-E72A817FB75A}" type="slidenum">
              <a:rPr lang="en-US" altLang="en-US"/>
              <a:pPr/>
              <a:t>333</a:t>
            </a:fld>
            <a:endParaRPr lang="en-US" altLang="en-US"/>
          </a:p>
        </p:txBody>
      </p:sp>
      <p:sp>
        <p:nvSpPr>
          <p:cNvPr id="491522" name="Rectangle 2">
            <a:extLst>
              <a:ext uri="{FF2B5EF4-FFF2-40B4-BE49-F238E27FC236}">
                <a16:creationId xmlns:a16="http://schemas.microsoft.com/office/drawing/2014/main" id="{BB1D2DEB-4FCC-4637-A719-8CE49589F3A8}"/>
              </a:ext>
            </a:extLst>
          </p:cNvPr>
          <p:cNvSpPr>
            <a:spLocks noGrp="1" noChangeArrowheads="1"/>
          </p:cNvSpPr>
          <p:nvPr>
            <p:ph type="title"/>
          </p:nvPr>
        </p:nvSpPr>
        <p:spPr/>
        <p:txBody>
          <a:bodyPr/>
          <a:lstStyle/>
          <a:p>
            <a:r>
              <a:rPr lang="en-US" altLang="en-US"/>
              <a:t>CG Stage with Source Resistance</a:t>
            </a:r>
          </a:p>
        </p:txBody>
      </p:sp>
      <p:sp>
        <p:nvSpPr>
          <p:cNvPr id="491523" name="Rectangle 3">
            <a:extLst>
              <a:ext uri="{FF2B5EF4-FFF2-40B4-BE49-F238E27FC236}">
                <a16:creationId xmlns:a16="http://schemas.microsoft.com/office/drawing/2014/main" id="{430B72AA-7273-41A8-98FD-6725AE1E51BD}"/>
              </a:ext>
            </a:extLst>
          </p:cNvPr>
          <p:cNvSpPr>
            <a:spLocks noGrp="1" noChangeArrowheads="1"/>
          </p:cNvSpPr>
          <p:nvPr>
            <p:ph type="body" sz="half" idx="1"/>
          </p:nvPr>
        </p:nvSpPr>
        <p:spPr>
          <a:xfrm>
            <a:off x="685800" y="5715000"/>
            <a:ext cx="7772400" cy="685800"/>
          </a:xfrm>
          <a:ln/>
        </p:spPr>
        <p:txBody>
          <a:bodyPr/>
          <a:lstStyle/>
          <a:p>
            <a:pPr>
              <a:lnSpc>
                <a:spcPct val="90000"/>
              </a:lnSpc>
            </a:pPr>
            <a:r>
              <a:rPr lang="en-US" altLang="en-US"/>
              <a:t>When a source resistance is present, the voltage gain is equal to that of a CS stage with degeneration, only positive.</a:t>
            </a:r>
          </a:p>
        </p:txBody>
      </p:sp>
      <p:pic>
        <p:nvPicPr>
          <p:cNvPr id="491530" name="Picture 10">
            <a:extLst>
              <a:ext uri="{FF2B5EF4-FFF2-40B4-BE49-F238E27FC236}">
                <a16:creationId xmlns:a16="http://schemas.microsoft.com/office/drawing/2014/main" id="{2752F9E9-37C6-4917-8AC4-9033180E4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60438"/>
            <a:ext cx="6858000" cy="330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1532" name="Group 12">
            <a:extLst>
              <a:ext uri="{FF2B5EF4-FFF2-40B4-BE49-F238E27FC236}">
                <a16:creationId xmlns:a16="http://schemas.microsoft.com/office/drawing/2014/main" id="{F31262BA-E519-4EDC-9F77-FE3B26573C0F}"/>
              </a:ext>
            </a:extLst>
          </p:cNvPr>
          <p:cNvGrpSpPr>
            <a:grpSpLocks/>
          </p:cNvGrpSpPr>
          <p:nvPr/>
        </p:nvGrpSpPr>
        <p:grpSpPr bwMode="auto">
          <a:xfrm>
            <a:off x="3581400" y="4191000"/>
            <a:ext cx="2209800" cy="1447800"/>
            <a:chOff x="3936" y="1104"/>
            <a:chExt cx="1392" cy="912"/>
          </a:xfrm>
        </p:grpSpPr>
        <p:sp>
          <p:nvSpPr>
            <p:cNvPr id="491528" name="AutoShape 8">
              <a:extLst>
                <a:ext uri="{FF2B5EF4-FFF2-40B4-BE49-F238E27FC236}">
                  <a16:creationId xmlns:a16="http://schemas.microsoft.com/office/drawing/2014/main" id="{B185A175-1E44-42F0-8681-7D569ED5E1EE}"/>
                </a:ext>
              </a:extLst>
            </p:cNvPr>
            <p:cNvSpPr>
              <a:spLocks noChangeArrowheads="1"/>
            </p:cNvSpPr>
            <p:nvPr/>
          </p:nvSpPr>
          <p:spPr bwMode="auto">
            <a:xfrm>
              <a:off x="3936" y="1104"/>
              <a:ext cx="1392" cy="91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1527" name="Object 7">
              <a:extLst>
                <a:ext uri="{FF2B5EF4-FFF2-40B4-BE49-F238E27FC236}">
                  <a16:creationId xmlns:a16="http://schemas.microsoft.com/office/drawing/2014/main" id="{F23ABD13-EE91-4BDE-9A7B-80295B763D1A}"/>
                </a:ext>
              </a:extLst>
            </p:cNvPr>
            <p:cNvGraphicFramePr>
              <a:graphicFrameLocks noChangeAspect="1"/>
            </p:cNvGraphicFramePr>
            <p:nvPr/>
          </p:nvGraphicFramePr>
          <p:xfrm>
            <a:off x="4032" y="1104"/>
            <a:ext cx="1255" cy="890"/>
          </p:xfrm>
          <a:graphic>
            <a:graphicData uri="http://schemas.openxmlformats.org/presentationml/2006/ole">
              <mc:AlternateContent xmlns:mc="http://schemas.openxmlformats.org/markup-compatibility/2006">
                <mc:Choice xmlns:v="urn:schemas-microsoft-com:vml" Requires="v">
                  <p:oleObj spid="_x0000_s139265" name="Equation" r:id="rId4" imgW="1396800" imgH="990360" progId="Equation.3">
                    <p:embed/>
                  </p:oleObj>
                </mc:Choice>
                <mc:Fallback>
                  <p:oleObj name="Equation" r:id="rId4" imgW="1396800" imgH="990360" progId="Equation.3">
                    <p:embed/>
                    <p:pic>
                      <p:nvPicPr>
                        <p:cNvPr id="491527" name="Object 7">
                          <a:extLst>
                            <a:ext uri="{FF2B5EF4-FFF2-40B4-BE49-F238E27FC236}">
                              <a16:creationId xmlns:a16="http://schemas.microsoft.com/office/drawing/2014/main" id="{F23ABD13-EE91-4BDE-9A7B-80295B763D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 y="1104"/>
                          <a:ext cx="1255" cy="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BCDEE8B-998F-434D-A7FA-A5CC01EC5754}"/>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C940E2C6-8F08-412C-9374-1397924F90EB}"/>
              </a:ext>
            </a:extLst>
          </p:cNvPr>
          <p:cNvSpPr>
            <a:spLocks noGrp="1"/>
          </p:cNvSpPr>
          <p:nvPr>
            <p:ph type="sldNum" sz="quarter" idx="11"/>
          </p:nvPr>
        </p:nvSpPr>
        <p:spPr/>
        <p:txBody>
          <a:bodyPr/>
          <a:lstStyle/>
          <a:p>
            <a:fld id="{B8AEC4E0-BA8A-4E88-91E3-AE547D7C585B}" type="slidenum">
              <a:rPr lang="en-US" altLang="en-US"/>
              <a:pPr/>
              <a:t>334</a:t>
            </a:fld>
            <a:endParaRPr lang="en-US" altLang="en-US"/>
          </a:p>
        </p:txBody>
      </p:sp>
      <p:sp>
        <p:nvSpPr>
          <p:cNvPr id="492546" name="Rectangle 2">
            <a:extLst>
              <a:ext uri="{FF2B5EF4-FFF2-40B4-BE49-F238E27FC236}">
                <a16:creationId xmlns:a16="http://schemas.microsoft.com/office/drawing/2014/main" id="{1DAD0B5C-5AA9-4170-B9FC-638FBB7F788A}"/>
              </a:ext>
            </a:extLst>
          </p:cNvPr>
          <p:cNvSpPr>
            <a:spLocks noGrp="1" noChangeArrowheads="1"/>
          </p:cNvSpPr>
          <p:nvPr>
            <p:ph type="title"/>
          </p:nvPr>
        </p:nvSpPr>
        <p:spPr/>
        <p:txBody>
          <a:bodyPr/>
          <a:lstStyle/>
          <a:p>
            <a:r>
              <a:rPr lang="en-US" altLang="en-US"/>
              <a:t>Generalized CG Behavior</a:t>
            </a:r>
          </a:p>
        </p:txBody>
      </p:sp>
      <p:sp>
        <p:nvSpPr>
          <p:cNvPr id="492547" name="Rectangle 3">
            <a:extLst>
              <a:ext uri="{FF2B5EF4-FFF2-40B4-BE49-F238E27FC236}">
                <a16:creationId xmlns:a16="http://schemas.microsoft.com/office/drawing/2014/main" id="{C1BDADE4-6B73-40C9-8B37-9A864B482D5F}"/>
              </a:ext>
            </a:extLst>
          </p:cNvPr>
          <p:cNvSpPr>
            <a:spLocks noGrp="1" noChangeArrowheads="1"/>
          </p:cNvSpPr>
          <p:nvPr>
            <p:ph type="body" sz="half" idx="1"/>
          </p:nvPr>
        </p:nvSpPr>
        <p:spPr>
          <a:xfrm>
            <a:off x="685800" y="4927600"/>
            <a:ext cx="7772400" cy="1524000"/>
          </a:xfrm>
          <a:ln/>
        </p:spPr>
        <p:txBody>
          <a:bodyPr/>
          <a:lstStyle/>
          <a:p>
            <a:pPr>
              <a:lnSpc>
                <a:spcPct val="90000"/>
              </a:lnSpc>
            </a:pPr>
            <a:r>
              <a:rPr lang="en-US" altLang="en-US"/>
              <a:t>When a gate resistance is present it does not affect the gain and I/O impedances since there is no potential drop across it ( at low frequencies).</a:t>
            </a:r>
          </a:p>
          <a:p>
            <a:pPr>
              <a:lnSpc>
                <a:spcPct val="90000"/>
              </a:lnSpc>
            </a:pPr>
            <a:r>
              <a:rPr lang="en-US" altLang="en-US"/>
              <a:t>The output impedance of a CG stage with source resistance is identical to that of CS stage with degeneration.</a:t>
            </a:r>
          </a:p>
        </p:txBody>
      </p:sp>
      <p:pic>
        <p:nvPicPr>
          <p:cNvPr id="492554" name="Picture 10">
            <a:extLst>
              <a:ext uri="{FF2B5EF4-FFF2-40B4-BE49-F238E27FC236}">
                <a16:creationId xmlns:a16="http://schemas.microsoft.com/office/drawing/2014/main" id="{86CAAB5F-1731-4A56-81ED-B584F7989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27100"/>
            <a:ext cx="77724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2555" name="Group 11">
            <a:extLst>
              <a:ext uri="{FF2B5EF4-FFF2-40B4-BE49-F238E27FC236}">
                <a16:creationId xmlns:a16="http://schemas.microsoft.com/office/drawing/2014/main" id="{DAA5965F-5F98-4FF9-B067-F70063EE444B}"/>
              </a:ext>
            </a:extLst>
          </p:cNvPr>
          <p:cNvGrpSpPr>
            <a:grpSpLocks/>
          </p:cNvGrpSpPr>
          <p:nvPr/>
        </p:nvGrpSpPr>
        <p:grpSpPr bwMode="auto">
          <a:xfrm>
            <a:off x="2743200" y="4089400"/>
            <a:ext cx="3505200" cy="635000"/>
            <a:chOff x="3264" y="1344"/>
            <a:chExt cx="1872" cy="336"/>
          </a:xfrm>
        </p:grpSpPr>
        <p:sp>
          <p:nvSpPr>
            <p:cNvPr id="492552" name="AutoShape 8">
              <a:extLst>
                <a:ext uri="{FF2B5EF4-FFF2-40B4-BE49-F238E27FC236}">
                  <a16:creationId xmlns:a16="http://schemas.microsoft.com/office/drawing/2014/main" id="{A052B847-A520-4B64-82D9-ED45C432F825}"/>
                </a:ext>
              </a:extLst>
            </p:cNvPr>
            <p:cNvSpPr>
              <a:spLocks noChangeArrowheads="1"/>
            </p:cNvSpPr>
            <p:nvPr/>
          </p:nvSpPr>
          <p:spPr bwMode="auto">
            <a:xfrm>
              <a:off x="3264" y="1344"/>
              <a:ext cx="1872"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2551" name="Object 7">
              <a:extLst>
                <a:ext uri="{FF2B5EF4-FFF2-40B4-BE49-F238E27FC236}">
                  <a16:creationId xmlns:a16="http://schemas.microsoft.com/office/drawing/2014/main" id="{C663A1D5-D019-46E9-A515-A65CD956570C}"/>
                </a:ext>
              </a:extLst>
            </p:cNvPr>
            <p:cNvGraphicFramePr>
              <a:graphicFrameLocks noChangeAspect="1"/>
            </p:cNvGraphicFramePr>
            <p:nvPr/>
          </p:nvGraphicFramePr>
          <p:xfrm>
            <a:off x="3360" y="1392"/>
            <a:ext cx="1696" cy="237"/>
          </p:xfrm>
          <a:graphic>
            <a:graphicData uri="http://schemas.openxmlformats.org/presentationml/2006/ole">
              <mc:AlternateContent xmlns:mc="http://schemas.openxmlformats.org/markup-compatibility/2006">
                <mc:Choice xmlns:v="urn:schemas-microsoft-com:vml" Requires="v">
                  <p:oleObj spid="_x0000_s140289" name="Equation" r:id="rId4" imgW="2730240" imgH="380880" progId="Equation.3">
                    <p:embed/>
                  </p:oleObj>
                </mc:Choice>
                <mc:Fallback>
                  <p:oleObj name="Equation" r:id="rId4" imgW="2730240" imgH="380880" progId="Equation.3">
                    <p:embed/>
                    <p:pic>
                      <p:nvPicPr>
                        <p:cNvPr id="492551" name="Object 7">
                          <a:extLst>
                            <a:ext uri="{FF2B5EF4-FFF2-40B4-BE49-F238E27FC236}">
                              <a16:creationId xmlns:a16="http://schemas.microsoft.com/office/drawing/2014/main" id="{C663A1D5-D019-46E9-A515-A65CD9565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392"/>
                          <a:ext cx="169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6ABEA727-C769-475D-9F99-4C07BE7D3470}"/>
              </a:ext>
            </a:extLst>
          </p:cNvPr>
          <p:cNvSpPr>
            <a:spLocks noGrp="1"/>
          </p:cNvSpPr>
          <p:nvPr>
            <p:ph type="ftr" sz="quarter" idx="10"/>
          </p:nvPr>
        </p:nvSpPr>
        <p:spPr/>
        <p:txBody>
          <a:bodyPr/>
          <a:lstStyle/>
          <a:p>
            <a:r>
              <a:rPr lang="en-US" altLang="en-US"/>
              <a:t>CH7 CMOS Amplifiers</a:t>
            </a:r>
          </a:p>
        </p:txBody>
      </p:sp>
      <p:sp>
        <p:nvSpPr>
          <p:cNvPr id="10" name="Slide Number Placeholder 6">
            <a:extLst>
              <a:ext uri="{FF2B5EF4-FFF2-40B4-BE49-F238E27FC236}">
                <a16:creationId xmlns:a16="http://schemas.microsoft.com/office/drawing/2014/main" id="{78F9E447-54C5-4A7C-BCF5-E44A22326E41}"/>
              </a:ext>
            </a:extLst>
          </p:cNvPr>
          <p:cNvSpPr>
            <a:spLocks noGrp="1"/>
          </p:cNvSpPr>
          <p:nvPr>
            <p:ph type="sldNum" sz="quarter" idx="11"/>
          </p:nvPr>
        </p:nvSpPr>
        <p:spPr/>
        <p:txBody>
          <a:bodyPr/>
          <a:lstStyle/>
          <a:p>
            <a:fld id="{499AE7A9-9B12-4838-A45B-12B8DF9FCD64}" type="slidenum">
              <a:rPr lang="en-US" altLang="en-US"/>
              <a:pPr/>
              <a:t>335</a:t>
            </a:fld>
            <a:endParaRPr lang="en-US" altLang="en-US"/>
          </a:p>
        </p:txBody>
      </p:sp>
      <p:sp>
        <p:nvSpPr>
          <p:cNvPr id="493570" name="Rectangle 2">
            <a:extLst>
              <a:ext uri="{FF2B5EF4-FFF2-40B4-BE49-F238E27FC236}">
                <a16:creationId xmlns:a16="http://schemas.microsoft.com/office/drawing/2014/main" id="{08F7E34A-91CB-436F-9D8E-A472889F4BE4}"/>
              </a:ext>
            </a:extLst>
          </p:cNvPr>
          <p:cNvSpPr>
            <a:spLocks noGrp="1" noChangeArrowheads="1"/>
          </p:cNvSpPr>
          <p:nvPr>
            <p:ph type="title"/>
          </p:nvPr>
        </p:nvSpPr>
        <p:spPr/>
        <p:txBody>
          <a:bodyPr/>
          <a:lstStyle/>
          <a:p>
            <a:r>
              <a:rPr lang="en-US" altLang="en-US"/>
              <a:t>Example of CG Stage</a:t>
            </a:r>
          </a:p>
        </p:txBody>
      </p:sp>
      <p:sp>
        <p:nvSpPr>
          <p:cNvPr id="493574" name="Rectangle 6">
            <a:extLst>
              <a:ext uri="{FF2B5EF4-FFF2-40B4-BE49-F238E27FC236}">
                <a16:creationId xmlns:a16="http://schemas.microsoft.com/office/drawing/2014/main" id="{9977ACBF-40BE-488F-844D-6FA56F34958C}"/>
              </a:ext>
            </a:extLst>
          </p:cNvPr>
          <p:cNvSpPr>
            <a:spLocks noGrp="1" noChangeArrowheads="1"/>
          </p:cNvSpPr>
          <p:nvPr>
            <p:ph type="body" sz="half" idx="1"/>
          </p:nvPr>
        </p:nvSpPr>
        <p:spPr>
          <a:xfrm>
            <a:off x="685800" y="5638800"/>
            <a:ext cx="7696200" cy="685800"/>
          </a:xfrm>
          <a:ln/>
        </p:spPr>
        <p:txBody>
          <a:bodyPr/>
          <a:lstStyle/>
          <a:p>
            <a:pPr>
              <a:lnSpc>
                <a:spcPct val="90000"/>
              </a:lnSpc>
            </a:pPr>
            <a:r>
              <a:rPr lang="en-US" altLang="en-US"/>
              <a:t>Diode-connected M</a:t>
            </a:r>
            <a:r>
              <a:rPr lang="en-US" altLang="en-US" baseline="-25000"/>
              <a:t>2</a:t>
            </a:r>
            <a:r>
              <a:rPr lang="en-US" altLang="en-US"/>
              <a:t> acts as a resistor to provide the bias current.</a:t>
            </a:r>
          </a:p>
        </p:txBody>
      </p:sp>
      <p:grpSp>
        <p:nvGrpSpPr>
          <p:cNvPr id="493580" name="Group 12">
            <a:extLst>
              <a:ext uri="{FF2B5EF4-FFF2-40B4-BE49-F238E27FC236}">
                <a16:creationId xmlns:a16="http://schemas.microsoft.com/office/drawing/2014/main" id="{0BEF9D6B-4106-411F-A812-92351A3F9DB6}"/>
              </a:ext>
            </a:extLst>
          </p:cNvPr>
          <p:cNvGrpSpPr>
            <a:grpSpLocks/>
          </p:cNvGrpSpPr>
          <p:nvPr/>
        </p:nvGrpSpPr>
        <p:grpSpPr bwMode="auto">
          <a:xfrm>
            <a:off x="685800" y="4419600"/>
            <a:ext cx="7848600" cy="914400"/>
            <a:chOff x="624" y="2256"/>
            <a:chExt cx="4464" cy="480"/>
          </a:xfrm>
        </p:grpSpPr>
        <p:sp>
          <p:nvSpPr>
            <p:cNvPr id="493577" name="AutoShape 9">
              <a:extLst>
                <a:ext uri="{FF2B5EF4-FFF2-40B4-BE49-F238E27FC236}">
                  <a16:creationId xmlns:a16="http://schemas.microsoft.com/office/drawing/2014/main" id="{99BB67F8-1EE8-42E6-A28F-A51ABCC9D80F}"/>
                </a:ext>
              </a:extLst>
            </p:cNvPr>
            <p:cNvSpPr>
              <a:spLocks noChangeArrowheads="1"/>
            </p:cNvSpPr>
            <p:nvPr/>
          </p:nvSpPr>
          <p:spPr bwMode="auto">
            <a:xfrm>
              <a:off x="624" y="2256"/>
              <a:ext cx="4464"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3573" name="Object 5">
              <a:extLst>
                <a:ext uri="{FF2B5EF4-FFF2-40B4-BE49-F238E27FC236}">
                  <a16:creationId xmlns:a16="http://schemas.microsoft.com/office/drawing/2014/main" id="{AC53FAAD-36CA-4D5C-8E0B-DF02661F1276}"/>
                </a:ext>
              </a:extLst>
            </p:cNvPr>
            <p:cNvGraphicFramePr>
              <a:graphicFrameLocks noChangeAspect="1"/>
            </p:cNvGraphicFramePr>
            <p:nvPr/>
          </p:nvGraphicFramePr>
          <p:xfrm>
            <a:off x="2688" y="2256"/>
            <a:ext cx="2256" cy="477"/>
          </p:xfrm>
          <a:graphic>
            <a:graphicData uri="http://schemas.openxmlformats.org/presentationml/2006/ole">
              <mc:AlternateContent xmlns:mc="http://schemas.openxmlformats.org/markup-compatibility/2006">
                <mc:Choice xmlns:v="urn:schemas-microsoft-com:vml" Requires="v">
                  <p:oleObj spid="_x0000_s141313" name="Equation" r:id="rId4" imgW="4203360" imgH="888840" progId="Equation.3">
                    <p:embed/>
                  </p:oleObj>
                </mc:Choice>
                <mc:Fallback>
                  <p:oleObj name="Equation" r:id="rId4" imgW="4203360" imgH="888840" progId="Equation.3">
                    <p:embed/>
                    <p:pic>
                      <p:nvPicPr>
                        <p:cNvPr id="493573" name="Object 5">
                          <a:extLst>
                            <a:ext uri="{FF2B5EF4-FFF2-40B4-BE49-F238E27FC236}">
                              <a16:creationId xmlns:a16="http://schemas.microsoft.com/office/drawing/2014/main" id="{AC53FAAD-36CA-4D5C-8E0B-DF02661F12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 y="2256"/>
                          <a:ext cx="2256" cy="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576" name="Object 8">
              <a:extLst>
                <a:ext uri="{FF2B5EF4-FFF2-40B4-BE49-F238E27FC236}">
                  <a16:creationId xmlns:a16="http://schemas.microsoft.com/office/drawing/2014/main" id="{C0332AAC-594F-4006-8531-C5C5C65FB139}"/>
                </a:ext>
              </a:extLst>
            </p:cNvPr>
            <p:cNvGraphicFramePr>
              <a:graphicFrameLocks noChangeAspect="1"/>
            </p:cNvGraphicFramePr>
            <p:nvPr/>
          </p:nvGraphicFramePr>
          <p:xfrm>
            <a:off x="816" y="2256"/>
            <a:ext cx="1584" cy="456"/>
          </p:xfrm>
          <a:graphic>
            <a:graphicData uri="http://schemas.openxmlformats.org/presentationml/2006/ole">
              <mc:AlternateContent xmlns:mc="http://schemas.openxmlformats.org/markup-compatibility/2006">
                <mc:Choice xmlns:v="urn:schemas-microsoft-com:vml" Requires="v">
                  <p:oleObj spid="_x0000_s141314" name="Equation" r:id="rId6" imgW="2781000" imgH="799920" progId="Equation.3">
                    <p:embed/>
                  </p:oleObj>
                </mc:Choice>
                <mc:Fallback>
                  <p:oleObj name="Equation" r:id="rId6" imgW="2781000" imgH="799920" progId="Equation.3">
                    <p:embed/>
                    <p:pic>
                      <p:nvPicPr>
                        <p:cNvPr id="493576" name="Object 8">
                          <a:extLst>
                            <a:ext uri="{FF2B5EF4-FFF2-40B4-BE49-F238E27FC236}">
                              <a16:creationId xmlns:a16="http://schemas.microsoft.com/office/drawing/2014/main" id="{C0332AAC-594F-4006-8531-C5C5C65FB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2256"/>
                          <a:ext cx="1584"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93579" name="Picture 11">
            <a:extLst>
              <a:ext uri="{FF2B5EF4-FFF2-40B4-BE49-F238E27FC236}">
                <a16:creationId xmlns:a16="http://schemas.microsoft.com/office/drawing/2014/main" id="{12B2A809-419E-42E5-9AFA-FC95B8DDB9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216025"/>
            <a:ext cx="8839200"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B7FB003-E328-4104-8A79-4273F9B409B5}"/>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EF4E2A78-9757-44AF-AA7A-C99E826895E0}"/>
              </a:ext>
            </a:extLst>
          </p:cNvPr>
          <p:cNvSpPr>
            <a:spLocks noGrp="1"/>
          </p:cNvSpPr>
          <p:nvPr>
            <p:ph type="sldNum" sz="quarter" idx="11"/>
          </p:nvPr>
        </p:nvSpPr>
        <p:spPr/>
        <p:txBody>
          <a:bodyPr/>
          <a:lstStyle/>
          <a:p>
            <a:fld id="{04F91FE9-2672-4AFE-BF06-192850BF1411}" type="slidenum">
              <a:rPr lang="en-US" altLang="en-US"/>
              <a:pPr/>
              <a:t>336</a:t>
            </a:fld>
            <a:endParaRPr lang="en-US" altLang="en-US"/>
          </a:p>
        </p:txBody>
      </p:sp>
      <p:sp>
        <p:nvSpPr>
          <p:cNvPr id="495618" name="Rectangle 2">
            <a:extLst>
              <a:ext uri="{FF2B5EF4-FFF2-40B4-BE49-F238E27FC236}">
                <a16:creationId xmlns:a16="http://schemas.microsoft.com/office/drawing/2014/main" id="{9E83D903-C81C-4D84-BB29-5B60F7370C9F}"/>
              </a:ext>
            </a:extLst>
          </p:cNvPr>
          <p:cNvSpPr>
            <a:spLocks noGrp="1" noChangeArrowheads="1"/>
          </p:cNvSpPr>
          <p:nvPr>
            <p:ph type="title"/>
          </p:nvPr>
        </p:nvSpPr>
        <p:spPr/>
        <p:txBody>
          <a:bodyPr/>
          <a:lstStyle/>
          <a:p>
            <a:r>
              <a:rPr lang="en-US" altLang="en-US"/>
              <a:t>CG Stage with Biasing</a:t>
            </a:r>
          </a:p>
        </p:txBody>
      </p:sp>
      <p:sp>
        <p:nvSpPr>
          <p:cNvPr id="495619" name="Rectangle 3">
            <a:extLst>
              <a:ext uri="{FF2B5EF4-FFF2-40B4-BE49-F238E27FC236}">
                <a16:creationId xmlns:a16="http://schemas.microsoft.com/office/drawing/2014/main" id="{6076DBEC-AC4A-49E6-A15E-C9AFDA17F3E2}"/>
              </a:ext>
            </a:extLst>
          </p:cNvPr>
          <p:cNvSpPr>
            <a:spLocks noGrp="1" noChangeArrowheads="1"/>
          </p:cNvSpPr>
          <p:nvPr>
            <p:ph type="body" sz="half" idx="1"/>
          </p:nvPr>
        </p:nvSpPr>
        <p:spPr>
          <a:xfrm>
            <a:off x="685800" y="5638800"/>
            <a:ext cx="7772400" cy="762000"/>
          </a:xfrm>
          <a:ln/>
        </p:spPr>
        <p:txBody>
          <a:bodyPr/>
          <a:lstStyle/>
          <a:p>
            <a:r>
              <a:rPr lang="en-US" altLang="en-US"/>
              <a:t>R</a:t>
            </a:r>
            <a:r>
              <a:rPr lang="en-US" altLang="en-US" baseline="-25000"/>
              <a:t>1 </a:t>
            </a:r>
            <a:r>
              <a:rPr lang="en-US" altLang="en-US"/>
              <a:t>and R</a:t>
            </a:r>
            <a:r>
              <a:rPr lang="en-US" altLang="en-US" baseline="-25000"/>
              <a:t>2</a:t>
            </a:r>
            <a:r>
              <a:rPr lang="en-US" altLang="en-US"/>
              <a:t> provide gate bias voltage, and R</a:t>
            </a:r>
            <a:r>
              <a:rPr lang="en-US" altLang="en-US" baseline="-25000"/>
              <a:t>3 </a:t>
            </a:r>
            <a:r>
              <a:rPr lang="en-US" altLang="en-US"/>
              <a:t>provides a path for DC bias current of M</a:t>
            </a:r>
            <a:r>
              <a:rPr lang="en-US" altLang="en-US" baseline="-25000"/>
              <a:t>1 </a:t>
            </a:r>
            <a:r>
              <a:rPr lang="en-US" altLang="en-US"/>
              <a:t>to flow to ground.  </a:t>
            </a:r>
          </a:p>
        </p:txBody>
      </p:sp>
      <p:pic>
        <p:nvPicPr>
          <p:cNvPr id="495628" name="Picture 12">
            <a:extLst>
              <a:ext uri="{FF2B5EF4-FFF2-40B4-BE49-F238E27FC236}">
                <a16:creationId xmlns:a16="http://schemas.microsoft.com/office/drawing/2014/main" id="{B760AB4B-45D2-4FBF-B738-37F2E7F20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52578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5629" name="Group 13">
            <a:extLst>
              <a:ext uri="{FF2B5EF4-FFF2-40B4-BE49-F238E27FC236}">
                <a16:creationId xmlns:a16="http://schemas.microsoft.com/office/drawing/2014/main" id="{0D291AC0-9817-45BA-9898-687DAA097168}"/>
              </a:ext>
            </a:extLst>
          </p:cNvPr>
          <p:cNvGrpSpPr>
            <a:grpSpLocks/>
          </p:cNvGrpSpPr>
          <p:nvPr/>
        </p:nvGrpSpPr>
        <p:grpSpPr bwMode="auto">
          <a:xfrm>
            <a:off x="5029200" y="2514600"/>
            <a:ext cx="3962400" cy="1333500"/>
            <a:chOff x="2832" y="1608"/>
            <a:chExt cx="2256" cy="624"/>
          </a:xfrm>
        </p:grpSpPr>
        <p:sp>
          <p:nvSpPr>
            <p:cNvPr id="495624" name="AutoShape 8">
              <a:extLst>
                <a:ext uri="{FF2B5EF4-FFF2-40B4-BE49-F238E27FC236}">
                  <a16:creationId xmlns:a16="http://schemas.microsoft.com/office/drawing/2014/main" id="{F08D7F55-F98D-48C8-B466-A5586EC16E04}"/>
                </a:ext>
              </a:extLst>
            </p:cNvPr>
            <p:cNvSpPr>
              <a:spLocks noChangeArrowheads="1"/>
            </p:cNvSpPr>
            <p:nvPr/>
          </p:nvSpPr>
          <p:spPr bwMode="auto">
            <a:xfrm>
              <a:off x="2832" y="1608"/>
              <a:ext cx="2256"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5625" name="Object 9">
              <a:extLst>
                <a:ext uri="{FF2B5EF4-FFF2-40B4-BE49-F238E27FC236}">
                  <a16:creationId xmlns:a16="http://schemas.microsoft.com/office/drawing/2014/main" id="{B0C99553-336E-4EE0-AE27-C1C79A3AD326}"/>
                </a:ext>
              </a:extLst>
            </p:cNvPr>
            <p:cNvGraphicFramePr>
              <a:graphicFrameLocks noChangeAspect="1"/>
            </p:cNvGraphicFramePr>
            <p:nvPr/>
          </p:nvGraphicFramePr>
          <p:xfrm>
            <a:off x="2976" y="1680"/>
            <a:ext cx="2013" cy="459"/>
          </p:xfrm>
          <a:graphic>
            <a:graphicData uri="http://schemas.openxmlformats.org/presentationml/2006/ole">
              <mc:AlternateContent xmlns:mc="http://schemas.openxmlformats.org/markup-compatibility/2006">
                <mc:Choice xmlns:v="urn:schemas-microsoft-com:vml" Requires="v">
                  <p:oleObj spid="_x0000_s142337" name="Equation" r:id="rId4" imgW="3504960" imgH="799920" progId="Equation.3">
                    <p:embed/>
                  </p:oleObj>
                </mc:Choice>
                <mc:Fallback>
                  <p:oleObj name="Equation" r:id="rId4" imgW="3504960" imgH="799920" progId="Equation.3">
                    <p:embed/>
                    <p:pic>
                      <p:nvPicPr>
                        <p:cNvPr id="495625" name="Object 9">
                          <a:extLst>
                            <a:ext uri="{FF2B5EF4-FFF2-40B4-BE49-F238E27FC236}">
                              <a16:creationId xmlns:a16="http://schemas.microsoft.com/office/drawing/2014/main" id="{B0C99553-336E-4EE0-AE27-C1C79A3AD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1680"/>
                          <a:ext cx="2013"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F43A95D4-AEEA-4BBE-86B9-712C4E604CAE}"/>
              </a:ext>
            </a:extLst>
          </p:cNvPr>
          <p:cNvSpPr>
            <a:spLocks noGrp="1"/>
          </p:cNvSpPr>
          <p:nvPr>
            <p:ph type="ftr" sz="quarter" idx="10"/>
          </p:nvPr>
        </p:nvSpPr>
        <p:spPr/>
        <p:txBody>
          <a:bodyPr/>
          <a:lstStyle/>
          <a:p>
            <a:r>
              <a:rPr lang="en-US" altLang="en-US"/>
              <a:t>CH7 CMOS Amplifiers</a:t>
            </a:r>
          </a:p>
        </p:txBody>
      </p:sp>
      <p:sp>
        <p:nvSpPr>
          <p:cNvPr id="8" name="Slide Number Placeholder 6">
            <a:extLst>
              <a:ext uri="{FF2B5EF4-FFF2-40B4-BE49-F238E27FC236}">
                <a16:creationId xmlns:a16="http://schemas.microsoft.com/office/drawing/2014/main" id="{A34CC007-ED99-46D5-883E-BC89C1354A9C}"/>
              </a:ext>
            </a:extLst>
          </p:cNvPr>
          <p:cNvSpPr>
            <a:spLocks noGrp="1"/>
          </p:cNvSpPr>
          <p:nvPr>
            <p:ph type="sldNum" sz="quarter" idx="11"/>
          </p:nvPr>
        </p:nvSpPr>
        <p:spPr/>
        <p:txBody>
          <a:bodyPr/>
          <a:lstStyle/>
          <a:p>
            <a:fld id="{BFA6F890-96A7-4471-B44E-55E9B0AB05C5}" type="slidenum">
              <a:rPr lang="en-US" altLang="en-US"/>
              <a:pPr/>
              <a:t>337</a:t>
            </a:fld>
            <a:endParaRPr lang="en-US" altLang="en-US"/>
          </a:p>
        </p:txBody>
      </p:sp>
      <p:pic>
        <p:nvPicPr>
          <p:cNvPr id="496652" name="Picture 12">
            <a:extLst>
              <a:ext uri="{FF2B5EF4-FFF2-40B4-BE49-F238E27FC236}">
                <a16:creationId xmlns:a16="http://schemas.microsoft.com/office/drawing/2014/main" id="{AA333954-43D4-4C52-8DE0-384AFE084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8153400"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6642" name="Rectangle 2">
            <a:extLst>
              <a:ext uri="{FF2B5EF4-FFF2-40B4-BE49-F238E27FC236}">
                <a16:creationId xmlns:a16="http://schemas.microsoft.com/office/drawing/2014/main" id="{C58C163C-C5D1-47EA-A821-020A5F8D1C9B}"/>
              </a:ext>
            </a:extLst>
          </p:cNvPr>
          <p:cNvSpPr>
            <a:spLocks noGrp="1" noChangeArrowheads="1"/>
          </p:cNvSpPr>
          <p:nvPr>
            <p:ph type="title"/>
          </p:nvPr>
        </p:nvSpPr>
        <p:spPr/>
        <p:txBody>
          <a:bodyPr/>
          <a:lstStyle/>
          <a:p>
            <a:r>
              <a:rPr lang="en-US" altLang="en-US"/>
              <a:t>Source Follower Stage</a:t>
            </a:r>
          </a:p>
        </p:txBody>
      </p:sp>
      <p:grpSp>
        <p:nvGrpSpPr>
          <p:cNvPr id="496653" name="Group 13">
            <a:extLst>
              <a:ext uri="{FF2B5EF4-FFF2-40B4-BE49-F238E27FC236}">
                <a16:creationId xmlns:a16="http://schemas.microsoft.com/office/drawing/2014/main" id="{7537AE50-5DD4-4C6E-B85D-18FCBFC66619}"/>
              </a:ext>
            </a:extLst>
          </p:cNvPr>
          <p:cNvGrpSpPr>
            <a:grpSpLocks/>
          </p:cNvGrpSpPr>
          <p:nvPr/>
        </p:nvGrpSpPr>
        <p:grpSpPr bwMode="auto">
          <a:xfrm>
            <a:off x="6400800" y="2743200"/>
            <a:ext cx="1600200" cy="914400"/>
            <a:chOff x="3695" y="2160"/>
            <a:chExt cx="672" cy="336"/>
          </a:xfrm>
        </p:grpSpPr>
        <p:sp>
          <p:nvSpPr>
            <p:cNvPr id="496648" name="AutoShape 8">
              <a:extLst>
                <a:ext uri="{FF2B5EF4-FFF2-40B4-BE49-F238E27FC236}">
                  <a16:creationId xmlns:a16="http://schemas.microsoft.com/office/drawing/2014/main" id="{3CD19949-E3EC-4062-824E-266BFC3D95BD}"/>
                </a:ext>
              </a:extLst>
            </p:cNvPr>
            <p:cNvSpPr>
              <a:spLocks noChangeArrowheads="1"/>
            </p:cNvSpPr>
            <p:nvPr/>
          </p:nvSpPr>
          <p:spPr bwMode="auto">
            <a:xfrm>
              <a:off x="3695" y="2160"/>
              <a:ext cx="672"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6647" name="Object 7">
              <a:extLst>
                <a:ext uri="{FF2B5EF4-FFF2-40B4-BE49-F238E27FC236}">
                  <a16:creationId xmlns:a16="http://schemas.microsoft.com/office/drawing/2014/main" id="{AE8379E8-C704-4D45-AF90-7795A6787EA6}"/>
                </a:ext>
              </a:extLst>
            </p:cNvPr>
            <p:cNvGraphicFramePr>
              <a:graphicFrameLocks noChangeAspect="1"/>
            </p:cNvGraphicFramePr>
            <p:nvPr/>
          </p:nvGraphicFramePr>
          <p:xfrm>
            <a:off x="3744" y="2208"/>
            <a:ext cx="477" cy="248"/>
          </p:xfrm>
          <a:graphic>
            <a:graphicData uri="http://schemas.openxmlformats.org/presentationml/2006/ole">
              <mc:AlternateContent xmlns:mc="http://schemas.openxmlformats.org/markup-compatibility/2006">
                <mc:Choice xmlns:v="urn:schemas-microsoft-com:vml" Requires="v">
                  <p:oleObj spid="_x0000_s143361" name="Equation" r:id="rId4" imgW="634680" imgH="330120" progId="Equation.3">
                    <p:embed/>
                  </p:oleObj>
                </mc:Choice>
                <mc:Fallback>
                  <p:oleObj name="Equation" r:id="rId4" imgW="634680" imgH="330120" progId="Equation.3">
                    <p:embed/>
                    <p:pic>
                      <p:nvPicPr>
                        <p:cNvPr id="496647" name="Object 7">
                          <a:extLst>
                            <a:ext uri="{FF2B5EF4-FFF2-40B4-BE49-F238E27FC236}">
                              <a16:creationId xmlns:a16="http://schemas.microsoft.com/office/drawing/2014/main" id="{AE8379E8-C704-4D45-AF90-7795A6787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208"/>
                          <a:ext cx="4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2CAC2E0-63F2-4D0A-890E-14C5974D4F6E}"/>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5CE4CBF2-5EA0-42BB-90A7-5058B90C867A}"/>
              </a:ext>
            </a:extLst>
          </p:cNvPr>
          <p:cNvSpPr>
            <a:spLocks noGrp="1"/>
          </p:cNvSpPr>
          <p:nvPr>
            <p:ph type="sldNum" sz="quarter" idx="11"/>
          </p:nvPr>
        </p:nvSpPr>
        <p:spPr/>
        <p:txBody>
          <a:bodyPr/>
          <a:lstStyle/>
          <a:p>
            <a:fld id="{7B19CA00-2215-4F89-9248-D86017928D90}" type="slidenum">
              <a:rPr lang="en-US" altLang="en-US"/>
              <a:pPr/>
              <a:t>338</a:t>
            </a:fld>
            <a:endParaRPr lang="en-US" altLang="en-US"/>
          </a:p>
        </p:txBody>
      </p:sp>
      <p:sp>
        <p:nvSpPr>
          <p:cNvPr id="497666" name="Rectangle 2">
            <a:extLst>
              <a:ext uri="{FF2B5EF4-FFF2-40B4-BE49-F238E27FC236}">
                <a16:creationId xmlns:a16="http://schemas.microsoft.com/office/drawing/2014/main" id="{BCCFF2F7-78D9-46F8-9EE6-9E1438B5CFEF}"/>
              </a:ext>
            </a:extLst>
          </p:cNvPr>
          <p:cNvSpPr>
            <a:spLocks noGrp="1" noChangeArrowheads="1"/>
          </p:cNvSpPr>
          <p:nvPr>
            <p:ph type="title"/>
          </p:nvPr>
        </p:nvSpPr>
        <p:spPr/>
        <p:txBody>
          <a:bodyPr/>
          <a:lstStyle/>
          <a:p>
            <a:r>
              <a:rPr lang="en-US" altLang="en-US"/>
              <a:t>Source Follower Core</a:t>
            </a:r>
          </a:p>
        </p:txBody>
      </p:sp>
      <p:sp>
        <p:nvSpPr>
          <p:cNvPr id="497667" name="Rectangle 3">
            <a:extLst>
              <a:ext uri="{FF2B5EF4-FFF2-40B4-BE49-F238E27FC236}">
                <a16:creationId xmlns:a16="http://schemas.microsoft.com/office/drawing/2014/main" id="{9D7C98DA-ACA7-402A-8184-31D580E94B1D}"/>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Similar to the emitter follower, the source follower can be analyzed as a resistor divider. </a:t>
            </a:r>
          </a:p>
        </p:txBody>
      </p:sp>
      <p:pic>
        <p:nvPicPr>
          <p:cNvPr id="497674" name="Picture 10">
            <a:extLst>
              <a:ext uri="{FF2B5EF4-FFF2-40B4-BE49-F238E27FC236}">
                <a16:creationId xmlns:a16="http://schemas.microsoft.com/office/drawing/2014/main" id="{7C123DAD-D1E9-4CDB-B509-4D2E78FFB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85875"/>
            <a:ext cx="88392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7675" name="Group 11">
            <a:extLst>
              <a:ext uri="{FF2B5EF4-FFF2-40B4-BE49-F238E27FC236}">
                <a16:creationId xmlns:a16="http://schemas.microsoft.com/office/drawing/2014/main" id="{3497B415-B55C-406A-A0BF-E5962E5245F2}"/>
              </a:ext>
            </a:extLst>
          </p:cNvPr>
          <p:cNvGrpSpPr>
            <a:grpSpLocks/>
          </p:cNvGrpSpPr>
          <p:nvPr/>
        </p:nvGrpSpPr>
        <p:grpSpPr bwMode="auto">
          <a:xfrm>
            <a:off x="3429000" y="3657600"/>
            <a:ext cx="2743200" cy="1828800"/>
            <a:chOff x="3696" y="1392"/>
            <a:chExt cx="1392" cy="720"/>
          </a:xfrm>
        </p:grpSpPr>
        <p:sp>
          <p:nvSpPr>
            <p:cNvPr id="497672" name="AutoShape 8">
              <a:extLst>
                <a:ext uri="{FF2B5EF4-FFF2-40B4-BE49-F238E27FC236}">
                  <a16:creationId xmlns:a16="http://schemas.microsoft.com/office/drawing/2014/main" id="{ABD6A712-572F-4A96-893B-3A40BDF90E37}"/>
                </a:ext>
              </a:extLst>
            </p:cNvPr>
            <p:cNvSpPr>
              <a:spLocks noChangeArrowheads="1"/>
            </p:cNvSpPr>
            <p:nvPr/>
          </p:nvSpPr>
          <p:spPr bwMode="auto">
            <a:xfrm>
              <a:off x="3696" y="1392"/>
              <a:ext cx="1392"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7671" name="Object 7">
              <a:extLst>
                <a:ext uri="{FF2B5EF4-FFF2-40B4-BE49-F238E27FC236}">
                  <a16:creationId xmlns:a16="http://schemas.microsoft.com/office/drawing/2014/main" id="{9CC3B636-64A2-44EE-A91E-7F6F3B5019E5}"/>
                </a:ext>
              </a:extLst>
            </p:cNvPr>
            <p:cNvGraphicFramePr>
              <a:graphicFrameLocks noChangeAspect="1"/>
            </p:cNvGraphicFramePr>
            <p:nvPr/>
          </p:nvGraphicFramePr>
          <p:xfrm>
            <a:off x="3744" y="1392"/>
            <a:ext cx="1296" cy="689"/>
          </p:xfrm>
          <a:graphic>
            <a:graphicData uri="http://schemas.openxmlformats.org/presentationml/2006/ole">
              <mc:AlternateContent xmlns:mc="http://schemas.openxmlformats.org/markup-compatibility/2006">
                <mc:Choice xmlns:v="urn:schemas-microsoft-com:vml" Requires="v">
                  <p:oleObj spid="_x0000_s144385" name="Equation" r:id="rId4" imgW="2222280" imgH="1180800" progId="Equation.3">
                    <p:embed/>
                  </p:oleObj>
                </mc:Choice>
                <mc:Fallback>
                  <p:oleObj name="Equation" r:id="rId4" imgW="2222280" imgH="1180800" progId="Equation.3">
                    <p:embed/>
                    <p:pic>
                      <p:nvPicPr>
                        <p:cNvPr id="497671" name="Object 7">
                          <a:extLst>
                            <a:ext uri="{FF2B5EF4-FFF2-40B4-BE49-F238E27FC236}">
                              <a16:creationId xmlns:a16="http://schemas.microsoft.com/office/drawing/2014/main" id="{9CC3B636-64A2-44EE-A91E-7F6F3B501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1392"/>
                          <a:ext cx="1296" cy="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2FF9A39-95E9-45CC-B187-3BFE34CCBC70}"/>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212BC287-4259-4E70-9637-3D87A1E55602}"/>
              </a:ext>
            </a:extLst>
          </p:cNvPr>
          <p:cNvSpPr>
            <a:spLocks noGrp="1"/>
          </p:cNvSpPr>
          <p:nvPr>
            <p:ph type="sldNum" sz="quarter" idx="11"/>
          </p:nvPr>
        </p:nvSpPr>
        <p:spPr/>
        <p:txBody>
          <a:bodyPr/>
          <a:lstStyle/>
          <a:p>
            <a:fld id="{CE2CC8D4-EA1F-4FB0-B973-E1CD64FAFB5D}" type="slidenum">
              <a:rPr lang="en-US" altLang="en-US"/>
              <a:pPr/>
              <a:t>339</a:t>
            </a:fld>
            <a:endParaRPr lang="en-US" altLang="en-US"/>
          </a:p>
        </p:txBody>
      </p:sp>
      <p:sp>
        <p:nvSpPr>
          <p:cNvPr id="498690" name="Rectangle 2">
            <a:extLst>
              <a:ext uri="{FF2B5EF4-FFF2-40B4-BE49-F238E27FC236}">
                <a16:creationId xmlns:a16="http://schemas.microsoft.com/office/drawing/2014/main" id="{368317A7-1A18-468A-8B40-9A84C1A4B384}"/>
              </a:ext>
            </a:extLst>
          </p:cNvPr>
          <p:cNvSpPr>
            <a:spLocks noGrp="1" noChangeArrowheads="1"/>
          </p:cNvSpPr>
          <p:nvPr>
            <p:ph type="title"/>
          </p:nvPr>
        </p:nvSpPr>
        <p:spPr/>
        <p:txBody>
          <a:bodyPr/>
          <a:lstStyle/>
          <a:p>
            <a:r>
              <a:rPr lang="en-US" altLang="en-US"/>
              <a:t>Source Follower Example</a:t>
            </a:r>
          </a:p>
        </p:txBody>
      </p:sp>
      <p:sp>
        <p:nvSpPr>
          <p:cNvPr id="498691" name="Rectangle 3">
            <a:extLst>
              <a:ext uri="{FF2B5EF4-FFF2-40B4-BE49-F238E27FC236}">
                <a16:creationId xmlns:a16="http://schemas.microsoft.com/office/drawing/2014/main" id="{37C052E6-0258-4EC6-99D6-BE460C33BC64}"/>
              </a:ext>
            </a:extLst>
          </p:cNvPr>
          <p:cNvSpPr>
            <a:spLocks noGrp="1" noChangeArrowheads="1"/>
          </p:cNvSpPr>
          <p:nvPr>
            <p:ph type="body" sz="half" idx="1"/>
          </p:nvPr>
        </p:nvSpPr>
        <p:spPr>
          <a:xfrm>
            <a:off x="685800" y="5791200"/>
            <a:ext cx="7772400" cy="492125"/>
          </a:xfrm>
          <a:ln/>
        </p:spPr>
        <p:txBody>
          <a:bodyPr/>
          <a:lstStyle/>
          <a:p>
            <a:r>
              <a:rPr lang="en-US" altLang="en-US"/>
              <a:t>In this example, M</a:t>
            </a:r>
            <a:r>
              <a:rPr lang="en-US" altLang="en-US" baseline="-25000"/>
              <a:t>2</a:t>
            </a:r>
            <a:r>
              <a:rPr lang="en-US" altLang="en-US"/>
              <a:t> acts as a current source.</a:t>
            </a:r>
          </a:p>
        </p:txBody>
      </p:sp>
      <p:grpSp>
        <p:nvGrpSpPr>
          <p:cNvPr id="498699" name="Group 11">
            <a:extLst>
              <a:ext uri="{FF2B5EF4-FFF2-40B4-BE49-F238E27FC236}">
                <a16:creationId xmlns:a16="http://schemas.microsoft.com/office/drawing/2014/main" id="{FFE7AE37-A155-4D15-B171-556B8F7AE737}"/>
              </a:ext>
            </a:extLst>
          </p:cNvPr>
          <p:cNvGrpSpPr>
            <a:grpSpLocks/>
          </p:cNvGrpSpPr>
          <p:nvPr/>
        </p:nvGrpSpPr>
        <p:grpSpPr bwMode="auto">
          <a:xfrm>
            <a:off x="2933700" y="4114800"/>
            <a:ext cx="3276600" cy="1600200"/>
            <a:chOff x="3408" y="1488"/>
            <a:chExt cx="1296" cy="672"/>
          </a:xfrm>
        </p:grpSpPr>
        <p:sp>
          <p:nvSpPr>
            <p:cNvPr id="498696" name="AutoShape 8">
              <a:extLst>
                <a:ext uri="{FF2B5EF4-FFF2-40B4-BE49-F238E27FC236}">
                  <a16:creationId xmlns:a16="http://schemas.microsoft.com/office/drawing/2014/main" id="{3695D7BF-8628-480F-8665-2C46049570B2}"/>
                </a:ext>
              </a:extLst>
            </p:cNvPr>
            <p:cNvSpPr>
              <a:spLocks noChangeArrowheads="1"/>
            </p:cNvSpPr>
            <p:nvPr/>
          </p:nvSpPr>
          <p:spPr bwMode="auto">
            <a:xfrm>
              <a:off x="3408" y="1488"/>
              <a:ext cx="1296"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8695" name="Object 7">
              <a:extLst>
                <a:ext uri="{FF2B5EF4-FFF2-40B4-BE49-F238E27FC236}">
                  <a16:creationId xmlns:a16="http://schemas.microsoft.com/office/drawing/2014/main" id="{34FC6380-6D9B-47C3-8C13-27B7B6576852}"/>
                </a:ext>
              </a:extLst>
            </p:cNvPr>
            <p:cNvGraphicFramePr>
              <a:graphicFrameLocks noChangeAspect="1"/>
            </p:cNvGraphicFramePr>
            <p:nvPr/>
          </p:nvGraphicFramePr>
          <p:xfrm>
            <a:off x="3504" y="1536"/>
            <a:ext cx="1152" cy="602"/>
          </p:xfrm>
          <a:graphic>
            <a:graphicData uri="http://schemas.openxmlformats.org/presentationml/2006/ole">
              <mc:AlternateContent xmlns:mc="http://schemas.openxmlformats.org/markup-compatibility/2006">
                <mc:Choice xmlns:v="urn:schemas-microsoft-com:vml" Requires="v">
                  <p:oleObj spid="_x0000_s145409" name="Equation" r:id="rId3" imgW="2260440" imgH="1180800" progId="Equation.3">
                    <p:embed/>
                  </p:oleObj>
                </mc:Choice>
                <mc:Fallback>
                  <p:oleObj name="Equation" r:id="rId3" imgW="2260440" imgH="1180800" progId="Equation.3">
                    <p:embed/>
                    <p:pic>
                      <p:nvPicPr>
                        <p:cNvPr id="498695" name="Object 7">
                          <a:extLst>
                            <a:ext uri="{FF2B5EF4-FFF2-40B4-BE49-F238E27FC236}">
                              <a16:creationId xmlns:a16="http://schemas.microsoft.com/office/drawing/2014/main" id="{34FC6380-6D9B-47C3-8C13-27B7B6576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536"/>
                          <a:ext cx="1152"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98698" name="Picture 10">
            <a:extLst>
              <a:ext uri="{FF2B5EF4-FFF2-40B4-BE49-F238E27FC236}">
                <a16:creationId xmlns:a16="http://schemas.microsoft.com/office/drawing/2014/main" id="{951F31B0-A8CE-49C4-A2A6-86FAE66F3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066800"/>
            <a:ext cx="76962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892348-9E34-4ED3-B95C-32EC6EB5405C}"/>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1102F0A4-6026-479E-BD2F-9069C4B6FC7F}"/>
              </a:ext>
            </a:extLst>
          </p:cNvPr>
          <p:cNvSpPr>
            <a:spLocks noGrp="1"/>
          </p:cNvSpPr>
          <p:nvPr>
            <p:ph type="sldNum" sz="quarter" idx="11"/>
          </p:nvPr>
        </p:nvSpPr>
        <p:spPr/>
        <p:txBody>
          <a:bodyPr/>
          <a:lstStyle/>
          <a:p>
            <a:fld id="{6461EACF-026C-4134-9628-B410D40FFC75}" type="slidenum">
              <a:rPr lang="en-US" altLang="en-US"/>
              <a:pPr/>
              <a:t>34</a:t>
            </a:fld>
            <a:endParaRPr lang="en-US" altLang="en-US"/>
          </a:p>
        </p:txBody>
      </p:sp>
      <p:sp>
        <p:nvSpPr>
          <p:cNvPr id="38914" name="Rectangle 2">
            <a:extLst>
              <a:ext uri="{FF2B5EF4-FFF2-40B4-BE49-F238E27FC236}">
                <a16:creationId xmlns:a16="http://schemas.microsoft.com/office/drawing/2014/main" id="{F874EBEC-A74F-4D5B-9CC7-B4372A62EEFF}"/>
              </a:ext>
            </a:extLst>
          </p:cNvPr>
          <p:cNvSpPr>
            <a:spLocks noGrp="1" noChangeArrowheads="1"/>
          </p:cNvSpPr>
          <p:nvPr>
            <p:ph type="title"/>
          </p:nvPr>
        </p:nvSpPr>
        <p:spPr/>
        <p:txBody>
          <a:bodyPr/>
          <a:lstStyle/>
          <a:p>
            <a:r>
              <a:rPr lang="en-US" altLang="en-US"/>
              <a:t>Diode in Reverse Bias </a:t>
            </a:r>
          </a:p>
        </p:txBody>
      </p:sp>
      <p:sp>
        <p:nvSpPr>
          <p:cNvPr id="38915" name="Rectangle 3">
            <a:extLst>
              <a:ext uri="{FF2B5EF4-FFF2-40B4-BE49-F238E27FC236}">
                <a16:creationId xmlns:a16="http://schemas.microsoft.com/office/drawing/2014/main" id="{03891735-8F4C-4E95-9285-0501C27BDB4B}"/>
              </a:ext>
            </a:extLst>
          </p:cNvPr>
          <p:cNvSpPr>
            <a:spLocks noGrp="1" noChangeArrowheads="1"/>
          </p:cNvSpPr>
          <p:nvPr>
            <p:ph type="body" sz="half" idx="1"/>
          </p:nvPr>
        </p:nvSpPr>
        <p:spPr>
          <a:xfrm>
            <a:off x="685800" y="5029200"/>
            <a:ext cx="7772400" cy="1295400"/>
          </a:xfrm>
          <a:ln/>
        </p:spPr>
        <p:txBody>
          <a:bodyPr/>
          <a:lstStyle/>
          <a:p>
            <a:pPr>
              <a:lnSpc>
                <a:spcPct val="90000"/>
              </a:lnSpc>
            </a:pPr>
            <a:r>
              <a:rPr lang="en-US" altLang="en-US"/>
              <a:t>When the N-type region of a diode is connected to a higher potential than the P-type region, the diode is under reverse bias, which results in wider depletion region and larger built-in electric field across the junction.</a:t>
            </a:r>
          </a:p>
        </p:txBody>
      </p:sp>
      <p:pic>
        <p:nvPicPr>
          <p:cNvPr id="38919" name="Picture 7">
            <a:extLst>
              <a:ext uri="{FF2B5EF4-FFF2-40B4-BE49-F238E27FC236}">
                <a16:creationId xmlns:a16="http://schemas.microsoft.com/office/drawing/2014/main" id="{F317F02E-A0E7-44EF-9D42-2E4BCC3AB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066800"/>
            <a:ext cx="3429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AF156FE8-B2B3-48B0-A71D-D69E773B4F88}"/>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323DF348-A0DA-43B3-9A18-1704AEDC7E4A}"/>
              </a:ext>
            </a:extLst>
          </p:cNvPr>
          <p:cNvSpPr>
            <a:spLocks noGrp="1"/>
          </p:cNvSpPr>
          <p:nvPr>
            <p:ph type="sldNum" sz="quarter" idx="11"/>
          </p:nvPr>
        </p:nvSpPr>
        <p:spPr/>
        <p:txBody>
          <a:bodyPr/>
          <a:lstStyle/>
          <a:p>
            <a:fld id="{0C8E6675-2B5F-4540-8117-DEA66E46228A}" type="slidenum">
              <a:rPr lang="en-US" altLang="en-US"/>
              <a:pPr/>
              <a:t>340</a:t>
            </a:fld>
            <a:endParaRPr lang="en-US" altLang="en-US"/>
          </a:p>
        </p:txBody>
      </p:sp>
      <p:sp>
        <p:nvSpPr>
          <p:cNvPr id="499714" name="Rectangle 2">
            <a:extLst>
              <a:ext uri="{FF2B5EF4-FFF2-40B4-BE49-F238E27FC236}">
                <a16:creationId xmlns:a16="http://schemas.microsoft.com/office/drawing/2014/main" id="{51E8125D-FB6C-41D2-924E-5DCB70BF3675}"/>
              </a:ext>
            </a:extLst>
          </p:cNvPr>
          <p:cNvSpPr>
            <a:spLocks noGrp="1" noChangeArrowheads="1"/>
          </p:cNvSpPr>
          <p:nvPr>
            <p:ph type="title"/>
          </p:nvPr>
        </p:nvSpPr>
        <p:spPr/>
        <p:txBody>
          <a:bodyPr/>
          <a:lstStyle/>
          <a:p>
            <a:r>
              <a:rPr lang="en-US" altLang="en-US"/>
              <a:t>Output Resistance of Source Follower</a:t>
            </a:r>
          </a:p>
        </p:txBody>
      </p:sp>
      <p:sp>
        <p:nvSpPr>
          <p:cNvPr id="499715" name="Rectangle 3">
            <a:extLst>
              <a:ext uri="{FF2B5EF4-FFF2-40B4-BE49-F238E27FC236}">
                <a16:creationId xmlns:a16="http://schemas.microsoft.com/office/drawing/2014/main" id="{B03FB413-91BC-4518-BC32-AFF683357016}"/>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The output impedance of a source follower is relatively low, whereas the input impedance is infinite ( at low frequencies); thus, a good candidate as a buffer.</a:t>
            </a:r>
          </a:p>
        </p:txBody>
      </p:sp>
      <p:grpSp>
        <p:nvGrpSpPr>
          <p:cNvPr id="499723" name="Group 11">
            <a:extLst>
              <a:ext uri="{FF2B5EF4-FFF2-40B4-BE49-F238E27FC236}">
                <a16:creationId xmlns:a16="http://schemas.microsoft.com/office/drawing/2014/main" id="{6522A797-0774-4E2D-A776-8E89276FDDD4}"/>
              </a:ext>
            </a:extLst>
          </p:cNvPr>
          <p:cNvGrpSpPr>
            <a:grpSpLocks/>
          </p:cNvGrpSpPr>
          <p:nvPr/>
        </p:nvGrpSpPr>
        <p:grpSpPr bwMode="auto">
          <a:xfrm>
            <a:off x="2819400" y="4267200"/>
            <a:ext cx="3581400" cy="990600"/>
            <a:chOff x="3264" y="1584"/>
            <a:chExt cx="1824" cy="432"/>
          </a:xfrm>
        </p:grpSpPr>
        <p:sp>
          <p:nvSpPr>
            <p:cNvPr id="499720" name="AutoShape 8">
              <a:extLst>
                <a:ext uri="{FF2B5EF4-FFF2-40B4-BE49-F238E27FC236}">
                  <a16:creationId xmlns:a16="http://schemas.microsoft.com/office/drawing/2014/main" id="{B8BDD6CD-5D4D-4909-9911-B2DFF77E27EA}"/>
                </a:ext>
              </a:extLst>
            </p:cNvPr>
            <p:cNvSpPr>
              <a:spLocks noChangeArrowheads="1"/>
            </p:cNvSpPr>
            <p:nvPr/>
          </p:nvSpPr>
          <p:spPr bwMode="auto">
            <a:xfrm>
              <a:off x="3264" y="1584"/>
              <a:ext cx="1824"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9719" name="Object 7">
              <a:extLst>
                <a:ext uri="{FF2B5EF4-FFF2-40B4-BE49-F238E27FC236}">
                  <a16:creationId xmlns:a16="http://schemas.microsoft.com/office/drawing/2014/main" id="{48E4240A-7C23-4522-BB9B-FD8978B243E0}"/>
                </a:ext>
              </a:extLst>
            </p:cNvPr>
            <p:cNvGraphicFramePr>
              <a:graphicFrameLocks noChangeAspect="1"/>
            </p:cNvGraphicFramePr>
            <p:nvPr/>
          </p:nvGraphicFramePr>
          <p:xfrm>
            <a:off x="3312" y="1584"/>
            <a:ext cx="1728" cy="406"/>
          </p:xfrm>
          <a:graphic>
            <a:graphicData uri="http://schemas.openxmlformats.org/presentationml/2006/ole">
              <mc:AlternateContent xmlns:mc="http://schemas.openxmlformats.org/markup-compatibility/2006">
                <mc:Choice xmlns:v="urn:schemas-microsoft-com:vml" Requires="v">
                  <p:oleObj spid="_x0000_s146433" name="Equation" r:id="rId3" imgW="3403440" imgH="799920" progId="Equation.3">
                    <p:embed/>
                  </p:oleObj>
                </mc:Choice>
                <mc:Fallback>
                  <p:oleObj name="Equation" r:id="rId3" imgW="3403440" imgH="799920" progId="Equation.3">
                    <p:embed/>
                    <p:pic>
                      <p:nvPicPr>
                        <p:cNvPr id="499719" name="Object 7">
                          <a:extLst>
                            <a:ext uri="{FF2B5EF4-FFF2-40B4-BE49-F238E27FC236}">
                              <a16:creationId xmlns:a16="http://schemas.microsoft.com/office/drawing/2014/main" id="{48E4240A-7C23-4522-BB9B-FD8978B24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1584"/>
                          <a:ext cx="1728"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99722" name="Picture 10">
            <a:extLst>
              <a:ext uri="{FF2B5EF4-FFF2-40B4-BE49-F238E27FC236}">
                <a16:creationId xmlns:a16="http://schemas.microsoft.com/office/drawing/2014/main" id="{428AC6A5-638D-4A53-A016-C5852A56C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066800"/>
            <a:ext cx="723900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CA87A0B-5F9E-4E8E-968E-B09CB6D6EA7F}"/>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49BE5B33-EC8E-4261-A8E3-A60EAF9CE6DB}"/>
              </a:ext>
            </a:extLst>
          </p:cNvPr>
          <p:cNvSpPr>
            <a:spLocks noGrp="1"/>
          </p:cNvSpPr>
          <p:nvPr>
            <p:ph type="sldNum" sz="quarter" idx="11"/>
          </p:nvPr>
        </p:nvSpPr>
        <p:spPr/>
        <p:txBody>
          <a:bodyPr/>
          <a:lstStyle/>
          <a:p>
            <a:fld id="{D2D8D894-E79B-48A2-B474-7E3083CFD15C}" type="slidenum">
              <a:rPr lang="en-US" altLang="en-US"/>
              <a:pPr/>
              <a:t>341</a:t>
            </a:fld>
            <a:endParaRPr lang="en-US" altLang="en-US"/>
          </a:p>
        </p:txBody>
      </p:sp>
      <p:pic>
        <p:nvPicPr>
          <p:cNvPr id="500746" name="Picture 10">
            <a:extLst>
              <a:ext uri="{FF2B5EF4-FFF2-40B4-BE49-F238E27FC236}">
                <a16:creationId xmlns:a16="http://schemas.microsoft.com/office/drawing/2014/main" id="{6F073251-5E63-4A70-A448-10F047728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374775"/>
            <a:ext cx="4572000"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0738" name="Rectangle 2">
            <a:extLst>
              <a:ext uri="{FF2B5EF4-FFF2-40B4-BE49-F238E27FC236}">
                <a16:creationId xmlns:a16="http://schemas.microsoft.com/office/drawing/2014/main" id="{71EF68D9-C927-4861-9DCE-6D64EE722D9A}"/>
              </a:ext>
            </a:extLst>
          </p:cNvPr>
          <p:cNvSpPr>
            <a:spLocks noGrp="1" noChangeArrowheads="1"/>
          </p:cNvSpPr>
          <p:nvPr>
            <p:ph type="title"/>
          </p:nvPr>
        </p:nvSpPr>
        <p:spPr/>
        <p:txBody>
          <a:bodyPr/>
          <a:lstStyle/>
          <a:p>
            <a:r>
              <a:rPr lang="en-US" altLang="en-US"/>
              <a:t>Source Follower with Biasing</a:t>
            </a:r>
          </a:p>
        </p:txBody>
      </p:sp>
      <p:sp>
        <p:nvSpPr>
          <p:cNvPr id="500739" name="Rectangle 3">
            <a:extLst>
              <a:ext uri="{FF2B5EF4-FFF2-40B4-BE49-F238E27FC236}">
                <a16:creationId xmlns:a16="http://schemas.microsoft.com/office/drawing/2014/main" id="{F3FB103A-513B-481E-A211-F79BA12F5EA1}"/>
              </a:ext>
            </a:extLst>
          </p:cNvPr>
          <p:cNvSpPr>
            <a:spLocks noGrp="1" noChangeArrowheads="1"/>
          </p:cNvSpPr>
          <p:nvPr>
            <p:ph type="body" sz="half" idx="1"/>
          </p:nvPr>
        </p:nvSpPr>
        <p:spPr>
          <a:xfrm>
            <a:off x="685800" y="5029200"/>
            <a:ext cx="7772400" cy="1101725"/>
          </a:xfrm>
          <a:ln/>
        </p:spPr>
        <p:txBody>
          <a:bodyPr/>
          <a:lstStyle/>
          <a:p>
            <a:r>
              <a:rPr lang="en-US" altLang="en-US"/>
              <a:t>R</a:t>
            </a:r>
            <a:r>
              <a:rPr lang="en-US" altLang="en-US" baseline="-25000"/>
              <a:t>G</a:t>
            </a:r>
            <a:r>
              <a:rPr lang="en-US" altLang="en-US"/>
              <a:t> sets the gate voltage to V</a:t>
            </a:r>
            <a:r>
              <a:rPr lang="en-US" altLang="en-US" baseline="-25000"/>
              <a:t>DD</a:t>
            </a:r>
            <a:r>
              <a:rPr lang="en-US" altLang="en-US"/>
              <a:t>, whereas R</a:t>
            </a:r>
            <a:r>
              <a:rPr lang="en-US" altLang="en-US" baseline="-25000"/>
              <a:t>S</a:t>
            </a:r>
            <a:r>
              <a:rPr lang="en-US" altLang="en-US"/>
              <a:t> sets the drain current.</a:t>
            </a:r>
          </a:p>
          <a:p>
            <a:r>
              <a:rPr lang="en-US" altLang="en-US"/>
              <a:t>The quadratic equation above can be solved for I</a:t>
            </a:r>
            <a:r>
              <a:rPr lang="en-US" altLang="en-US" baseline="-25000"/>
              <a:t>D</a:t>
            </a:r>
            <a:r>
              <a:rPr lang="en-US" altLang="en-US"/>
              <a:t>.</a:t>
            </a:r>
          </a:p>
        </p:txBody>
      </p:sp>
      <p:grpSp>
        <p:nvGrpSpPr>
          <p:cNvPr id="500747" name="Group 11">
            <a:extLst>
              <a:ext uri="{FF2B5EF4-FFF2-40B4-BE49-F238E27FC236}">
                <a16:creationId xmlns:a16="http://schemas.microsoft.com/office/drawing/2014/main" id="{7A6A0501-F619-4419-83D7-EC7E030EB85D}"/>
              </a:ext>
            </a:extLst>
          </p:cNvPr>
          <p:cNvGrpSpPr>
            <a:grpSpLocks/>
          </p:cNvGrpSpPr>
          <p:nvPr/>
        </p:nvGrpSpPr>
        <p:grpSpPr bwMode="auto">
          <a:xfrm>
            <a:off x="4648200" y="2133600"/>
            <a:ext cx="4114800" cy="914400"/>
            <a:chOff x="2880" y="1584"/>
            <a:chExt cx="2064" cy="384"/>
          </a:xfrm>
        </p:grpSpPr>
        <p:sp>
          <p:nvSpPr>
            <p:cNvPr id="500744" name="AutoShape 8">
              <a:extLst>
                <a:ext uri="{FF2B5EF4-FFF2-40B4-BE49-F238E27FC236}">
                  <a16:creationId xmlns:a16="http://schemas.microsoft.com/office/drawing/2014/main" id="{EE3CA4DD-0176-4A78-936A-72A7A3A7D0EC}"/>
                </a:ext>
              </a:extLst>
            </p:cNvPr>
            <p:cNvSpPr>
              <a:spLocks noChangeArrowheads="1"/>
            </p:cNvSpPr>
            <p:nvPr/>
          </p:nvSpPr>
          <p:spPr bwMode="auto">
            <a:xfrm>
              <a:off x="2880" y="1584"/>
              <a:ext cx="2064"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0743" name="Object 7">
              <a:extLst>
                <a:ext uri="{FF2B5EF4-FFF2-40B4-BE49-F238E27FC236}">
                  <a16:creationId xmlns:a16="http://schemas.microsoft.com/office/drawing/2014/main" id="{3936A50A-C740-44FD-B74A-0914D06BA081}"/>
                </a:ext>
              </a:extLst>
            </p:cNvPr>
            <p:cNvGraphicFramePr>
              <a:graphicFrameLocks noChangeAspect="1"/>
            </p:cNvGraphicFramePr>
            <p:nvPr/>
          </p:nvGraphicFramePr>
          <p:xfrm>
            <a:off x="2928" y="1584"/>
            <a:ext cx="2013" cy="348"/>
          </p:xfrm>
          <a:graphic>
            <a:graphicData uri="http://schemas.openxmlformats.org/presentationml/2006/ole">
              <mc:AlternateContent xmlns:mc="http://schemas.openxmlformats.org/markup-compatibility/2006">
                <mc:Choice xmlns:v="urn:schemas-microsoft-com:vml" Requires="v">
                  <p:oleObj spid="_x0000_s147457" name="Equation" r:id="rId4" imgW="4190760" imgH="723600" progId="Equation.3">
                    <p:embed/>
                  </p:oleObj>
                </mc:Choice>
                <mc:Fallback>
                  <p:oleObj name="Equation" r:id="rId4" imgW="4190760" imgH="723600" progId="Equation.3">
                    <p:embed/>
                    <p:pic>
                      <p:nvPicPr>
                        <p:cNvPr id="500743" name="Object 7">
                          <a:extLst>
                            <a:ext uri="{FF2B5EF4-FFF2-40B4-BE49-F238E27FC236}">
                              <a16:creationId xmlns:a16="http://schemas.microsoft.com/office/drawing/2014/main" id="{3936A50A-C740-44FD-B74A-0914D06BA0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584"/>
                          <a:ext cx="2013"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4BDF398-2294-4B60-A482-BF1BF1182793}"/>
              </a:ext>
            </a:extLst>
          </p:cNvPr>
          <p:cNvSpPr>
            <a:spLocks noGrp="1"/>
          </p:cNvSpPr>
          <p:nvPr>
            <p:ph type="ftr" sz="quarter" idx="10"/>
          </p:nvPr>
        </p:nvSpPr>
        <p:spPr/>
        <p:txBody>
          <a:bodyPr/>
          <a:lstStyle/>
          <a:p>
            <a:r>
              <a:rPr lang="en-US" altLang="en-US"/>
              <a:t>CH7 CMOS Amplifiers</a:t>
            </a:r>
          </a:p>
        </p:txBody>
      </p:sp>
      <p:sp>
        <p:nvSpPr>
          <p:cNvPr id="6" name="Slide Number Placeholder 5">
            <a:extLst>
              <a:ext uri="{FF2B5EF4-FFF2-40B4-BE49-F238E27FC236}">
                <a16:creationId xmlns:a16="http://schemas.microsoft.com/office/drawing/2014/main" id="{BF12EDF9-E065-44FE-B567-DF56ED782FA9}"/>
              </a:ext>
            </a:extLst>
          </p:cNvPr>
          <p:cNvSpPr>
            <a:spLocks noGrp="1"/>
          </p:cNvSpPr>
          <p:nvPr>
            <p:ph type="sldNum" sz="quarter" idx="11"/>
          </p:nvPr>
        </p:nvSpPr>
        <p:spPr/>
        <p:txBody>
          <a:bodyPr/>
          <a:lstStyle/>
          <a:p>
            <a:fld id="{58B8BD1A-5CD0-4C09-B0D3-81B2FA37B991}" type="slidenum">
              <a:rPr lang="en-US" altLang="en-US"/>
              <a:pPr/>
              <a:t>342</a:t>
            </a:fld>
            <a:endParaRPr lang="en-US" altLang="en-US"/>
          </a:p>
        </p:txBody>
      </p:sp>
      <p:sp>
        <p:nvSpPr>
          <p:cNvPr id="501762" name="Rectangle 2">
            <a:extLst>
              <a:ext uri="{FF2B5EF4-FFF2-40B4-BE49-F238E27FC236}">
                <a16:creationId xmlns:a16="http://schemas.microsoft.com/office/drawing/2014/main" id="{7BA11FC8-FD78-404D-AFCA-C72E3AD41CA3}"/>
              </a:ext>
            </a:extLst>
          </p:cNvPr>
          <p:cNvSpPr>
            <a:spLocks noGrp="1" noChangeArrowheads="1"/>
          </p:cNvSpPr>
          <p:nvPr>
            <p:ph type="title"/>
          </p:nvPr>
        </p:nvSpPr>
        <p:spPr/>
        <p:txBody>
          <a:bodyPr/>
          <a:lstStyle/>
          <a:p>
            <a:r>
              <a:rPr lang="en-US" altLang="en-US"/>
              <a:t>Supply-Independent Biasing</a:t>
            </a:r>
          </a:p>
        </p:txBody>
      </p:sp>
      <p:sp>
        <p:nvSpPr>
          <p:cNvPr id="501763" name="Rectangle 3">
            <a:extLst>
              <a:ext uri="{FF2B5EF4-FFF2-40B4-BE49-F238E27FC236}">
                <a16:creationId xmlns:a16="http://schemas.microsoft.com/office/drawing/2014/main" id="{7078C17A-7559-4F02-9891-FB26B8FD1099}"/>
              </a:ext>
            </a:extLst>
          </p:cNvPr>
          <p:cNvSpPr>
            <a:spLocks noGrp="1" noChangeArrowheads="1"/>
          </p:cNvSpPr>
          <p:nvPr>
            <p:ph type="body" sz="half" idx="1"/>
          </p:nvPr>
        </p:nvSpPr>
        <p:spPr>
          <a:xfrm>
            <a:off x="685800" y="5562600"/>
            <a:ext cx="7772400" cy="762000"/>
          </a:xfrm>
          <a:ln/>
        </p:spPr>
        <p:txBody>
          <a:bodyPr/>
          <a:lstStyle/>
          <a:p>
            <a:r>
              <a:rPr lang="en-US" altLang="en-US"/>
              <a:t>If R</a:t>
            </a:r>
            <a:r>
              <a:rPr lang="en-US" altLang="en-US" baseline="-25000"/>
              <a:t>s</a:t>
            </a:r>
            <a:r>
              <a:rPr lang="en-US" altLang="en-US"/>
              <a:t> is replaced by a current source, drain current I</a:t>
            </a:r>
            <a:r>
              <a:rPr lang="en-US" altLang="en-US" baseline="-25000"/>
              <a:t>D</a:t>
            </a:r>
            <a:r>
              <a:rPr lang="en-US" altLang="en-US"/>
              <a:t> becomes independent of supply voltage.  </a:t>
            </a:r>
          </a:p>
        </p:txBody>
      </p:sp>
      <p:pic>
        <p:nvPicPr>
          <p:cNvPr id="501766" name="Picture 6">
            <a:extLst>
              <a:ext uri="{FF2B5EF4-FFF2-40B4-BE49-F238E27FC236}">
                <a16:creationId xmlns:a16="http://schemas.microsoft.com/office/drawing/2014/main" id="{6F10659A-40B6-480A-9083-0D23CD1D6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839200"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7A2B9002-739C-4B52-A416-7B91122FDCC9}"/>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881E848B-E895-45D8-B16E-B5A683ACF0D7}"/>
              </a:ext>
            </a:extLst>
          </p:cNvPr>
          <p:cNvSpPr>
            <a:spLocks noGrp="1"/>
          </p:cNvSpPr>
          <p:nvPr>
            <p:ph type="sldNum" sz="quarter" idx="11"/>
          </p:nvPr>
        </p:nvSpPr>
        <p:spPr/>
        <p:txBody>
          <a:bodyPr/>
          <a:lstStyle/>
          <a:p>
            <a:fld id="{CEEE73B3-09E9-4278-B59A-81E6F3DC3330}" type="slidenum">
              <a:rPr lang="en-US" altLang="en-US"/>
              <a:pPr/>
              <a:t>343</a:t>
            </a:fld>
            <a:endParaRPr lang="en-US" altLang="en-US"/>
          </a:p>
        </p:txBody>
      </p:sp>
      <p:pic>
        <p:nvPicPr>
          <p:cNvPr id="502794" name="Picture 10">
            <a:extLst>
              <a:ext uri="{FF2B5EF4-FFF2-40B4-BE49-F238E27FC236}">
                <a16:creationId xmlns:a16="http://schemas.microsoft.com/office/drawing/2014/main" id="{5FF7168E-8AD5-46CF-BF88-5FF004F02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686800" cy="336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2786" name="Rectangle 2">
            <a:extLst>
              <a:ext uri="{FF2B5EF4-FFF2-40B4-BE49-F238E27FC236}">
                <a16:creationId xmlns:a16="http://schemas.microsoft.com/office/drawing/2014/main" id="{F4FF8FA0-29DB-4271-8950-B883E5A158F2}"/>
              </a:ext>
            </a:extLst>
          </p:cNvPr>
          <p:cNvSpPr>
            <a:spLocks noGrp="1" noChangeArrowheads="1"/>
          </p:cNvSpPr>
          <p:nvPr>
            <p:ph type="title"/>
          </p:nvPr>
        </p:nvSpPr>
        <p:spPr/>
        <p:txBody>
          <a:bodyPr/>
          <a:lstStyle/>
          <a:p>
            <a:r>
              <a:rPr lang="en-US" altLang="en-US"/>
              <a:t>Example of a CS Stage (I)</a:t>
            </a:r>
          </a:p>
        </p:txBody>
      </p:sp>
      <p:sp>
        <p:nvSpPr>
          <p:cNvPr id="502787" name="Rectangle 3">
            <a:extLst>
              <a:ext uri="{FF2B5EF4-FFF2-40B4-BE49-F238E27FC236}">
                <a16:creationId xmlns:a16="http://schemas.microsoft.com/office/drawing/2014/main" id="{AEE6B7B1-F691-4198-A6E8-E81A5042AE6D}"/>
              </a:ext>
            </a:extLst>
          </p:cNvPr>
          <p:cNvSpPr>
            <a:spLocks noGrp="1" noChangeArrowheads="1"/>
          </p:cNvSpPr>
          <p:nvPr>
            <p:ph type="body" sz="half" idx="1"/>
          </p:nvPr>
        </p:nvSpPr>
        <p:spPr>
          <a:xfrm>
            <a:off x="685800" y="5867400"/>
            <a:ext cx="7772400" cy="533400"/>
          </a:xfrm>
          <a:ln/>
        </p:spPr>
        <p:txBody>
          <a:bodyPr/>
          <a:lstStyle/>
          <a:p>
            <a:r>
              <a:rPr lang="en-US" altLang="en-US"/>
              <a:t>M</a:t>
            </a:r>
            <a:r>
              <a:rPr lang="en-US" altLang="en-US" baseline="-25000"/>
              <a:t>1</a:t>
            </a:r>
            <a:r>
              <a:rPr lang="en-US" altLang="en-US"/>
              <a:t> acts as the input device and M</a:t>
            </a:r>
            <a:r>
              <a:rPr lang="en-US" altLang="en-US" baseline="-25000"/>
              <a:t>2</a:t>
            </a:r>
            <a:r>
              <a:rPr lang="en-US" altLang="en-US"/>
              <a:t>, M</a:t>
            </a:r>
            <a:r>
              <a:rPr lang="en-US" altLang="en-US" baseline="-25000"/>
              <a:t>3</a:t>
            </a:r>
            <a:r>
              <a:rPr lang="en-US" altLang="en-US"/>
              <a:t> as the load.</a:t>
            </a:r>
          </a:p>
        </p:txBody>
      </p:sp>
      <p:grpSp>
        <p:nvGrpSpPr>
          <p:cNvPr id="502795" name="Group 11">
            <a:extLst>
              <a:ext uri="{FF2B5EF4-FFF2-40B4-BE49-F238E27FC236}">
                <a16:creationId xmlns:a16="http://schemas.microsoft.com/office/drawing/2014/main" id="{8B85DA22-0E0F-4FD3-8B7C-7488351BD02E}"/>
              </a:ext>
            </a:extLst>
          </p:cNvPr>
          <p:cNvGrpSpPr>
            <a:grpSpLocks/>
          </p:cNvGrpSpPr>
          <p:nvPr/>
        </p:nvGrpSpPr>
        <p:grpSpPr bwMode="auto">
          <a:xfrm>
            <a:off x="2590800" y="3886200"/>
            <a:ext cx="4038600" cy="1905000"/>
            <a:chOff x="3600" y="1488"/>
            <a:chExt cx="1824" cy="831"/>
          </a:xfrm>
        </p:grpSpPr>
        <p:sp>
          <p:nvSpPr>
            <p:cNvPr id="502792" name="AutoShape 8">
              <a:extLst>
                <a:ext uri="{FF2B5EF4-FFF2-40B4-BE49-F238E27FC236}">
                  <a16:creationId xmlns:a16="http://schemas.microsoft.com/office/drawing/2014/main" id="{4626D6F1-95C9-49E0-9C2F-818F0974BB01}"/>
                </a:ext>
              </a:extLst>
            </p:cNvPr>
            <p:cNvSpPr>
              <a:spLocks noChangeArrowheads="1"/>
            </p:cNvSpPr>
            <p:nvPr/>
          </p:nvSpPr>
          <p:spPr bwMode="auto">
            <a:xfrm>
              <a:off x="3600" y="1488"/>
              <a:ext cx="1824"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2791" name="Object 7">
              <a:extLst>
                <a:ext uri="{FF2B5EF4-FFF2-40B4-BE49-F238E27FC236}">
                  <a16:creationId xmlns:a16="http://schemas.microsoft.com/office/drawing/2014/main" id="{6D6364F9-9A47-4217-B9E7-644A9760476C}"/>
                </a:ext>
              </a:extLst>
            </p:cNvPr>
            <p:cNvGraphicFramePr>
              <a:graphicFrameLocks noChangeAspect="1"/>
            </p:cNvGraphicFramePr>
            <p:nvPr/>
          </p:nvGraphicFramePr>
          <p:xfrm>
            <a:off x="3648" y="1488"/>
            <a:ext cx="1728" cy="831"/>
          </p:xfrm>
          <a:graphic>
            <a:graphicData uri="http://schemas.openxmlformats.org/presentationml/2006/ole">
              <mc:AlternateContent xmlns:mc="http://schemas.openxmlformats.org/markup-compatibility/2006">
                <mc:Choice xmlns:v="urn:schemas-microsoft-com:vml" Requires="v">
                  <p:oleObj spid="_x0000_s148481" name="Equation" r:id="rId4" imgW="3644640" imgH="1752480" progId="Equation.3">
                    <p:embed/>
                  </p:oleObj>
                </mc:Choice>
                <mc:Fallback>
                  <p:oleObj name="Equation" r:id="rId4" imgW="3644640" imgH="1752480" progId="Equation.3">
                    <p:embed/>
                    <p:pic>
                      <p:nvPicPr>
                        <p:cNvPr id="502791" name="Object 7">
                          <a:extLst>
                            <a:ext uri="{FF2B5EF4-FFF2-40B4-BE49-F238E27FC236}">
                              <a16:creationId xmlns:a16="http://schemas.microsoft.com/office/drawing/2014/main" id="{6D6364F9-9A47-4217-B9E7-644A97604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488"/>
                          <a:ext cx="1728" cy="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3880532-C410-482D-B5B3-4CE43560B40E}"/>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022D0C0F-712D-40E1-9A46-5BC2F0C0C970}"/>
              </a:ext>
            </a:extLst>
          </p:cNvPr>
          <p:cNvSpPr>
            <a:spLocks noGrp="1"/>
          </p:cNvSpPr>
          <p:nvPr>
            <p:ph type="sldNum" sz="quarter" idx="11"/>
          </p:nvPr>
        </p:nvSpPr>
        <p:spPr/>
        <p:txBody>
          <a:bodyPr/>
          <a:lstStyle/>
          <a:p>
            <a:fld id="{2A7FA254-5755-4CFE-BBE8-5794A6007AA9}" type="slidenum">
              <a:rPr lang="en-US" altLang="en-US"/>
              <a:pPr/>
              <a:t>344</a:t>
            </a:fld>
            <a:endParaRPr lang="en-US" altLang="en-US"/>
          </a:p>
        </p:txBody>
      </p:sp>
      <p:sp>
        <p:nvSpPr>
          <p:cNvPr id="503810" name="Rectangle 2">
            <a:extLst>
              <a:ext uri="{FF2B5EF4-FFF2-40B4-BE49-F238E27FC236}">
                <a16:creationId xmlns:a16="http://schemas.microsoft.com/office/drawing/2014/main" id="{678DA691-D670-42D4-8628-0663B83BEAF3}"/>
              </a:ext>
            </a:extLst>
          </p:cNvPr>
          <p:cNvSpPr>
            <a:spLocks noGrp="1" noChangeArrowheads="1"/>
          </p:cNvSpPr>
          <p:nvPr>
            <p:ph type="title"/>
          </p:nvPr>
        </p:nvSpPr>
        <p:spPr/>
        <p:txBody>
          <a:bodyPr/>
          <a:lstStyle/>
          <a:p>
            <a:r>
              <a:rPr lang="en-US" altLang="en-US"/>
              <a:t>Example of a CS Stage (II)</a:t>
            </a:r>
          </a:p>
        </p:txBody>
      </p:sp>
      <p:sp>
        <p:nvSpPr>
          <p:cNvPr id="503811" name="Rectangle 3">
            <a:extLst>
              <a:ext uri="{FF2B5EF4-FFF2-40B4-BE49-F238E27FC236}">
                <a16:creationId xmlns:a16="http://schemas.microsoft.com/office/drawing/2014/main" id="{CB1B0A78-CA13-4C22-9CA0-19F515461B3E}"/>
              </a:ext>
            </a:extLst>
          </p:cNvPr>
          <p:cNvSpPr>
            <a:spLocks noGrp="1" noChangeArrowheads="1"/>
          </p:cNvSpPr>
          <p:nvPr>
            <p:ph type="body" sz="half" idx="1"/>
          </p:nvPr>
        </p:nvSpPr>
        <p:spPr>
          <a:xfrm>
            <a:off x="685800" y="5562600"/>
            <a:ext cx="7772400" cy="762000"/>
          </a:xfrm>
          <a:ln/>
        </p:spPr>
        <p:txBody>
          <a:bodyPr/>
          <a:lstStyle/>
          <a:p>
            <a:r>
              <a:rPr lang="en-US" altLang="en-US"/>
              <a:t>M</a:t>
            </a:r>
            <a:r>
              <a:rPr lang="en-US" altLang="en-US" baseline="-25000"/>
              <a:t>1</a:t>
            </a:r>
            <a:r>
              <a:rPr lang="en-US" altLang="en-US"/>
              <a:t> acts as the input device, M</a:t>
            </a:r>
            <a:r>
              <a:rPr lang="en-US" altLang="en-US" baseline="-25000"/>
              <a:t>3 </a:t>
            </a:r>
            <a:r>
              <a:rPr lang="en-US" altLang="en-US"/>
              <a:t>as the source resistance, and M</a:t>
            </a:r>
            <a:r>
              <a:rPr lang="en-US" altLang="en-US" baseline="-25000"/>
              <a:t>2 </a:t>
            </a:r>
            <a:r>
              <a:rPr lang="en-US" altLang="en-US"/>
              <a:t>as the load.  </a:t>
            </a:r>
          </a:p>
        </p:txBody>
      </p:sp>
      <p:pic>
        <p:nvPicPr>
          <p:cNvPr id="503819" name="Picture 11">
            <a:extLst>
              <a:ext uri="{FF2B5EF4-FFF2-40B4-BE49-F238E27FC236}">
                <a16:creationId xmlns:a16="http://schemas.microsoft.com/office/drawing/2014/main" id="{B8A1875F-67E7-44F0-9749-86FF80574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990600"/>
            <a:ext cx="54959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3817" name="Group 9">
            <a:extLst>
              <a:ext uri="{FF2B5EF4-FFF2-40B4-BE49-F238E27FC236}">
                <a16:creationId xmlns:a16="http://schemas.microsoft.com/office/drawing/2014/main" id="{EB60B56B-240B-4585-B8F9-E9FC8EC185E8}"/>
              </a:ext>
            </a:extLst>
          </p:cNvPr>
          <p:cNvGrpSpPr>
            <a:grpSpLocks/>
          </p:cNvGrpSpPr>
          <p:nvPr/>
        </p:nvGrpSpPr>
        <p:grpSpPr bwMode="auto">
          <a:xfrm>
            <a:off x="3111500" y="4038600"/>
            <a:ext cx="2628900" cy="1371600"/>
            <a:chOff x="3456" y="1536"/>
            <a:chExt cx="1392" cy="624"/>
          </a:xfrm>
        </p:grpSpPr>
        <p:sp>
          <p:nvSpPr>
            <p:cNvPr id="503816" name="AutoShape 8">
              <a:extLst>
                <a:ext uri="{FF2B5EF4-FFF2-40B4-BE49-F238E27FC236}">
                  <a16:creationId xmlns:a16="http://schemas.microsoft.com/office/drawing/2014/main" id="{54AF4C65-C05B-4263-B1A2-D1563BB3731C}"/>
                </a:ext>
              </a:extLst>
            </p:cNvPr>
            <p:cNvSpPr>
              <a:spLocks noChangeArrowheads="1"/>
            </p:cNvSpPr>
            <p:nvPr/>
          </p:nvSpPr>
          <p:spPr bwMode="auto">
            <a:xfrm>
              <a:off x="3456" y="1536"/>
              <a:ext cx="1392"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3815" name="Object 7">
              <a:extLst>
                <a:ext uri="{FF2B5EF4-FFF2-40B4-BE49-F238E27FC236}">
                  <a16:creationId xmlns:a16="http://schemas.microsoft.com/office/drawing/2014/main" id="{784703FA-3991-4DB9-BE9E-8A753D45967C}"/>
                </a:ext>
              </a:extLst>
            </p:cNvPr>
            <p:cNvGraphicFramePr>
              <a:graphicFrameLocks noChangeAspect="1"/>
            </p:cNvGraphicFramePr>
            <p:nvPr/>
          </p:nvGraphicFramePr>
          <p:xfrm>
            <a:off x="3504" y="1536"/>
            <a:ext cx="1248" cy="569"/>
          </p:xfrm>
          <a:graphic>
            <a:graphicData uri="http://schemas.openxmlformats.org/presentationml/2006/ole">
              <mc:AlternateContent xmlns:mc="http://schemas.openxmlformats.org/markup-compatibility/2006">
                <mc:Choice xmlns:v="urn:schemas-microsoft-com:vml" Requires="v">
                  <p:oleObj spid="_x0000_s149505" name="Equation" r:id="rId4" imgW="2590560" imgH="1180800" progId="Equation.3">
                    <p:embed/>
                  </p:oleObj>
                </mc:Choice>
                <mc:Fallback>
                  <p:oleObj name="Equation" r:id="rId4" imgW="2590560" imgH="1180800" progId="Equation.3">
                    <p:embed/>
                    <p:pic>
                      <p:nvPicPr>
                        <p:cNvPr id="503815" name="Object 7">
                          <a:extLst>
                            <a:ext uri="{FF2B5EF4-FFF2-40B4-BE49-F238E27FC236}">
                              <a16:creationId xmlns:a16="http://schemas.microsoft.com/office/drawing/2014/main" id="{784703FA-3991-4DB9-BE9E-8A753D459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536"/>
                          <a:ext cx="1248" cy="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8DD50911-A7FA-4A19-BACA-39F21AB6F8C0}"/>
              </a:ext>
            </a:extLst>
          </p:cNvPr>
          <p:cNvSpPr>
            <a:spLocks noGrp="1"/>
          </p:cNvSpPr>
          <p:nvPr>
            <p:ph type="ftr" sz="quarter" idx="10"/>
          </p:nvPr>
        </p:nvSpPr>
        <p:spPr/>
        <p:txBody>
          <a:bodyPr/>
          <a:lstStyle/>
          <a:p>
            <a:r>
              <a:rPr lang="en-US" altLang="en-US"/>
              <a:t>CH7 CMOS Amplifiers</a:t>
            </a:r>
          </a:p>
        </p:txBody>
      </p:sp>
      <p:sp>
        <p:nvSpPr>
          <p:cNvPr id="12" name="Slide Number Placeholder 6">
            <a:extLst>
              <a:ext uri="{FF2B5EF4-FFF2-40B4-BE49-F238E27FC236}">
                <a16:creationId xmlns:a16="http://schemas.microsoft.com/office/drawing/2014/main" id="{6D0B0676-4628-4534-B06D-D9E8A54303B1}"/>
              </a:ext>
            </a:extLst>
          </p:cNvPr>
          <p:cNvSpPr>
            <a:spLocks noGrp="1"/>
          </p:cNvSpPr>
          <p:nvPr>
            <p:ph type="sldNum" sz="quarter" idx="11"/>
          </p:nvPr>
        </p:nvSpPr>
        <p:spPr/>
        <p:txBody>
          <a:bodyPr/>
          <a:lstStyle/>
          <a:p>
            <a:fld id="{7ED32633-23DA-482E-8206-FC1D9A11F83E}" type="slidenum">
              <a:rPr lang="en-US" altLang="en-US"/>
              <a:pPr/>
              <a:t>345</a:t>
            </a:fld>
            <a:endParaRPr lang="en-US" altLang="en-US"/>
          </a:p>
        </p:txBody>
      </p:sp>
      <p:sp>
        <p:nvSpPr>
          <p:cNvPr id="504834" name="Rectangle 2">
            <a:extLst>
              <a:ext uri="{FF2B5EF4-FFF2-40B4-BE49-F238E27FC236}">
                <a16:creationId xmlns:a16="http://schemas.microsoft.com/office/drawing/2014/main" id="{E58BDD53-8C4F-43DC-9CF0-4E1483E89908}"/>
              </a:ext>
            </a:extLst>
          </p:cNvPr>
          <p:cNvSpPr>
            <a:spLocks noGrp="1" noChangeArrowheads="1"/>
          </p:cNvSpPr>
          <p:nvPr>
            <p:ph type="title"/>
          </p:nvPr>
        </p:nvSpPr>
        <p:spPr/>
        <p:txBody>
          <a:bodyPr/>
          <a:lstStyle/>
          <a:p>
            <a:r>
              <a:rPr lang="en-US" altLang="en-US"/>
              <a:t>Examples of CS and CG Stages</a:t>
            </a:r>
          </a:p>
        </p:txBody>
      </p:sp>
      <p:sp>
        <p:nvSpPr>
          <p:cNvPr id="504835" name="Rectangle 3">
            <a:extLst>
              <a:ext uri="{FF2B5EF4-FFF2-40B4-BE49-F238E27FC236}">
                <a16:creationId xmlns:a16="http://schemas.microsoft.com/office/drawing/2014/main" id="{C7B336F7-1B69-4F15-AE00-CDC414F10C00}"/>
              </a:ext>
            </a:extLst>
          </p:cNvPr>
          <p:cNvSpPr>
            <a:spLocks noGrp="1" noChangeArrowheads="1"/>
          </p:cNvSpPr>
          <p:nvPr>
            <p:ph type="body" sz="half" idx="1"/>
          </p:nvPr>
        </p:nvSpPr>
        <p:spPr>
          <a:xfrm>
            <a:off x="685800" y="5473700"/>
            <a:ext cx="7772400" cy="990600"/>
          </a:xfrm>
          <a:ln/>
        </p:spPr>
        <p:txBody>
          <a:bodyPr/>
          <a:lstStyle/>
          <a:p>
            <a:pPr>
              <a:lnSpc>
                <a:spcPct val="90000"/>
              </a:lnSpc>
            </a:pPr>
            <a:r>
              <a:rPr lang="en-US" altLang="en-US"/>
              <a:t>With the input connected to different locations, the two circuits, although identical in other aspects, behave differently.</a:t>
            </a:r>
          </a:p>
          <a:p>
            <a:pPr>
              <a:lnSpc>
                <a:spcPct val="90000"/>
              </a:lnSpc>
              <a:buFont typeface="Wingdings" panose="05000000000000000000" pitchFamily="2" charset="2"/>
              <a:buNone/>
            </a:pPr>
            <a:endParaRPr lang="en-US" altLang="en-US"/>
          </a:p>
        </p:txBody>
      </p:sp>
      <p:pic>
        <p:nvPicPr>
          <p:cNvPr id="504844" name="Picture 12">
            <a:extLst>
              <a:ext uri="{FF2B5EF4-FFF2-40B4-BE49-F238E27FC236}">
                <a16:creationId xmlns:a16="http://schemas.microsoft.com/office/drawing/2014/main" id="{DC227103-19B0-44C7-B468-ECD17EA0B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052513"/>
            <a:ext cx="5410200" cy="30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4848" name="Group 16">
            <a:extLst>
              <a:ext uri="{FF2B5EF4-FFF2-40B4-BE49-F238E27FC236}">
                <a16:creationId xmlns:a16="http://schemas.microsoft.com/office/drawing/2014/main" id="{A32BB4A7-1387-4F73-B8A4-C65B6CD217A3}"/>
              </a:ext>
            </a:extLst>
          </p:cNvPr>
          <p:cNvGrpSpPr>
            <a:grpSpLocks/>
          </p:cNvGrpSpPr>
          <p:nvPr/>
        </p:nvGrpSpPr>
        <p:grpSpPr bwMode="auto">
          <a:xfrm>
            <a:off x="5486400" y="4114800"/>
            <a:ext cx="2133600" cy="1295400"/>
            <a:chOff x="3264" y="2688"/>
            <a:chExt cx="1104" cy="625"/>
          </a:xfrm>
        </p:grpSpPr>
        <p:sp>
          <p:nvSpPr>
            <p:cNvPr id="504846" name="AutoShape 14">
              <a:extLst>
                <a:ext uri="{FF2B5EF4-FFF2-40B4-BE49-F238E27FC236}">
                  <a16:creationId xmlns:a16="http://schemas.microsoft.com/office/drawing/2014/main" id="{E9F702B4-DCD1-496D-8F6A-D019DF7AC4DF}"/>
                </a:ext>
              </a:extLst>
            </p:cNvPr>
            <p:cNvSpPr>
              <a:spLocks noChangeArrowheads="1"/>
            </p:cNvSpPr>
            <p:nvPr/>
          </p:nvSpPr>
          <p:spPr bwMode="auto">
            <a:xfrm>
              <a:off x="3264" y="2688"/>
              <a:ext cx="1104"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4838" name="Object 6">
              <a:extLst>
                <a:ext uri="{FF2B5EF4-FFF2-40B4-BE49-F238E27FC236}">
                  <a16:creationId xmlns:a16="http://schemas.microsoft.com/office/drawing/2014/main" id="{58CC5FEE-FA7F-4691-8E7F-A42D8FA2BB31}"/>
                </a:ext>
              </a:extLst>
            </p:cNvPr>
            <p:cNvGraphicFramePr>
              <a:graphicFrameLocks noChangeAspect="1"/>
            </p:cNvGraphicFramePr>
            <p:nvPr/>
          </p:nvGraphicFramePr>
          <p:xfrm>
            <a:off x="3264" y="2688"/>
            <a:ext cx="1056" cy="625"/>
          </p:xfrm>
          <a:graphic>
            <a:graphicData uri="http://schemas.openxmlformats.org/presentationml/2006/ole">
              <mc:AlternateContent xmlns:mc="http://schemas.openxmlformats.org/markup-compatibility/2006">
                <mc:Choice xmlns:v="urn:schemas-microsoft-com:vml" Requires="v">
                  <p:oleObj spid="_x0000_s150529" name="Equation" r:id="rId4" imgW="1993680" imgH="1180800" progId="Equation.3">
                    <p:embed/>
                  </p:oleObj>
                </mc:Choice>
                <mc:Fallback>
                  <p:oleObj name="Equation" r:id="rId4" imgW="1993680" imgH="1180800" progId="Equation.3">
                    <p:embed/>
                    <p:pic>
                      <p:nvPicPr>
                        <p:cNvPr id="504838" name="Object 6">
                          <a:extLst>
                            <a:ext uri="{FF2B5EF4-FFF2-40B4-BE49-F238E27FC236}">
                              <a16:creationId xmlns:a16="http://schemas.microsoft.com/office/drawing/2014/main" id="{58CC5FEE-FA7F-4691-8E7F-A42D8FA2BB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688"/>
                          <a:ext cx="1056" cy="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4847" name="Group 15">
            <a:extLst>
              <a:ext uri="{FF2B5EF4-FFF2-40B4-BE49-F238E27FC236}">
                <a16:creationId xmlns:a16="http://schemas.microsoft.com/office/drawing/2014/main" id="{326E2B4D-EF80-4CE7-8A48-0ED1D626978A}"/>
              </a:ext>
            </a:extLst>
          </p:cNvPr>
          <p:cNvGrpSpPr>
            <a:grpSpLocks/>
          </p:cNvGrpSpPr>
          <p:nvPr/>
        </p:nvGrpSpPr>
        <p:grpSpPr bwMode="auto">
          <a:xfrm>
            <a:off x="609600" y="4419600"/>
            <a:ext cx="4495800" cy="762000"/>
            <a:chOff x="480" y="2736"/>
            <a:chExt cx="2448" cy="336"/>
          </a:xfrm>
        </p:grpSpPr>
        <p:sp>
          <p:nvSpPr>
            <p:cNvPr id="504845" name="AutoShape 13">
              <a:extLst>
                <a:ext uri="{FF2B5EF4-FFF2-40B4-BE49-F238E27FC236}">
                  <a16:creationId xmlns:a16="http://schemas.microsoft.com/office/drawing/2014/main" id="{98F488F9-FEAA-4446-8DD8-9AC694F1BC04}"/>
                </a:ext>
              </a:extLst>
            </p:cNvPr>
            <p:cNvSpPr>
              <a:spLocks noChangeArrowheads="1"/>
            </p:cNvSpPr>
            <p:nvPr/>
          </p:nvSpPr>
          <p:spPr bwMode="auto">
            <a:xfrm>
              <a:off x="480" y="2736"/>
              <a:ext cx="2448"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4840" name="Object 8">
              <a:extLst>
                <a:ext uri="{FF2B5EF4-FFF2-40B4-BE49-F238E27FC236}">
                  <a16:creationId xmlns:a16="http://schemas.microsoft.com/office/drawing/2014/main" id="{BEC4997F-F16F-49B2-A8CD-822B5798B1DD}"/>
                </a:ext>
              </a:extLst>
            </p:cNvPr>
            <p:cNvGraphicFramePr>
              <a:graphicFrameLocks noChangeAspect="1"/>
            </p:cNvGraphicFramePr>
            <p:nvPr/>
          </p:nvGraphicFramePr>
          <p:xfrm>
            <a:off x="528" y="2784"/>
            <a:ext cx="2360" cy="224"/>
          </p:xfrm>
          <a:graphic>
            <a:graphicData uri="http://schemas.openxmlformats.org/presentationml/2006/ole">
              <mc:AlternateContent xmlns:mc="http://schemas.openxmlformats.org/markup-compatibility/2006">
                <mc:Choice xmlns:v="urn:schemas-microsoft-com:vml" Requires="v">
                  <p:oleObj spid="_x0000_s150530" name="Equation" r:id="rId6" imgW="3746160" imgH="355320" progId="Equation.3">
                    <p:embed/>
                  </p:oleObj>
                </mc:Choice>
                <mc:Fallback>
                  <p:oleObj name="Equation" r:id="rId6" imgW="3746160" imgH="355320" progId="Equation.3">
                    <p:embed/>
                    <p:pic>
                      <p:nvPicPr>
                        <p:cNvPr id="504840" name="Object 8">
                          <a:extLst>
                            <a:ext uri="{FF2B5EF4-FFF2-40B4-BE49-F238E27FC236}">
                              <a16:creationId xmlns:a16="http://schemas.microsoft.com/office/drawing/2014/main" id="{BEC4997F-F16F-49B2-A8CD-822B5798B1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2784"/>
                          <a:ext cx="23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0E5EDCB9-C042-4EF4-B013-1AB663889C66}"/>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19BB4AC5-4C9C-4C38-B27F-382FABEA49F7}"/>
              </a:ext>
            </a:extLst>
          </p:cNvPr>
          <p:cNvSpPr>
            <a:spLocks noGrp="1"/>
          </p:cNvSpPr>
          <p:nvPr>
            <p:ph type="sldNum" sz="quarter" idx="11"/>
          </p:nvPr>
        </p:nvSpPr>
        <p:spPr/>
        <p:txBody>
          <a:bodyPr/>
          <a:lstStyle/>
          <a:p>
            <a:fld id="{AC1824A2-E51A-4C50-A273-979DE176FC94}" type="slidenum">
              <a:rPr lang="en-US" altLang="en-US"/>
              <a:pPr/>
              <a:t>346</a:t>
            </a:fld>
            <a:endParaRPr lang="en-US" altLang="en-US"/>
          </a:p>
        </p:txBody>
      </p:sp>
      <p:sp>
        <p:nvSpPr>
          <p:cNvPr id="505859" name="Rectangle 3">
            <a:extLst>
              <a:ext uri="{FF2B5EF4-FFF2-40B4-BE49-F238E27FC236}">
                <a16:creationId xmlns:a16="http://schemas.microsoft.com/office/drawing/2014/main" id="{177ABE99-42EB-4CEB-9ED2-70610B4568A1}"/>
              </a:ext>
            </a:extLst>
          </p:cNvPr>
          <p:cNvSpPr>
            <a:spLocks noGrp="1" noChangeArrowheads="1"/>
          </p:cNvSpPr>
          <p:nvPr>
            <p:ph type="body" sz="half" idx="1"/>
          </p:nvPr>
        </p:nvSpPr>
        <p:spPr>
          <a:xfrm>
            <a:off x="685800" y="5257800"/>
            <a:ext cx="7772400" cy="1066800"/>
          </a:xfrm>
          <a:ln/>
        </p:spPr>
        <p:txBody>
          <a:bodyPr/>
          <a:lstStyle/>
          <a:p>
            <a:r>
              <a:rPr lang="en-US" altLang="en-US"/>
              <a:t>By replacing the left side with a Thevenin equivalent, and recognizing the right side is actually a CG stage, the voltage gain can be easily obtained. </a:t>
            </a:r>
          </a:p>
        </p:txBody>
      </p:sp>
      <p:sp>
        <p:nvSpPr>
          <p:cNvPr id="505863" name="Rectangle 7">
            <a:extLst>
              <a:ext uri="{FF2B5EF4-FFF2-40B4-BE49-F238E27FC236}">
                <a16:creationId xmlns:a16="http://schemas.microsoft.com/office/drawing/2014/main" id="{AE780B82-D1BF-4105-A2FE-60F58E1F996A}"/>
              </a:ext>
            </a:extLst>
          </p:cNvPr>
          <p:cNvSpPr>
            <a:spLocks noGrp="1" noChangeArrowheads="1"/>
          </p:cNvSpPr>
          <p:nvPr>
            <p:ph type="title"/>
          </p:nvPr>
        </p:nvSpPr>
        <p:spPr/>
        <p:txBody>
          <a:bodyPr/>
          <a:lstStyle/>
          <a:p>
            <a:r>
              <a:rPr lang="en-US" altLang="en-US"/>
              <a:t>Example of a Composite Stage (I)</a:t>
            </a:r>
          </a:p>
        </p:txBody>
      </p:sp>
      <p:pic>
        <p:nvPicPr>
          <p:cNvPr id="505867" name="Picture 11">
            <a:extLst>
              <a:ext uri="{FF2B5EF4-FFF2-40B4-BE49-F238E27FC236}">
                <a16:creationId xmlns:a16="http://schemas.microsoft.com/office/drawing/2014/main" id="{EF85A1FB-B10F-47CC-8616-76776131E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8305800"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5868" name="Group 12">
            <a:extLst>
              <a:ext uri="{FF2B5EF4-FFF2-40B4-BE49-F238E27FC236}">
                <a16:creationId xmlns:a16="http://schemas.microsoft.com/office/drawing/2014/main" id="{1C284EDF-C6CB-4B40-9AC7-87CE5DA84107}"/>
              </a:ext>
            </a:extLst>
          </p:cNvPr>
          <p:cNvGrpSpPr>
            <a:grpSpLocks/>
          </p:cNvGrpSpPr>
          <p:nvPr/>
        </p:nvGrpSpPr>
        <p:grpSpPr bwMode="auto">
          <a:xfrm>
            <a:off x="3276600" y="3581400"/>
            <a:ext cx="2057400" cy="1600200"/>
            <a:chOff x="3840" y="1392"/>
            <a:chExt cx="1152" cy="768"/>
          </a:xfrm>
        </p:grpSpPr>
        <p:sp>
          <p:nvSpPr>
            <p:cNvPr id="505865" name="AutoShape 9">
              <a:extLst>
                <a:ext uri="{FF2B5EF4-FFF2-40B4-BE49-F238E27FC236}">
                  <a16:creationId xmlns:a16="http://schemas.microsoft.com/office/drawing/2014/main" id="{3BEE7FF2-8909-4B9B-9058-E93A7E627212}"/>
                </a:ext>
              </a:extLst>
            </p:cNvPr>
            <p:cNvSpPr>
              <a:spLocks noChangeArrowheads="1"/>
            </p:cNvSpPr>
            <p:nvPr/>
          </p:nvSpPr>
          <p:spPr bwMode="auto">
            <a:xfrm>
              <a:off x="3840" y="1392"/>
              <a:ext cx="1152" cy="76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5864" name="Object 8">
              <a:extLst>
                <a:ext uri="{FF2B5EF4-FFF2-40B4-BE49-F238E27FC236}">
                  <a16:creationId xmlns:a16="http://schemas.microsoft.com/office/drawing/2014/main" id="{35BC8DC6-2C9C-433C-93E8-17DCD31A96DF}"/>
                </a:ext>
              </a:extLst>
            </p:cNvPr>
            <p:cNvGraphicFramePr>
              <a:graphicFrameLocks noChangeAspect="1"/>
            </p:cNvGraphicFramePr>
            <p:nvPr/>
          </p:nvGraphicFramePr>
          <p:xfrm>
            <a:off x="3888" y="1440"/>
            <a:ext cx="1008" cy="651"/>
          </p:xfrm>
          <a:graphic>
            <a:graphicData uri="http://schemas.openxmlformats.org/presentationml/2006/ole">
              <mc:AlternateContent xmlns:mc="http://schemas.openxmlformats.org/markup-compatibility/2006">
                <mc:Choice xmlns:v="urn:schemas-microsoft-com:vml" Requires="v">
                  <p:oleObj spid="_x0000_s151553" name="Equation" r:id="rId4" imgW="1828800" imgH="1180800" progId="Equation.3">
                    <p:embed/>
                  </p:oleObj>
                </mc:Choice>
                <mc:Fallback>
                  <p:oleObj name="Equation" r:id="rId4" imgW="1828800" imgH="1180800" progId="Equation.3">
                    <p:embed/>
                    <p:pic>
                      <p:nvPicPr>
                        <p:cNvPr id="505864" name="Object 8">
                          <a:extLst>
                            <a:ext uri="{FF2B5EF4-FFF2-40B4-BE49-F238E27FC236}">
                              <a16:creationId xmlns:a16="http://schemas.microsoft.com/office/drawing/2014/main" id="{35BC8DC6-2C9C-433C-93E8-17DCD31A9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440"/>
                          <a:ext cx="1008" cy="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2FA0742-9F91-4AE3-B660-EE37950FD8F8}"/>
              </a:ext>
            </a:extLst>
          </p:cNvPr>
          <p:cNvSpPr>
            <a:spLocks noGrp="1"/>
          </p:cNvSpPr>
          <p:nvPr>
            <p:ph type="ftr" sz="quarter" idx="10"/>
          </p:nvPr>
        </p:nvSpPr>
        <p:spPr/>
        <p:txBody>
          <a:bodyPr/>
          <a:lstStyle/>
          <a:p>
            <a:r>
              <a:rPr lang="en-US" altLang="en-US"/>
              <a:t>CH7 CMOS Amplifiers</a:t>
            </a:r>
          </a:p>
        </p:txBody>
      </p:sp>
      <p:sp>
        <p:nvSpPr>
          <p:cNvPr id="9" name="Slide Number Placeholder 6">
            <a:extLst>
              <a:ext uri="{FF2B5EF4-FFF2-40B4-BE49-F238E27FC236}">
                <a16:creationId xmlns:a16="http://schemas.microsoft.com/office/drawing/2014/main" id="{EFEFA68F-74E8-4657-9D94-975D8074F95E}"/>
              </a:ext>
            </a:extLst>
          </p:cNvPr>
          <p:cNvSpPr>
            <a:spLocks noGrp="1"/>
          </p:cNvSpPr>
          <p:nvPr>
            <p:ph type="sldNum" sz="quarter" idx="11"/>
          </p:nvPr>
        </p:nvSpPr>
        <p:spPr/>
        <p:txBody>
          <a:bodyPr/>
          <a:lstStyle/>
          <a:p>
            <a:fld id="{3F0F7AD9-C68B-412F-9353-40066D30C4B5}" type="slidenum">
              <a:rPr lang="en-US" altLang="en-US"/>
              <a:pPr/>
              <a:t>347</a:t>
            </a:fld>
            <a:endParaRPr lang="en-US" altLang="en-US"/>
          </a:p>
        </p:txBody>
      </p:sp>
      <p:sp>
        <p:nvSpPr>
          <p:cNvPr id="506882" name="Rectangle 2">
            <a:extLst>
              <a:ext uri="{FF2B5EF4-FFF2-40B4-BE49-F238E27FC236}">
                <a16:creationId xmlns:a16="http://schemas.microsoft.com/office/drawing/2014/main" id="{9A5E78D1-C3F4-4176-9D2C-BF25A7CBA3F1}"/>
              </a:ext>
            </a:extLst>
          </p:cNvPr>
          <p:cNvSpPr>
            <a:spLocks noGrp="1" noChangeArrowheads="1"/>
          </p:cNvSpPr>
          <p:nvPr>
            <p:ph type="title"/>
          </p:nvPr>
        </p:nvSpPr>
        <p:spPr/>
        <p:txBody>
          <a:bodyPr/>
          <a:lstStyle/>
          <a:p>
            <a:r>
              <a:rPr lang="en-US" altLang="en-US"/>
              <a:t>Example of a Composite Stage (II)</a:t>
            </a:r>
          </a:p>
        </p:txBody>
      </p:sp>
      <p:sp>
        <p:nvSpPr>
          <p:cNvPr id="506883" name="Rectangle 3">
            <a:extLst>
              <a:ext uri="{FF2B5EF4-FFF2-40B4-BE49-F238E27FC236}">
                <a16:creationId xmlns:a16="http://schemas.microsoft.com/office/drawing/2014/main" id="{153F0584-312A-4FCD-A391-D74CE1919F33}"/>
              </a:ext>
            </a:extLst>
          </p:cNvPr>
          <p:cNvSpPr>
            <a:spLocks noGrp="1" noChangeArrowheads="1"/>
          </p:cNvSpPr>
          <p:nvPr>
            <p:ph type="body" sz="half" idx="1"/>
          </p:nvPr>
        </p:nvSpPr>
        <p:spPr>
          <a:xfrm>
            <a:off x="685800" y="4940300"/>
            <a:ext cx="7772400" cy="1524000"/>
          </a:xfrm>
          <a:ln/>
        </p:spPr>
        <p:txBody>
          <a:bodyPr/>
          <a:lstStyle/>
          <a:p>
            <a:pPr>
              <a:lnSpc>
                <a:spcPct val="90000"/>
              </a:lnSpc>
            </a:pPr>
            <a:r>
              <a:rPr lang="en-US" altLang="en-US"/>
              <a:t>This example shows that by probing different places in a circuit, different types of output can be obtained.</a:t>
            </a:r>
          </a:p>
          <a:p>
            <a:pPr>
              <a:lnSpc>
                <a:spcPct val="90000"/>
              </a:lnSpc>
            </a:pPr>
            <a:r>
              <a:rPr lang="en-US" altLang="en-US"/>
              <a:t>V</a:t>
            </a:r>
            <a:r>
              <a:rPr lang="en-US" altLang="en-US" baseline="-25000"/>
              <a:t>out1</a:t>
            </a:r>
            <a:r>
              <a:rPr lang="en-US" altLang="en-US"/>
              <a:t> is a result of M</a:t>
            </a:r>
            <a:r>
              <a:rPr lang="en-US" altLang="en-US" baseline="-25000"/>
              <a:t>1 </a:t>
            </a:r>
            <a:r>
              <a:rPr lang="en-US" altLang="en-US"/>
              <a:t>acting as a source follower whereas V</a:t>
            </a:r>
            <a:r>
              <a:rPr lang="en-US" altLang="en-US" baseline="-25000"/>
              <a:t>out2</a:t>
            </a:r>
            <a:r>
              <a:rPr lang="en-US" altLang="en-US"/>
              <a:t> is a result of M</a:t>
            </a:r>
            <a:r>
              <a:rPr lang="en-US" altLang="en-US" baseline="-25000"/>
              <a:t>1 </a:t>
            </a:r>
            <a:r>
              <a:rPr lang="en-US" altLang="en-US"/>
              <a:t>acting as a CS stage with degeneration.</a:t>
            </a:r>
          </a:p>
        </p:txBody>
      </p:sp>
      <p:grpSp>
        <p:nvGrpSpPr>
          <p:cNvPr id="506891" name="Group 11">
            <a:extLst>
              <a:ext uri="{FF2B5EF4-FFF2-40B4-BE49-F238E27FC236}">
                <a16:creationId xmlns:a16="http://schemas.microsoft.com/office/drawing/2014/main" id="{69CC4A45-A50A-499A-8537-FB9172AB31ED}"/>
              </a:ext>
            </a:extLst>
          </p:cNvPr>
          <p:cNvGrpSpPr>
            <a:grpSpLocks/>
          </p:cNvGrpSpPr>
          <p:nvPr/>
        </p:nvGrpSpPr>
        <p:grpSpPr bwMode="auto">
          <a:xfrm>
            <a:off x="4953000" y="1828800"/>
            <a:ext cx="3810000" cy="2438400"/>
            <a:chOff x="2928" y="1392"/>
            <a:chExt cx="1440" cy="864"/>
          </a:xfrm>
        </p:grpSpPr>
        <p:sp>
          <p:nvSpPr>
            <p:cNvPr id="506888" name="AutoShape 8">
              <a:extLst>
                <a:ext uri="{FF2B5EF4-FFF2-40B4-BE49-F238E27FC236}">
                  <a16:creationId xmlns:a16="http://schemas.microsoft.com/office/drawing/2014/main" id="{923908CB-0D80-48D6-A5EB-23957618C4CD}"/>
                </a:ext>
              </a:extLst>
            </p:cNvPr>
            <p:cNvSpPr>
              <a:spLocks noChangeArrowheads="1"/>
            </p:cNvSpPr>
            <p:nvPr/>
          </p:nvSpPr>
          <p:spPr bwMode="auto">
            <a:xfrm>
              <a:off x="2928" y="1392"/>
              <a:ext cx="1440" cy="86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06886" name="Object 6">
              <a:extLst>
                <a:ext uri="{FF2B5EF4-FFF2-40B4-BE49-F238E27FC236}">
                  <a16:creationId xmlns:a16="http://schemas.microsoft.com/office/drawing/2014/main" id="{7B581624-7673-43A7-AEE6-B82630639E1F}"/>
                </a:ext>
              </a:extLst>
            </p:cNvPr>
            <p:cNvGraphicFramePr>
              <a:graphicFrameLocks noChangeAspect="1"/>
            </p:cNvGraphicFramePr>
            <p:nvPr/>
          </p:nvGraphicFramePr>
          <p:xfrm>
            <a:off x="2976" y="1392"/>
            <a:ext cx="1344" cy="760"/>
          </p:xfrm>
          <a:graphic>
            <a:graphicData uri="http://schemas.openxmlformats.org/presentationml/2006/ole">
              <mc:AlternateContent xmlns:mc="http://schemas.openxmlformats.org/markup-compatibility/2006">
                <mc:Choice xmlns:v="urn:schemas-microsoft-com:vml" Requires="v">
                  <p:oleObj spid="_x0000_s152577" name="Equation" r:id="rId4" imgW="2831760" imgH="1600200" progId="Equation.3">
                    <p:embed/>
                  </p:oleObj>
                </mc:Choice>
                <mc:Fallback>
                  <p:oleObj name="Equation" r:id="rId4" imgW="2831760" imgH="1600200" progId="Equation.3">
                    <p:embed/>
                    <p:pic>
                      <p:nvPicPr>
                        <p:cNvPr id="506886" name="Object 6">
                          <a:extLst>
                            <a:ext uri="{FF2B5EF4-FFF2-40B4-BE49-F238E27FC236}">
                              <a16:creationId xmlns:a16="http://schemas.microsoft.com/office/drawing/2014/main" id="{7B581624-7673-43A7-AEE6-B82630639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1392"/>
                          <a:ext cx="1344" cy="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06890" name="Picture 10">
            <a:extLst>
              <a:ext uri="{FF2B5EF4-FFF2-40B4-BE49-F238E27FC236}">
                <a16:creationId xmlns:a16="http://schemas.microsoft.com/office/drawing/2014/main" id="{E609F206-7B6C-4C40-82D2-59B2D7228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990600"/>
            <a:ext cx="36353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B94D3-C522-484C-B68A-2F4602C1126C}"/>
              </a:ext>
            </a:extLst>
          </p:cNvPr>
          <p:cNvSpPr>
            <a:spLocks noGrp="1"/>
          </p:cNvSpPr>
          <p:nvPr>
            <p:ph type="sldNum" sz="quarter" idx="10"/>
          </p:nvPr>
        </p:nvSpPr>
        <p:spPr/>
        <p:txBody>
          <a:bodyPr/>
          <a:lstStyle/>
          <a:p>
            <a:fld id="{959E46FE-688A-4DC8-A7D0-2799EEE37258}" type="slidenum">
              <a:rPr lang="en-US" altLang="en-US"/>
              <a:pPr/>
              <a:t>348</a:t>
            </a:fld>
            <a:endParaRPr lang="en-US" altLang="en-US"/>
          </a:p>
        </p:txBody>
      </p:sp>
      <p:sp>
        <p:nvSpPr>
          <p:cNvPr id="515074" name="Rectangle 2">
            <a:extLst>
              <a:ext uri="{FF2B5EF4-FFF2-40B4-BE49-F238E27FC236}">
                <a16:creationId xmlns:a16="http://schemas.microsoft.com/office/drawing/2014/main" id="{36FBD7F9-739C-4642-943A-4E9D56308D1F}"/>
              </a:ext>
            </a:extLst>
          </p:cNvPr>
          <p:cNvSpPr>
            <a:spLocks noGrp="1" noChangeArrowheads="1"/>
          </p:cNvSpPr>
          <p:nvPr>
            <p:ph type="title"/>
          </p:nvPr>
        </p:nvSpPr>
        <p:spPr>
          <a:xfrm>
            <a:off x="457200" y="381000"/>
            <a:ext cx="8305800" cy="1035050"/>
          </a:xfrm>
        </p:spPr>
        <p:txBody>
          <a:bodyPr/>
          <a:lstStyle/>
          <a:p>
            <a:r>
              <a:rPr lang="en-US" altLang="en-US"/>
              <a:t>Chapter 8    Operational Amplifier as A Black Box</a:t>
            </a:r>
          </a:p>
        </p:txBody>
      </p:sp>
      <p:sp>
        <p:nvSpPr>
          <p:cNvPr id="515075" name="Rectangle 3">
            <a:extLst>
              <a:ext uri="{FF2B5EF4-FFF2-40B4-BE49-F238E27FC236}">
                <a16:creationId xmlns:a16="http://schemas.microsoft.com/office/drawing/2014/main" id="{5E24ABCF-0F04-431C-83FC-0534B067C2F9}"/>
              </a:ext>
            </a:extLst>
          </p:cNvPr>
          <p:cNvSpPr>
            <a:spLocks noGrp="1" noChangeArrowheads="1"/>
          </p:cNvSpPr>
          <p:nvPr>
            <p:ph type="body" idx="1"/>
          </p:nvPr>
        </p:nvSpPr>
        <p:spPr>
          <a:xfrm>
            <a:off x="1981200" y="2362200"/>
            <a:ext cx="6629400" cy="3429000"/>
          </a:xfrm>
        </p:spPr>
        <p:txBody>
          <a:bodyPr/>
          <a:lstStyle/>
          <a:p>
            <a:r>
              <a:rPr lang="en-US" altLang="en-US"/>
              <a:t>8.1  General Considerations</a:t>
            </a:r>
          </a:p>
          <a:p>
            <a:endParaRPr lang="en-US" altLang="en-US"/>
          </a:p>
          <a:p>
            <a:r>
              <a:rPr lang="en-US" altLang="en-US"/>
              <a:t>8.2  Op-Amp-Based Circuits</a:t>
            </a:r>
          </a:p>
          <a:p>
            <a:endParaRPr lang="en-US" altLang="en-US"/>
          </a:p>
          <a:p>
            <a:r>
              <a:rPr lang="en-US" altLang="en-US"/>
              <a:t>8.3  Nonlinear Functions</a:t>
            </a:r>
          </a:p>
          <a:p>
            <a:endParaRPr lang="en-US" altLang="en-US"/>
          </a:p>
          <a:p>
            <a:r>
              <a:rPr lang="en-US" altLang="en-US"/>
              <a:t>8.4  Op-Amp Nonidealities</a:t>
            </a:r>
          </a:p>
          <a:p>
            <a:endParaRPr lang="en-US" altLang="en-US"/>
          </a:p>
          <a:p>
            <a:r>
              <a:rPr lang="en-US" altLang="en-US"/>
              <a:t>8.5  Design Examples</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309CF9FB-2DEC-487B-BC83-E0548E53F40B}"/>
              </a:ext>
            </a:extLst>
          </p:cNvPr>
          <p:cNvSpPr>
            <a:spLocks noGrp="1"/>
          </p:cNvSpPr>
          <p:nvPr>
            <p:ph type="ftr" sz="quarter" idx="10"/>
          </p:nvPr>
        </p:nvSpPr>
        <p:spPr/>
        <p:txBody>
          <a:bodyPr/>
          <a:lstStyle/>
          <a:p>
            <a:r>
              <a:rPr lang="en-US" altLang="en-US"/>
              <a:t>CH8 Operational Amplifier as A Black Box</a:t>
            </a:r>
          </a:p>
        </p:txBody>
      </p:sp>
      <p:sp>
        <p:nvSpPr>
          <p:cNvPr id="5" name="Slide Number Placeholder 5">
            <a:extLst>
              <a:ext uri="{FF2B5EF4-FFF2-40B4-BE49-F238E27FC236}">
                <a16:creationId xmlns:a16="http://schemas.microsoft.com/office/drawing/2014/main" id="{18BABB1F-2C6C-46A0-81F5-EA3FA01C9758}"/>
              </a:ext>
            </a:extLst>
          </p:cNvPr>
          <p:cNvSpPr>
            <a:spLocks noGrp="1"/>
          </p:cNvSpPr>
          <p:nvPr>
            <p:ph type="sldNum" sz="quarter" idx="11"/>
          </p:nvPr>
        </p:nvSpPr>
        <p:spPr/>
        <p:txBody>
          <a:bodyPr/>
          <a:lstStyle/>
          <a:p>
            <a:fld id="{B3112444-99D3-478A-9543-201656D93E25}" type="slidenum">
              <a:rPr lang="en-US" altLang="en-US"/>
              <a:pPr/>
              <a:t>349</a:t>
            </a:fld>
            <a:endParaRPr lang="en-US" altLang="en-US"/>
          </a:p>
        </p:txBody>
      </p:sp>
      <p:sp>
        <p:nvSpPr>
          <p:cNvPr id="516098" name="Rectangle 2">
            <a:extLst>
              <a:ext uri="{FF2B5EF4-FFF2-40B4-BE49-F238E27FC236}">
                <a16:creationId xmlns:a16="http://schemas.microsoft.com/office/drawing/2014/main" id="{D4C50859-E087-4243-B6BD-724CB5F5FA3D}"/>
              </a:ext>
            </a:extLst>
          </p:cNvPr>
          <p:cNvSpPr>
            <a:spLocks noGrp="1" noChangeArrowheads="1"/>
          </p:cNvSpPr>
          <p:nvPr>
            <p:ph type="title"/>
          </p:nvPr>
        </p:nvSpPr>
        <p:spPr/>
        <p:txBody>
          <a:bodyPr/>
          <a:lstStyle/>
          <a:p>
            <a:r>
              <a:rPr lang="en-US" altLang="en-US"/>
              <a:t>Chapter Outline</a:t>
            </a:r>
          </a:p>
        </p:txBody>
      </p:sp>
      <p:pic>
        <p:nvPicPr>
          <p:cNvPr id="516106" name="Picture 10">
            <a:extLst>
              <a:ext uri="{FF2B5EF4-FFF2-40B4-BE49-F238E27FC236}">
                <a16:creationId xmlns:a16="http://schemas.microsoft.com/office/drawing/2014/main" id="{9964E425-D001-468B-BFDF-CA36AFC0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88392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C6CEF3-4ABE-4DE1-8EBC-FC0DA0A7D4F6}"/>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114FEA87-CDF0-4099-A77C-85B8CCDD95CF}"/>
              </a:ext>
            </a:extLst>
          </p:cNvPr>
          <p:cNvSpPr>
            <a:spLocks noGrp="1"/>
          </p:cNvSpPr>
          <p:nvPr>
            <p:ph type="sldNum" sz="quarter" idx="11"/>
          </p:nvPr>
        </p:nvSpPr>
        <p:spPr/>
        <p:txBody>
          <a:bodyPr/>
          <a:lstStyle/>
          <a:p>
            <a:fld id="{80D99041-ACB1-4EA9-BB75-CBA7B3A71F48}" type="slidenum">
              <a:rPr lang="en-US" altLang="en-US"/>
              <a:pPr/>
              <a:t>35</a:t>
            </a:fld>
            <a:endParaRPr lang="en-US" altLang="en-US"/>
          </a:p>
        </p:txBody>
      </p:sp>
      <p:sp>
        <p:nvSpPr>
          <p:cNvPr id="39938" name="Rectangle 2">
            <a:extLst>
              <a:ext uri="{FF2B5EF4-FFF2-40B4-BE49-F238E27FC236}">
                <a16:creationId xmlns:a16="http://schemas.microsoft.com/office/drawing/2014/main" id="{18A4CA3F-B03D-4134-9AE3-C501257F16A9}"/>
              </a:ext>
            </a:extLst>
          </p:cNvPr>
          <p:cNvSpPr>
            <a:spLocks noGrp="1" noChangeArrowheads="1"/>
          </p:cNvSpPr>
          <p:nvPr>
            <p:ph type="title"/>
          </p:nvPr>
        </p:nvSpPr>
        <p:spPr/>
        <p:txBody>
          <a:bodyPr/>
          <a:lstStyle/>
          <a:p>
            <a:r>
              <a:rPr lang="en-US" altLang="en-US"/>
              <a:t>Reverse Biased Diode’s Application:  Voltage-Dependent Capacitor</a:t>
            </a:r>
          </a:p>
        </p:txBody>
      </p:sp>
      <p:sp>
        <p:nvSpPr>
          <p:cNvPr id="39939" name="Rectangle 3">
            <a:extLst>
              <a:ext uri="{FF2B5EF4-FFF2-40B4-BE49-F238E27FC236}">
                <a16:creationId xmlns:a16="http://schemas.microsoft.com/office/drawing/2014/main" id="{3FC65498-ECE4-4D23-B6FE-7E7681A34B4A}"/>
              </a:ext>
            </a:extLst>
          </p:cNvPr>
          <p:cNvSpPr>
            <a:spLocks noGrp="1" noChangeArrowheads="1"/>
          </p:cNvSpPr>
          <p:nvPr>
            <p:ph type="body" sz="half" idx="1"/>
          </p:nvPr>
        </p:nvSpPr>
        <p:spPr>
          <a:xfrm>
            <a:off x="685800" y="5181600"/>
            <a:ext cx="7772400" cy="1219200"/>
          </a:xfrm>
          <a:ln/>
        </p:spPr>
        <p:txBody>
          <a:bodyPr/>
          <a:lstStyle/>
          <a:p>
            <a:pPr>
              <a:lnSpc>
                <a:spcPct val="90000"/>
              </a:lnSpc>
            </a:pPr>
            <a:r>
              <a:rPr lang="en-US" altLang="en-US"/>
              <a:t>The PN junction can be viewed as a capacitor.  By varying V</a:t>
            </a:r>
            <a:r>
              <a:rPr lang="en-US" altLang="en-US" baseline="-25000"/>
              <a:t>R</a:t>
            </a:r>
            <a:r>
              <a:rPr lang="en-US" altLang="en-US"/>
              <a:t>, the depletion width changes, changing its capacitance value; therefore, the PN junction is actually a voltage-dependent capacitor.  </a:t>
            </a:r>
          </a:p>
        </p:txBody>
      </p:sp>
      <p:pic>
        <p:nvPicPr>
          <p:cNvPr id="39942" name="Picture 6">
            <a:extLst>
              <a:ext uri="{FF2B5EF4-FFF2-40B4-BE49-F238E27FC236}">
                <a16:creationId xmlns:a16="http://schemas.microsoft.com/office/drawing/2014/main" id="{2FE1BDA9-6B6D-4DA7-8BF7-C0907C466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543800"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6E9F52F-2E7C-4951-86AC-F32D427D91EF}"/>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FD72A110-C1F4-446B-BF4B-5299CDB81833}"/>
              </a:ext>
            </a:extLst>
          </p:cNvPr>
          <p:cNvSpPr>
            <a:spLocks noGrp="1"/>
          </p:cNvSpPr>
          <p:nvPr>
            <p:ph type="sldNum" sz="quarter" idx="11"/>
          </p:nvPr>
        </p:nvSpPr>
        <p:spPr/>
        <p:txBody>
          <a:bodyPr/>
          <a:lstStyle/>
          <a:p>
            <a:fld id="{9468296D-F77F-4D03-AA63-E1062BACBD36}" type="slidenum">
              <a:rPr lang="en-US" altLang="en-US"/>
              <a:pPr/>
              <a:t>350</a:t>
            </a:fld>
            <a:endParaRPr lang="en-US" altLang="en-US"/>
          </a:p>
        </p:txBody>
      </p:sp>
      <p:sp>
        <p:nvSpPr>
          <p:cNvPr id="517122" name="Rectangle 2">
            <a:extLst>
              <a:ext uri="{FF2B5EF4-FFF2-40B4-BE49-F238E27FC236}">
                <a16:creationId xmlns:a16="http://schemas.microsoft.com/office/drawing/2014/main" id="{5BAA014D-EDCC-457A-9B0A-17950EAF0A8F}"/>
              </a:ext>
            </a:extLst>
          </p:cNvPr>
          <p:cNvSpPr>
            <a:spLocks noGrp="1" noChangeArrowheads="1"/>
          </p:cNvSpPr>
          <p:nvPr>
            <p:ph type="title"/>
          </p:nvPr>
        </p:nvSpPr>
        <p:spPr/>
        <p:txBody>
          <a:bodyPr/>
          <a:lstStyle/>
          <a:p>
            <a:r>
              <a:rPr lang="en-US" altLang="en-US"/>
              <a:t>Basic Op Amp</a:t>
            </a:r>
          </a:p>
        </p:txBody>
      </p:sp>
      <p:sp>
        <p:nvSpPr>
          <p:cNvPr id="517123" name="Rectangle 3">
            <a:extLst>
              <a:ext uri="{FF2B5EF4-FFF2-40B4-BE49-F238E27FC236}">
                <a16:creationId xmlns:a16="http://schemas.microsoft.com/office/drawing/2014/main" id="{4E8B44E8-C504-47B6-822D-4639E261EE61}"/>
              </a:ext>
            </a:extLst>
          </p:cNvPr>
          <p:cNvSpPr>
            <a:spLocks noGrp="1" noChangeArrowheads="1"/>
          </p:cNvSpPr>
          <p:nvPr>
            <p:ph type="body" sz="half" idx="1"/>
          </p:nvPr>
        </p:nvSpPr>
        <p:spPr>
          <a:xfrm>
            <a:off x="685800" y="5562600"/>
            <a:ext cx="7772400" cy="762000"/>
          </a:xfrm>
          <a:noFill/>
          <a:ln/>
          <a:extLst>
            <a:ext uri="{909E8E84-426E-40DD-AFC4-6F175D3DCCD1}">
              <a14:hiddenFill xmlns:a14="http://schemas.microsoft.com/office/drawing/2010/main">
                <a:solidFill>
                  <a:schemeClr val="accent1"/>
                </a:solidFill>
              </a14:hiddenFill>
            </a:ext>
          </a:extLst>
        </p:spPr>
        <p:txBody>
          <a:bodyPr/>
          <a:lstStyle/>
          <a:p>
            <a:pPr>
              <a:lnSpc>
                <a:spcPct val="90000"/>
              </a:lnSpc>
            </a:pPr>
            <a:r>
              <a:rPr lang="en-US" altLang="en-US"/>
              <a:t>Op amp is a circuit that has two inputs and one output.</a:t>
            </a:r>
          </a:p>
          <a:p>
            <a:pPr>
              <a:lnSpc>
                <a:spcPct val="90000"/>
              </a:lnSpc>
            </a:pPr>
            <a:r>
              <a:rPr lang="en-US" altLang="en-US"/>
              <a:t>It amplifies the difference between the two inputs.</a:t>
            </a:r>
          </a:p>
        </p:txBody>
      </p:sp>
      <p:grpSp>
        <p:nvGrpSpPr>
          <p:cNvPr id="517132" name="Group 12">
            <a:extLst>
              <a:ext uri="{FF2B5EF4-FFF2-40B4-BE49-F238E27FC236}">
                <a16:creationId xmlns:a16="http://schemas.microsoft.com/office/drawing/2014/main" id="{C76D4CE0-93C3-4AD1-A18C-81C421E30A1A}"/>
              </a:ext>
            </a:extLst>
          </p:cNvPr>
          <p:cNvGrpSpPr>
            <a:grpSpLocks/>
          </p:cNvGrpSpPr>
          <p:nvPr/>
        </p:nvGrpSpPr>
        <p:grpSpPr bwMode="auto">
          <a:xfrm>
            <a:off x="2590800" y="4572000"/>
            <a:ext cx="3810000" cy="609600"/>
            <a:chOff x="2016" y="2352"/>
            <a:chExt cx="1536" cy="240"/>
          </a:xfrm>
        </p:grpSpPr>
        <p:sp>
          <p:nvSpPr>
            <p:cNvPr id="517128" name="AutoShape 8">
              <a:extLst>
                <a:ext uri="{FF2B5EF4-FFF2-40B4-BE49-F238E27FC236}">
                  <a16:creationId xmlns:a16="http://schemas.microsoft.com/office/drawing/2014/main" id="{BB4C36CC-11F2-4142-A0C7-3518AEDE9101}"/>
                </a:ext>
              </a:extLst>
            </p:cNvPr>
            <p:cNvSpPr>
              <a:spLocks noChangeArrowheads="1"/>
            </p:cNvSpPr>
            <p:nvPr/>
          </p:nvSpPr>
          <p:spPr bwMode="auto">
            <a:xfrm>
              <a:off x="2016" y="2352"/>
              <a:ext cx="1536" cy="24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17127" name="Object 7">
              <a:extLst>
                <a:ext uri="{FF2B5EF4-FFF2-40B4-BE49-F238E27FC236}">
                  <a16:creationId xmlns:a16="http://schemas.microsoft.com/office/drawing/2014/main" id="{FB198D15-4E3A-4CB1-823C-DE375EED558B}"/>
                </a:ext>
              </a:extLst>
            </p:cNvPr>
            <p:cNvGraphicFramePr>
              <a:graphicFrameLocks noChangeAspect="1"/>
            </p:cNvGraphicFramePr>
            <p:nvPr/>
          </p:nvGraphicFramePr>
          <p:xfrm>
            <a:off x="2160" y="2352"/>
            <a:ext cx="1296" cy="215"/>
          </p:xfrm>
          <a:graphic>
            <a:graphicData uri="http://schemas.openxmlformats.org/presentationml/2006/ole">
              <mc:AlternateContent xmlns:mc="http://schemas.openxmlformats.org/markup-compatibility/2006">
                <mc:Choice xmlns:v="urn:schemas-microsoft-com:vml" Requires="v">
                  <p:oleObj spid="_x0000_s153601" name="Equation" r:id="rId3" imgW="2298600" imgH="380880" progId="Equation.3">
                    <p:embed/>
                  </p:oleObj>
                </mc:Choice>
                <mc:Fallback>
                  <p:oleObj name="Equation" r:id="rId3" imgW="2298600" imgH="380880" progId="Equation.3">
                    <p:embed/>
                    <p:pic>
                      <p:nvPicPr>
                        <p:cNvPr id="517127" name="Object 7">
                          <a:extLst>
                            <a:ext uri="{FF2B5EF4-FFF2-40B4-BE49-F238E27FC236}">
                              <a16:creationId xmlns:a16="http://schemas.microsoft.com/office/drawing/2014/main" id="{FB198D15-4E3A-4CB1-823C-DE375EED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352"/>
                          <a:ext cx="1296"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17131" name="Picture 11">
            <a:extLst>
              <a:ext uri="{FF2B5EF4-FFF2-40B4-BE49-F238E27FC236}">
                <a16:creationId xmlns:a16="http://schemas.microsoft.com/office/drawing/2014/main" id="{451D86BD-2102-41BA-B055-95DC42FB0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89113"/>
            <a:ext cx="88392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0B5CDC8-009E-4E22-9026-504F7D092DAF}"/>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B6EA4803-D425-4B1C-9652-95F31EED2A7B}"/>
              </a:ext>
            </a:extLst>
          </p:cNvPr>
          <p:cNvSpPr>
            <a:spLocks noGrp="1"/>
          </p:cNvSpPr>
          <p:nvPr>
            <p:ph type="sldNum" sz="quarter" idx="11"/>
          </p:nvPr>
        </p:nvSpPr>
        <p:spPr/>
        <p:txBody>
          <a:bodyPr/>
          <a:lstStyle/>
          <a:p>
            <a:fld id="{B3D2E39B-C00D-4B97-9B8E-75890A6DFC5C}" type="slidenum">
              <a:rPr lang="en-US" altLang="en-US"/>
              <a:pPr/>
              <a:t>351</a:t>
            </a:fld>
            <a:endParaRPr lang="en-US" altLang="en-US"/>
          </a:p>
        </p:txBody>
      </p:sp>
      <p:sp>
        <p:nvSpPr>
          <p:cNvPr id="518146" name="Rectangle 2">
            <a:extLst>
              <a:ext uri="{FF2B5EF4-FFF2-40B4-BE49-F238E27FC236}">
                <a16:creationId xmlns:a16="http://schemas.microsoft.com/office/drawing/2014/main" id="{1581ABC0-8933-4312-B152-9D89F3286A5A}"/>
              </a:ext>
            </a:extLst>
          </p:cNvPr>
          <p:cNvSpPr>
            <a:spLocks noGrp="1" noChangeArrowheads="1"/>
          </p:cNvSpPr>
          <p:nvPr>
            <p:ph type="title"/>
          </p:nvPr>
        </p:nvSpPr>
        <p:spPr/>
        <p:txBody>
          <a:bodyPr/>
          <a:lstStyle/>
          <a:p>
            <a:r>
              <a:rPr lang="en-US" altLang="en-US"/>
              <a:t>Inverting and Non-inverting Op Amp</a:t>
            </a:r>
          </a:p>
        </p:txBody>
      </p:sp>
      <p:sp>
        <p:nvSpPr>
          <p:cNvPr id="518147" name="Rectangle 3">
            <a:extLst>
              <a:ext uri="{FF2B5EF4-FFF2-40B4-BE49-F238E27FC236}">
                <a16:creationId xmlns:a16="http://schemas.microsoft.com/office/drawing/2014/main" id="{E5AF169D-C89C-4C2A-9147-3DB9698EC58B}"/>
              </a:ext>
            </a:extLst>
          </p:cNvPr>
          <p:cNvSpPr>
            <a:spLocks noGrp="1" noChangeArrowheads="1"/>
          </p:cNvSpPr>
          <p:nvPr>
            <p:ph type="body" sz="half" idx="1"/>
          </p:nvPr>
        </p:nvSpPr>
        <p:spPr>
          <a:xfrm>
            <a:off x="685800" y="5486400"/>
            <a:ext cx="7772400" cy="852488"/>
          </a:xfrm>
          <a:ln/>
        </p:spPr>
        <p:txBody>
          <a:bodyPr/>
          <a:lstStyle/>
          <a:p>
            <a:r>
              <a:rPr lang="en-US" altLang="en-US"/>
              <a:t>If the negative input is grounded, the gain is positive.</a:t>
            </a:r>
          </a:p>
          <a:p>
            <a:r>
              <a:rPr lang="en-US" altLang="en-US"/>
              <a:t>If the positive input is grounded, the gain is negative.</a:t>
            </a:r>
          </a:p>
        </p:txBody>
      </p:sp>
      <p:pic>
        <p:nvPicPr>
          <p:cNvPr id="518151" name="Picture 7">
            <a:extLst>
              <a:ext uri="{FF2B5EF4-FFF2-40B4-BE49-F238E27FC236}">
                <a16:creationId xmlns:a16="http://schemas.microsoft.com/office/drawing/2014/main" id="{14E7A928-3B8E-4E1C-BFF9-15E55EF34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49500"/>
            <a:ext cx="88392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3345B4D4-17DF-41BF-A62B-931793AFA345}"/>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4">
            <a:extLst>
              <a:ext uri="{FF2B5EF4-FFF2-40B4-BE49-F238E27FC236}">
                <a16:creationId xmlns:a16="http://schemas.microsoft.com/office/drawing/2014/main" id="{F702B9F3-6B62-44A5-8C38-F0513AE135AE}"/>
              </a:ext>
            </a:extLst>
          </p:cNvPr>
          <p:cNvSpPr>
            <a:spLocks noGrp="1"/>
          </p:cNvSpPr>
          <p:nvPr>
            <p:ph type="sldNum" sz="quarter" idx="11"/>
          </p:nvPr>
        </p:nvSpPr>
        <p:spPr/>
        <p:txBody>
          <a:bodyPr/>
          <a:lstStyle/>
          <a:p>
            <a:fld id="{BCFB132C-125F-41F6-B661-42FF5DBC7E73}" type="slidenum">
              <a:rPr lang="en-US" altLang="en-US"/>
              <a:pPr/>
              <a:t>352</a:t>
            </a:fld>
            <a:endParaRPr lang="en-US" altLang="en-US"/>
          </a:p>
        </p:txBody>
      </p:sp>
      <p:sp>
        <p:nvSpPr>
          <p:cNvPr id="519174" name="AutoShape 6">
            <a:extLst>
              <a:ext uri="{FF2B5EF4-FFF2-40B4-BE49-F238E27FC236}">
                <a16:creationId xmlns:a16="http://schemas.microsoft.com/office/drawing/2014/main" id="{4986BF14-2318-4458-BF62-25660EEE9BC2}"/>
              </a:ext>
            </a:extLst>
          </p:cNvPr>
          <p:cNvSpPr>
            <a:spLocks noChangeArrowheads="1"/>
          </p:cNvSpPr>
          <p:nvPr/>
        </p:nvSpPr>
        <p:spPr bwMode="auto">
          <a:xfrm>
            <a:off x="2209800" y="1905000"/>
            <a:ext cx="4800600" cy="30480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170" name="Rectangle 2">
            <a:extLst>
              <a:ext uri="{FF2B5EF4-FFF2-40B4-BE49-F238E27FC236}">
                <a16:creationId xmlns:a16="http://schemas.microsoft.com/office/drawing/2014/main" id="{FB83A34A-E81E-445E-9339-797B0848617A}"/>
              </a:ext>
            </a:extLst>
          </p:cNvPr>
          <p:cNvSpPr>
            <a:spLocks noGrp="1" noChangeArrowheads="1"/>
          </p:cNvSpPr>
          <p:nvPr>
            <p:ph type="title"/>
          </p:nvPr>
        </p:nvSpPr>
        <p:spPr/>
        <p:txBody>
          <a:bodyPr/>
          <a:lstStyle/>
          <a:p>
            <a:r>
              <a:rPr lang="en-US" altLang="en-US"/>
              <a:t>Ideal Op Amp</a:t>
            </a:r>
          </a:p>
        </p:txBody>
      </p:sp>
      <p:sp>
        <p:nvSpPr>
          <p:cNvPr id="519171" name="Rectangle 3">
            <a:extLst>
              <a:ext uri="{FF2B5EF4-FFF2-40B4-BE49-F238E27FC236}">
                <a16:creationId xmlns:a16="http://schemas.microsoft.com/office/drawing/2014/main" id="{3C2BEB7E-17EB-47B8-8185-65DC00A68260}"/>
              </a:ext>
            </a:extLst>
          </p:cNvPr>
          <p:cNvSpPr>
            <a:spLocks noGrp="1" noChangeArrowheads="1"/>
          </p:cNvSpPr>
          <p:nvPr>
            <p:ph type="body" idx="1"/>
          </p:nvPr>
        </p:nvSpPr>
        <p:spPr>
          <a:xfrm>
            <a:off x="2667000" y="2209800"/>
            <a:ext cx="4038600" cy="2514600"/>
          </a:xfrm>
          <a:ln>
            <a:noFill/>
          </a:ln>
          <a:extLst>
            <a:ext uri="{91240B29-F687-4F45-9708-019B960494DF}">
              <a14:hiddenLine xmlns:a14="http://schemas.microsoft.com/office/drawing/2010/main" w="12700">
                <a:solidFill>
                  <a:schemeClr val="tx1"/>
                </a:solidFill>
                <a:miter lim="800000"/>
                <a:headEnd/>
                <a:tailEnd/>
              </a14:hiddenLine>
            </a:ext>
          </a:extLst>
        </p:spPr>
        <p:txBody>
          <a:bodyPr/>
          <a:lstStyle/>
          <a:p>
            <a:pPr>
              <a:lnSpc>
                <a:spcPct val="90000"/>
              </a:lnSpc>
            </a:pPr>
            <a:r>
              <a:rPr lang="en-US" altLang="en-US"/>
              <a:t>Infinite gain</a:t>
            </a:r>
          </a:p>
          <a:p>
            <a:pPr>
              <a:lnSpc>
                <a:spcPct val="90000"/>
              </a:lnSpc>
              <a:buFont typeface="Wingdings" panose="05000000000000000000" pitchFamily="2" charset="2"/>
              <a:buNone/>
            </a:pPr>
            <a:endParaRPr lang="en-US" altLang="en-US"/>
          </a:p>
          <a:p>
            <a:pPr>
              <a:lnSpc>
                <a:spcPct val="90000"/>
              </a:lnSpc>
            </a:pPr>
            <a:r>
              <a:rPr lang="en-US" altLang="en-US"/>
              <a:t>Infinite input impedance</a:t>
            </a:r>
          </a:p>
          <a:p>
            <a:pPr>
              <a:lnSpc>
                <a:spcPct val="90000"/>
              </a:lnSpc>
              <a:buFont typeface="Wingdings" panose="05000000000000000000" pitchFamily="2" charset="2"/>
              <a:buNone/>
            </a:pPr>
            <a:endParaRPr lang="en-US" altLang="en-US"/>
          </a:p>
          <a:p>
            <a:pPr>
              <a:lnSpc>
                <a:spcPct val="90000"/>
              </a:lnSpc>
            </a:pPr>
            <a:r>
              <a:rPr lang="en-US" altLang="en-US"/>
              <a:t>Zero output impedance</a:t>
            </a:r>
          </a:p>
          <a:p>
            <a:pPr>
              <a:lnSpc>
                <a:spcPct val="90000"/>
              </a:lnSpc>
              <a:buFont typeface="Wingdings" panose="05000000000000000000" pitchFamily="2" charset="2"/>
              <a:buNone/>
            </a:pPr>
            <a:endParaRPr lang="en-US" altLang="en-US"/>
          </a:p>
          <a:p>
            <a:pPr>
              <a:lnSpc>
                <a:spcPct val="90000"/>
              </a:lnSpc>
            </a:pPr>
            <a:r>
              <a:rPr lang="en-US" altLang="en-US"/>
              <a:t>Infinite speed</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B8BABFC-040B-40EE-8847-A9543A69FB9E}"/>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4">
            <a:extLst>
              <a:ext uri="{FF2B5EF4-FFF2-40B4-BE49-F238E27FC236}">
                <a16:creationId xmlns:a16="http://schemas.microsoft.com/office/drawing/2014/main" id="{C9C70A6A-1F26-4DA8-A94C-2ED36EC718CA}"/>
              </a:ext>
            </a:extLst>
          </p:cNvPr>
          <p:cNvSpPr>
            <a:spLocks noGrp="1"/>
          </p:cNvSpPr>
          <p:nvPr>
            <p:ph type="sldNum" sz="quarter" idx="11"/>
          </p:nvPr>
        </p:nvSpPr>
        <p:spPr/>
        <p:txBody>
          <a:bodyPr/>
          <a:lstStyle/>
          <a:p>
            <a:fld id="{3237A239-0C3B-4F90-AAB8-5026AE1CA485}" type="slidenum">
              <a:rPr lang="en-US" altLang="en-US"/>
              <a:pPr/>
              <a:t>353</a:t>
            </a:fld>
            <a:endParaRPr lang="en-US" altLang="en-US"/>
          </a:p>
        </p:txBody>
      </p:sp>
      <p:sp>
        <p:nvSpPr>
          <p:cNvPr id="856066" name="Rectangle 2">
            <a:extLst>
              <a:ext uri="{FF2B5EF4-FFF2-40B4-BE49-F238E27FC236}">
                <a16:creationId xmlns:a16="http://schemas.microsoft.com/office/drawing/2014/main" id="{0264ABCD-C886-40C7-B913-9E2135A3F2A7}"/>
              </a:ext>
            </a:extLst>
          </p:cNvPr>
          <p:cNvSpPr>
            <a:spLocks noGrp="1" noChangeArrowheads="1"/>
          </p:cNvSpPr>
          <p:nvPr>
            <p:ph type="title"/>
          </p:nvPr>
        </p:nvSpPr>
        <p:spPr/>
        <p:txBody>
          <a:bodyPr/>
          <a:lstStyle/>
          <a:p>
            <a:r>
              <a:rPr lang="en-US" altLang="en-US"/>
              <a:t>Virtual Short</a:t>
            </a:r>
          </a:p>
        </p:txBody>
      </p:sp>
      <p:sp>
        <p:nvSpPr>
          <p:cNvPr id="856067" name="Rectangle 3">
            <a:extLst>
              <a:ext uri="{FF2B5EF4-FFF2-40B4-BE49-F238E27FC236}">
                <a16:creationId xmlns:a16="http://schemas.microsoft.com/office/drawing/2014/main" id="{2766D782-B493-4E2D-BD9C-4929A6F26D3D}"/>
              </a:ext>
            </a:extLst>
          </p:cNvPr>
          <p:cNvSpPr>
            <a:spLocks noGrp="1" noChangeArrowheads="1"/>
          </p:cNvSpPr>
          <p:nvPr>
            <p:ph type="body" idx="1"/>
          </p:nvPr>
        </p:nvSpPr>
        <p:spPr>
          <a:xfrm>
            <a:off x="685800" y="5638800"/>
            <a:ext cx="7772400" cy="762000"/>
          </a:xfrm>
          <a:ln/>
        </p:spPr>
        <p:txBody>
          <a:bodyPr/>
          <a:lstStyle/>
          <a:p>
            <a:r>
              <a:rPr lang="en-US" altLang="en-US"/>
              <a:t>Due to infinite gain of op amp, the circuit forces V</a:t>
            </a:r>
            <a:r>
              <a:rPr lang="en-US" altLang="en-US" baseline="-25000"/>
              <a:t>in2</a:t>
            </a:r>
            <a:r>
              <a:rPr lang="en-US" altLang="en-US"/>
              <a:t> to be close to V</a:t>
            </a:r>
            <a:r>
              <a:rPr lang="en-US" altLang="en-US" baseline="-25000"/>
              <a:t>in1</a:t>
            </a:r>
            <a:r>
              <a:rPr lang="en-US" altLang="en-US"/>
              <a:t>, thus creating a virtual short.</a:t>
            </a:r>
          </a:p>
        </p:txBody>
      </p:sp>
      <p:graphicFrame>
        <p:nvGraphicFramePr>
          <p:cNvPr id="856068" name="Object 4">
            <a:extLst>
              <a:ext uri="{FF2B5EF4-FFF2-40B4-BE49-F238E27FC236}">
                <a16:creationId xmlns:a16="http://schemas.microsoft.com/office/drawing/2014/main" id="{9395819A-E1A3-427E-881D-0E602504FC78}"/>
              </a:ext>
            </a:extLst>
          </p:cNvPr>
          <p:cNvGraphicFramePr>
            <a:graphicFrameLocks noChangeAspect="1"/>
          </p:cNvGraphicFramePr>
          <p:nvPr/>
        </p:nvGraphicFramePr>
        <p:xfrm>
          <a:off x="2133600" y="1143000"/>
          <a:ext cx="5257800" cy="3990975"/>
        </p:xfrm>
        <a:graphic>
          <a:graphicData uri="http://schemas.openxmlformats.org/presentationml/2006/ole">
            <mc:AlternateContent xmlns:mc="http://schemas.openxmlformats.org/markup-compatibility/2006">
              <mc:Choice xmlns:v="urn:schemas-microsoft-com:vml" Requires="v">
                <p:oleObj spid="_x0000_s154625" name="Visio" r:id="rId4" imgW="3462528" imgH="3209239" progId="Visio.Drawing.11">
                  <p:embed/>
                </p:oleObj>
              </mc:Choice>
              <mc:Fallback>
                <p:oleObj name="Visio" r:id="rId4" imgW="3462528" imgH="3209239" progId="Visio.Drawing.11">
                  <p:embed/>
                  <p:pic>
                    <p:nvPicPr>
                      <p:cNvPr id="856068" name="Object 4">
                        <a:extLst>
                          <a:ext uri="{FF2B5EF4-FFF2-40B4-BE49-F238E27FC236}">
                            <a16:creationId xmlns:a16="http://schemas.microsoft.com/office/drawing/2014/main" id="{9395819A-E1A3-427E-881D-0E602504FC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143000"/>
                        <a:ext cx="52578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D7D96EE7-BDA5-4406-BBF7-9A6A14BE8622}"/>
              </a:ext>
            </a:extLst>
          </p:cNvPr>
          <p:cNvSpPr>
            <a:spLocks noGrp="1"/>
          </p:cNvSpPr>
          <p:nvPr>
            <p:ph type="ftr" sz="quarter" idx="10"/>
          </p:nvPr>
        </p:nvSpPr>
        <p:spPr/>
        <p:txBody>
          <a:bodyPr/>
          <a:lstStyle/>
          <a:p>
            <a:r>
              <a:rPr lang="en-US" altLang="en-US"/>
              <a:t>CH8 Operational Amplifier as A Black Box</a:t>
            </a:r>
          </a:p>
        </p:txBody>
      </p:sp>
      <p:sp>
        <p:nvSpPr>
          <p:cNvPr id="8" name="Slide Number Placeholder 6">
            <a:extLst>
              <a:ext uri="{FF2B5EF4-FFF2-40B4-BE49-F238E27FC236}">
                <a16:creationId xmlns:a16="http://schemas.microsoft.com/office/drawing/2014/main" id="{FEAD9E0D-CE15-430F-9CE1-B57FB05AFA18}"/>
              </a:ext>
            </a:extLst>
          </p:cNvPr>
          <p:cNvSpPr>
            <a:spLocks noGrp="1"/>
          </p:cNvSpPr>
          <p:nvPr>
            <p:ph type="sldNum" sz="quarter" idx="11"/>
          </p:nvPr>
        </p:nvSpPr>
        <p:spPr/>
        <p:txBody>
          <a:bodyPr/>
          <a:lstStyle/>
          <a:p>
            <a:fld id="{B41A6948-4EF8-4F47-8242-1C8377C5A8BF}" type="slidenum">
              <a:rPr lang="en-US" altLang="en-US"/>
              <a:pPr/>
              <a:t>354</a:t>
            </a:fld>
            <a:endParaRPr lang="en-US" altLang="en-US"/>
          </a:p>
        </p:txBody>
      </p:sp>
      <p:sp>
        <p:nvSpPr>
          <p:cNvPr id="520194" name="Rectangle 2">
            <a:extLst>
              <a:ext uri="{FF2B5EF4-FFF2-40B4-BE49-F238E27FC236}">
                <a16:creationId xmlns:a16="http://schemas.microsoft.com/office/drawing/2014/main" id="{95601AE0-464D-44B3-A1AE-7AAD67F63987}"/>
              </a:ext>
            </a:extLst>
          </p:cNvPr>
          <p:cNvSpPr>
            <a:spLocks noGrp="1" noChangeArrowheads="1"/>
          </p:cNvSpPr>
          <p:nvPr>
            <p:ph type="title"/>
          </p:nvPr>
        </p:nvSpPr>
        <p:spPr/>
        <p:txBody>
          <a:bodyPr/>
          <a:lstStyle/>
          <a:p>
            <a:r>
              <a:rPr lang="en-US" altLang="en-US"/>
              <a:t>Unity Gain Amplifier</a:t>
            </a:r>
          </a:p>
        </p:txBody>
      </p:sp>
      <p:grpSp>
        <p:nvGrpSpPr>
          <p:cNvPr id="520205" name="Group 13">
            <a:extLst>
              <a:ext uri="{FF2B5EF4-FFF2-40B4-BE49-F238E27FC236}">
                <a16:creationId xmlns:a16="http://schemas.microsoft.com/office/drawing/2014/main" id="{2FC77ADD-8778-408A-BB17-A0A600FF9FB8}"/>
              </a:ext>
            </a:extLst>
          </p:cNvPr>
          <p:cNvGrpSpPr>
            <a:grpSpLocks/>
          </p:cNvGrpSpPr>
          <p:nvPr/>
        </p:nvGrpSpPr>
        <p:grpSpPr bwMode="auto">
          <a:xfrm>
            <a:off x="5715000" y="2514600"/>
            <a:ext cx="2819400" cy="1752600"/>
            <a:chOff x="3600" y="1968"/>
            <a:chExt cx="1200" cy="672"/>
          </a:xfrm>
        </p:grpSpPr>
        <p:sp>
          <p:nvSpPr>
            <p:cNvPr id="520200" name="AutoShape 8">
              <a:extLst>
                <a:ext uri="{FF2B5EF4-FFF2-40B4-BE49-F238E27FC236}">
                  <a16:creationId xmlns:a16="http://schemas.microsoft.com/office/drawing/2014/main" id="{CF7ED61F-1601-4186-81F6-9887D427C4F8}"/>
                </a:ext>
              </a:extLst>
            </p:cNvPr>
            <p:cNvSpPr>
              <a:spLocks noChangeArrowheads="1"/>
            </p:cNvSpPr>
            <p:nvPr/>
          </p:nvSpPr>
          <p:spPr bwMode="auto">
            <a:xfrm>
              <a:off x="3600" y="1968"/>
              <a:ext cx="1200"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0199" name="Object 7">
              <a:extLst>
                <a:ext uri="{FF2B5EF4-FFF2-40B4-BE49-F238E27FC236}">
                  <a16:creationId xmlns:a16="http://schemas.microsoft.com/office/drawing/2014/main" id="{5FC5D89B-BD15-448D-B577-7EAFFD7022AF}"/>
                </a:ext>
              </a:extLst>
            </p:cNvPr>
            <p:cNvGraphicFramePr>
              <a:graphicFrameLocks noChangeAspect="1"/>
            </p:cNvGraphicFramePr>
            <p:nvPr/>
          </p:nvGraphicFramePr>
          <p:xfrm>
            <a:off x="3696" y="2016"/>
            <a:ext cx="1056" cy="593"/>
          </p:xfrm>
          <a:graphic>
            <a:graphicData uri="http://schemas.openxmlformats.org/presentationml/2006/ole">
              <mc:AlternateContent xmlns:mc="http://schemas.openxmlformats.org/markup-compatibility/2006">
                <mc:Choice xmlns:v="urn:schemas-microsoft-com:vml" Requires="v">
                  <p:oleObj spid="_x0000_s155649" name="Equation" r:id="rId3" imgW="2260440" imgH="1269720" progId="Equation.3">
                    <p:embed/>
                  </p:oleObj>
                </mc:Choice>
                <mc:Fallback>
                  <p:oleObj name="Equation" r:id="rId3" imgW="2260440" imgH="1269720" progId="Equation.3">
                    <p:embed/>
                    <p:pic>
                      <p:nvPicPr>
                        <p:cNvPr id="520199" name="Object 7">
                          <a:extLst>
                            <a:ext uri="{FF2B5EF4-FFF2-40B4-BE49-F238E27FC236}">
                              <a16:creationId xmlns:a16="http://schemas.microsoft.com/office/drawing/2014/main" id="{5FC5D89B-BD15-448D-B577-7EAFFD7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016"/>
                          <a:ext cx="1056" cy="5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20204" name="Picture 12">
            <a:extLst>
              <a:ext uri="{FF2B5EF4-FFF2-40B4-BE49-F238E27FC236}">
                <a16:creationId xmlns:a16="http://schemas.microsoft.com/office/drawing/2014/main" id="{E9A220A6-DA7A-414A-823A-DFD2EAC9C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676400"/>
            <a:ext cx="50292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49DFE95-FF2D-4CF1-AF84-665096FF5C0E}"/>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F1C39522-CC57-4EE3-9F4B-88D3E2986102}"/>
              </a:ext>
            </a:extLst>
          </p:cNvPr>
          <p:cNvSpPr>
            <a:spLocks noGrp="1"/>
          </p:cNvSpPr>
          <p:nvPr>
            <p:ph type="sldNum" sz="quarter" idx="11"/>
          </p:nvPr>
        </p:nvSpPr>
        <p:spPr/>
        <p:txBody>
          <a:bodyPr/>
          <a:lstStyle/>
          <a:p>
            <a:fld id="{0A48A2D3-8159-41C9-9554-898CB18F80C5}" type="slidenum">
              <a:rPr lang="en-US" altLang="en-US"/>
              <a:pPr/>
              <a:t>355</a:t>
            </a:fld>
            <a:endParaRPr lang="en-US" altLang="en-US"/>
          </a:p>
        </p:txBody>
      </p:sp>
      <p:sp>
        <p:nvSpPr>
          <p:cNvPr id="521218" name="Rectangle 2">
            <a:extLst>
              <a:ext uri="{FF2B5EF4-FFF2-40B4-BE49-F238E27FC236}">
                <a16:creationId xmlns:a16="http://schemas.microsoft.com/office/drawing/2014/main" id="{30EA11B0-183B-47BF-8893-339C7F4DEB98}"/>
              </a:ext>
            </a:extLst>
          </p:cNvPr>
          <p:cNvSpPr>
            <a:spLocks noGrp="1" noChangeArrowheads="1"/>
          </p:cNvSpPr>
          <p:nvPr>
            <p:ph type="title"/>
          </p:nvPr>
        </p:nvSpPr>
        <p:spPr/>
        <p:txBody>
          <a:bodyPr/>
          <a:lstStyle/>
          <a:p>
            <a:r>
              <a:rPr lang="en-US" altLang="en-US"/>
              <a:t>Op Amp with Supply Rails</a:t>
            </a:r>
          </a:p>
        </p:txBody>
      </p:sp>
      <p:sp>
        <p:nvSpPr>
          <p:cNvPr id="521219" name="Rectangle 3">
            <a:extLst>
              <a:ext uri="{FF2B5EF4-FFF2-40B4-BE49-F238E27FC236}">
                <a16:creationId xmlns:a16="http://schemas.microsoft.com/office/drawing/2014/main" id="{5CD95886-4543-44BA-A1DE-32BD19B0D9FF}"/>
              </a:ext>
            </a:extLst>
          </p:cNvPr>
          <p:cNvSpPr>
            <a:spLocks noGrp="1" noChangeArrowheads="1"/>
          </p:cNvSpPr>
          <p:nvPr>
            <p:ph type="body" sz="half" idx="1"/>
          </p:nvPr>
        </p:nvSpPr>
        <p:spPr>
          <a:xfrm>
            <a:off x="685800" y="5321300"/>
            <a:ext cx="7772400" cy="1079500"/>
          </a:xfrm>
          <a:ln/>
        </p:spPr>
        <p:txBody>
          <a:bodyPr/>
          <a:lstStyle/>
          <a:p>
            <a:r>
              <a:rPr lang="en-US" altLang="en-US"/>
              <a:t>To explicitly show the supply voltages, V</a:t>
            </a:r>
            <a:r>
              <a:rPr lang="en-US" altLang="en-US" baseline="-25000"/>
              <a:t>CC </a:t>
            </a:r>
            <a:r>
              <a:rPr lang="en-US" altLang="en-US"/>
              <a:t>and V</a:t>
            </a:r>
            <a:r>
              <a:rPr lang="en-US" altLang="en-US" baseline="-25000"/>
              <a:t>EE </a:t>
            </a:r>
            <a:r>
              <a:rPr lang="en-US" altLang="en-US"/>
              <a:t>are shown.</a:t>
            </a:r>
          </a:p>
          <a:p>
            <a:r>
              <a:rPr lang="en-US" altLang="en-US"/>
              <a:t>In some cases, V</a:t>
            </a:r>
            <a:r>
              <a:rPr lang="en-US" altLang="en-US" baseline="-25000"/>
              <a:t>EE </a:t>
            </a:r>
            <a:r>
              <a:rPr lang="en-US" altLang="en-US"/>
              <a:t>is zero.</a:t>
            </a:r>
          </a:p>
        </p:txBody>
      </p:sp>
      <p:pic>
        <p:nvPicPr>
          <p:cNvPr id="521222" name="Picture 6">
            <a:extLst>
              <a:ext uri="{FF2B5EF4-FFF2-40B4-BE49-F238E27FC236}">
                <a16:creationId xmlns:a16="http://schemas.microsoft.com/office/drawing/2014/main" id="{26AA2EB7-D038-4030-A96A-9D8B75088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066800"/>
            <a:ext cx="4343400" cy="396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281E018-74E8-4584-974C-DD6DA9E3ECA7}"/>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A110A8D3-C6FF-49D3-B8CB-4CB1604138CA}"/>
              </a:ext>
            </a:extLst>
          </p:cNvPr>
          <p:cNvSpPr>
            <a:spLocks noGrp="1"/>
          </p:cNvSpPr>
          <p:nvPr>
            <p:ph type="sldNum" sz="quarter" idx="11"/>
          </p:nvPr>
        </p:nvSpPr>
        <p:spPr/>
        <p:txBody>
          <a:bodyPr/>
          <a:lstStyle/>
          <a:p>
            <a:fld id="{A385143C-11DD-4D8F-8567-BB3CB3F0CC73}" type="slidenum">
              <a:rPr lang="en-US" altLang="en-US"/>
              <a:pPr/>
              <a:t>356</a:t>
            </a:fld>
            <a:endParaRPr lang="en-US" altLang="en-US"/>
          </a:p>
        </p:txBody>
      </p:sp>
      <p:pic>
        <p:nvPicPr>
          <p:cNvPr id="522250" name="Picture 10">
            <a:extLst>
              <a:ext uri="{FF2B5EF4-FFF2-40B4-BE49-F238E27FC236}">
                <a16:creationId xmlns:a16="http://schemas.microsoft.com/office/drawing/2014/main" id="{F2BCA12A-A93C-4A28-8363-70F6AC610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5257800" cy="35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42" name="Rectangle 2">
            <a:extLst>
              <a:ext uri="{FF2B5EF4-FFF2-40B4-BE49-F238E27FC236}">
                <a16:creationId xmlns:a16="http://schemas.microsoft.com/office/drawing/2014/main" id="{1CCCFFE0-5E64-4D5D-AA1D-D5CCB55EC450}"/>
              </a:ext>
            </a:extLst>
          </p:cNvPr>
          <p:cNvSpPr>
            <a:spLocks noGrp="1" noChangeArrowheads="1"/>
          </p:cNvSpPr>
          <p:nvPr>
            <p:ph type="title"/>
          </p:nvPr>
        </p:nvSpPr>
        <p:spPr/>
        <p:txBody>
          <a:bodyPr/>
          <a:lstStyle/>
          <a:p>
            <a:r>
              <a:rPr lang="en-US" altLang="en-US"/>
              <a:t>Noninverting Amplifier (Infinite A</a:t>
            </a:r>
            <a:r>
              <a:rPr lang="en-US" altLang="en-US" baseline="-25000"/>
              <a:t>0</a:t>
            </a:r>
            <a:r>
              <a:rPr lang="en-US" altLang="en-US"/>
              <a:t>)</a:t>
            </a:r>
          </a:p>
        </p:txBody>
      </p:sp>
      <p:sp>
        <p:nvSpPr>
          <p:cNvPr id="522243" name="Rectangle 3">
            <a:extLst>
              <a:ext uri="{FF2B5EF4-FFF2-40B4-BE49-F238E27FC236}">
                <a16:creationId xmlns:a16="http://schemas.microsoft.com/office/drawing/2014/main" id="{64F8708C-863B-4606-B023-3A96C5263974}"/>
              </a:ext>
            </a:extLst>
          </p:cNvPr>
          <p:cNvSpPr>
            <a:spLocks noGrp="1" noChangeArrowheads="1"/>
          </p:cNvSpPr>
          <p:nvPr>
            <p:ph type="body" sz="half" idx="1"/>
          </p:nvPr>
        </p:nvSpPr>
        <p:spPr>
          <a:xfrm>
            <a:off x="685800" y="5167313"/>
            <a:ext cx="7772400" cy="1233487"/>
          </a:xfrm>
          <a:ln/>
        </p:spPr>
        <p:txBody>
          <a:bodyPr/>
          <a:lstStyle/>
          <a:p>
            <a:pPr>
              <a:lnSpc>
                <a:spcPct val="90000"/>
              </a:lnSpc>
            </a:pPr>
            <a:r>
              <a:rPr lang="en-US" altLang="en-US"/>
              <a:t>A noninverting amplifier returns a fraction of output signal thru a resistor divider to the negative input.</a:t>
            </a:r>
          </a:p>
          <a:p>
            <a:pPr>
              <a:lnSpc>
                <a:spcPct val="90000"/>
              </a:lnSpc>
            </a:pPr>
            <a:r>
              <a:rPr lang="en-US" altLang="en-US"/>
              <a:t>With a high A</a:t>
            </a:r>
            <a:r>
              <a:rPr lang="en-US" altLang="en-US" baseline="-25000"/>
              <a:t>o</a:t>
            </a:r>
            <a:r>
              <a:rPr lang="en-US" altLang="en-US"/>
              <a:t>, V</a:t>
            </a:r>
            <a:r>
              <a:rPr lang="en-US" altLang="en-US" baseline="-25000"/>
              <a:t>out</a:t>
            </a:r>
            <a:r>
              <a:rPr lang="en-US" altLang="en-US"/>
              <a:t>/V</a:t>
            </a:r>
            <a:r>
              <a:rPr lang="en-US" altLang="en-US" baseline="-25000"/>
              <a:t>in</a:t>
            </a:r>
            <a:r>
              <a:rPr lang="en-US" altLang="en-US"/>
              <a:t> depends only on ratio of resistors, which is very precise.</a:t>
            </a:r>
          </a:p>
          <a:p>
            <a:pPr>
              <a:lnSpc>
                <a:spcPct val="90000"/>
              </a:lnSpc>
            </a:pPr>
            <a:endParaRPr lang="en-US" altLang="en-US" sz="1800"/>
          </a:p>
        </p:txBody>
      </p:sp>
      <p:grpSp>
        <p:nvGrpSpPr>
          <p:cNvPr id="522252" name="Group 12">
            <a:extLst>
              <a:ext uri="{FF2B5EF4-FFF2-40B4-BE49-F238E27FC236}">
                <a16:creationId xmlns:a16="http://schemas.microsoft.com/office/drawing/2014/main" id="{FD162B2A-066D-4912-983B-EA4E4C716442}"/>
              </a:ext>
            </a:extLst>
          </p:cNvPr>
          <p:cNvGrpSpPr>
            <a:grpSpLocks/>
          </p:cNvGrpSpPr>
          <p:nvPr/>
        </p:nvGrpSpPr>
        <p:grpSpPr bwMode="auto">
          <a:xfrm>
            <a:off x="5638800" y="2057400"/>
            <a:ext cx="2362200" cy="1676400"/>
            <a:chOff x="3408" y="1392"/>
            <a:chExt cx="1296" cy="816"/>
          </a:xfrm>
        </p:grpSpPr>
        <p:sp>
          <p:nvSpPr>
            <p:cNvPr id="522248" name="AutoShape 8">
              <a:extLst>
                <a:ext uri="{FF2B5EF4-FFF2-40B4-BE49-F238E27FC236}">
                  <a16:creationId xmlns:a16="http://schemas.microsoft.com/office/drawing/2014/main" id="{6585ECFF-BA01-45A8-AC96-F99EB3156913}"/>
                </a:ext>
              </a:extLst>
            </p:cNvPr>
            <p:cNvSpPr>
              <a:spLocks noChangeArrowheads="1"/>
            </p:cNvSpPr>
            <p:nvPr/>
          </p:nvSpPr>
          <p:spPr bwMode="auto">
            <a:xfrm>
              <a:off x="3408" y="1632"/>
              <a:ext cx="1296" cy="57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2247" name="Object 7">
              <a:extLst>
                <a:ext uri="{FF2B5EF4-FFF2-40B4-BE49-F238E27FC236}">
                  <a16:creationId xmlns:a16="http://schemas.microsoft.com/office/drawing/2014/main" id="{17B31CFB-F1FA-4016-B811-9837D1A439D8}"/>
                </a:ext>
              </a:extLst>
            </p:cNvPr>
            <p:cNvGraphicFramePr>
              <a:graphicFrameLocks noChangeAspect="1"/>
            </p:cNvGraphicFramePr>
            <p:nvPr/>
          </p:nvGraphicFramePr>
          <p:xfrm>
            <a:off x="3544" y="1392"/>
            <a:ext cx="1073" cy="760"/>
          </p:xfrm>
          <a:graphic>
            <a:graphicData uri="http://schemas.openxmlformats.org/presentationml/2006/ole">
              <mc:AlternateContent xmlns:mc="http://schemas.openxmlformats.org/markup-compatibility/2006">
                <mc:Choice xmlns:v="urn:schemas-microsoft-com:vml" Requires="v">
                  <p:oleObj spid="_x0000_s156673" name="Equation" r:id="rId4" imgW="1473120" imgH="1244520" progId="Equation.3">
                    <p:embed/>
                  </p:oleObj>
                </mc:Choice>
                <mc:Fallback>
                  <p:oleObj name="Equation" r:id="rId4" imgW="1473120" imgH="1244520" progId="Equation.3">
                    <p:embed/>
                    <p:pic>
                      <p:nvPicPr>
                        <p:cNvPr id="522247" name="Object 7">
                          <a:extLst>
                            <a:ext uri="{FF2B5EF4-FFF2-40B4-BE49-F238E27FC236}">
                              <a16:creationId xmlns:a16="http://schemas.microsoft.com/office/drawing/2014/main" id="{17B31CFB-F1FA-4016-B811-9837D1A43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 y="1392"/>
                          <a:ext cx="1073" cy="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C98B374-F966-44C8-984C-09FFC93FF62F}"/>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16A4C9E4-6ABB-4E27-96DB-A6AD35DA7A75}"/>
              </a:ext>
            </a:extLst>
          </p:cNvPr>
          <p:cNvSpPr>
            <a:spLocks noGrp="1"/>
          </p:cNvSpPr>
          <p:nvPr>
            <p:ph type="sldNum" sz="quarter" idx="11"/>
          </p:nvPr>
        </p:nvSpPr>
        <p:spPr/>
        <p:txBody>
          <a:bodyPr/>
          <a:lstStyle/>
          <a:p>
            <a:fld id="{5F11590C-3FB7-4F07-81A1-BE7EECB3FD27}" type="slidenum">
              <a:rPr lang="en-US" altLang="en-US"/>
              <a:pPr/>
              <a:t>357</a:t>
            </a:fld>
            <a:endParaRPr lang="en-US" altLang="en-US"/>
          </a:p>
        </p:txBody>
      </p:sp>
      <p:pic>
        <p:nvPicPr>
          <p:cNvPr id="523274" name="Picture 10">
            <a:extLst>
              <a:ext uri="{FF2B5EF4-FFF2-40B4-BE49-F238E27FC236}">
                <a16:creationId xmlns:a16="http://schemas.microsoft.com/office/drawing/2014/main" id="{186E18C8-C50B-409F-A9AC-301757008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914400"/>
            <a:ext cx="5486400"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266" name="Rectangle 2">
            <a:extLst>
              <a:ext uri="{FF2B5EF4-FFF2-40B4-BE49-F238E27FC236}">
                <a16:creationId xmlns:a16="http://schemas.microsoft.com/office/drawing/2014/main" id="{619B8025-ED84-45BF-A757-6441A5968614}"/>
              </a:ext>
            </a:extLst>
          </p:cNvPr>
          <p:cNvSpPr>
            <a:spLocks noGrp="1" noChangeArrowheads="1"/>
          </p:cNvSpPr>
          <p:nvPr>
            <p:ph type="title"/>
          </p:nvPr>
        </p:nvSpPr>
        <p:spPr/>
        <p:txBody>
          <a:bodyPr/>
          <a:lstStyle/>
          <a:p>
            <a:r>
              <a:rPr lang="en-US" altLang="en-US"/>
              <a:t>Noninverting Amplifier (Finite A</a:t>
            </a:r>
            <a:r>
              <a:rPr lang="en-US" altLang="en-US" baseline="-25000"/>
              <a:t>0</a:t>
            </a:r>
            <a:r>
              <a:rPr lang="en-US" altLang="en-US"/>
              <a:t>)</a:t>
            </a:r>
          </a:p>
        </p:txBody>
      </p:sp>
      <p:sp>
        <p:nvSpPr>
          <p:cNvPr id="523267" name="Rectangle 3">
            <a:extLst>
              <a:ext uri="{FF2B5EF4-FFF2-40B4-BE49-F238E27FC236}">
                <a16:creationId xmlns:a16="http://schemas.microsoft.com/office/drawing/2014/main" id="{4F5996BE-D313-41AA-A461-CFBADAB92BB6}"/>
              </a:ext>
            </a:extLst>
          </p:cNvPr>
          <p:cNvSpPr>
            <a:spLocks noGrp="1" noChangeArrowheads="1"/>
          </p:cNvSpPr>
          <p:nvPr>
            <p:ph type="body" sz="half" idx="1"/>
          </p:nvPr>
        </p:nvSpPr>
        <p:spPr>
          <a:xfrm>
            <a:off x="685800" y="5715000"/>
            <a:ext cx="7772400" cy="685800"/>
          </a:xfrm>
          <a:ln/>
        </p:spPr>
        <p:txBody>
          <a:bodyPr/>
          <a:lstStyle/>
          <a:p>
            <a:pPr>
              <a:lnSpc>
                <a:spcPct val="90000"/>
              </a:lnSpc>
            </a:pPr>
            <a:r>
              <a:rPr lang="en-US" altLang="en-US"/>
              <a:t>The error term indicates the larger the closed-loop gain, the less accurate the circuit becomes.</a:t>
            </a:r>
          </a:p>
        </p:txBody>
      </p:sp>
      <p:grpSp>
        <p:nvGrpSpPr>
          <p:cNvPr id="523275" name="Group 11">
            <a:extLst>
              <a:ext uri="{FF2B5EF4-FFF2-40B4-BE49-F238E27FC236}">
                <a16:creationId xmlns:a16="http://schemas.microsoft.com/office/drawing/2014/main" id="{023648DF-94CB-42CD-9854-D9FD9E9371A8}"/>
              </a:ext>
            </a:extLst>
          </p:cNvPr>
          <p:cNvGrpSpPr>
            <a:grpSpLocks/>
          </p:cNvGrpSpPr>
          <p:nvPr/>
        </p:nvGrpSpPr>
        <p:grpSpPr bwMode="auto">
          <a:xfrm>
            <a:off x="2286000" y="4572000"/>
            <a:ext cx="5105400" cy="1066800"/>
            <a:chOff x="2976" y="1584"/>
            <a:chExt cx="1872" cy="480"/>
          </a:xfrm>
        </p:grpSpPr>
        <p:sp>
          <p:nvSpPr>
            <p:cNvPr id="523272" name="AutoShape 8">
              <a:extLst>
                <a:ext uri="{FF2B5EF4-FFF2-40B4-BE49-F238E27FC236}">
                  <a16:creationId xmlns:a16="http://schemas.microsoft.com/office/drawing/2014/main" id="{B8843C7C-429F-4B7A-90BD-AD6154E9B414}"/>
                </a:ext>
              </a:extLst>
            </p:cNvPr>
            <p:cNvSpPr>
              <a:spLocks noChangeArrowheads="1"/>
            </p:cNvSpPr>
            <p:nvPr/>
          </p:nvSpPr>
          <p:spPr bwMode="auto">
            <a:xfrm>
              <a:off x="2976" y="1584"/>
              <a:ext cx="187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3271" name="Object 7">
              <a:extLst>
                <a:ext uri="{FF2B5EF4-FFF2-40B4-BE49-F238E27FC236}">
                  <a16:creationId xmlns:a16="http://schemas.microsoft.com/office/drawing/2014/main" id="{E59EA760-FF0C-49BA-86AA-81F49382D6BF}"/>
                </a:ext>
              </a:extLst>
            </p:cNvPr>
            <p:cNvGraphicFramePr>
              <a:graphicFrameLocks noChangeAspect="1"/>
            </p:cNvGraphicFramePr>
            <p:nvPr/>
          </p:nvGraphicFramePr>
          <p:xfrm>
            <a:off x="3072" y="1632"/>
            <a:ext cx="1680" cy="399"/>
          </p:xfrm>
          <a:graphic>
            <a:graphicData uri="http://schemas.openxmlformats.org/presentationml/2006/ole">
              <mc:AlternateContent xmlns:mc="http://schemas.openxmlformats.org/markup-compatibility/2006">
                <mc:Choice xmlns:v="urn:schemas-microsoft-com:vml" Requires="v">
                  <p:oleObj spid="_x0000_s157697" name="Equation" r:id="rId4" imgW="3746160" imgH="888840" progId="Equation.3">
                    <p:embed/>
                  </p:oleObj>
                </mc:Choice>
                <mc:Fallback>
                  <p:oleObj name="Equation" r:id="rId4" imgW="3746160" imgH="888840" progId="Equation.3">
                    <p:embed/>
                    <p:pic>
                      <p:nvPicPr>
                        <p:cNvPr id="523271" name="Object 7">
                          <a:extLst>
                            <a:ext uri="{FF2B5EF4-FFF2-40B4-BE49-F238E27FC236}">
                              <a16:creationId xmlns:a16="http://schemas.microsoft.com/office/drawing/2014/main" id="{E59EA760-FF0C-49BA-86AA-81F49382D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632"/>
                          <a:ext cx="1680"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A894526-D0B4-4B07-BB12-5BE01A4FA004}"/>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2EFFD12D-94C9-4C67-9407-FC27318EA187}"/>
              </a:ext>
            </a:extLst>
          </p:cNvPr>
          <p:cNvSpPr>
            <a:spLocks noGrp="1"/>
          </p:cNvSpPr>
          <p:nvPr>
            <p:ph type="sldNum" sz="quarter" idx="11"/>
          </p:nvPr>
        </p:nvSpPr>
        <p:spPr/>
        <p:txBody>
          <a:bodyPr/>
          <a:lstStyle/>
          <a:p>
            <a:fld id="{E28F19AF-EB6A-460D-9B7A-62D961C63F97}" type="slidenum">
              <a:rPr lang="en-US" altLang="en-US"/>
              <a:pPr/>
              <a:t>358</a:t>
            </a:fld>
            <a:endParaRPr lang="en-US" altLang="en-US"/>
          </a:p>
        </p:txBody>
      </p:sp>
      <p:sp>
        <p:nvSpPr>
          <p:cNvPr id="524290" name="Rectangle 2">
            <a:extLst>
              <a:ext uri="{FF2B5EF4-FFF2-40B4-BE49-F238E27FC236}">
                <a16:creationId xmlns:a16="http://schemas.microsoft.com/office/drawing/2014/main" id="{7892B0AF-CBA4-40FC-8D7B-3B32AF168BAB}"/>
              </a:ext>
            </a:extLst>
          </p:cNvPr>
          <p:cNvSpPr>
            <a:spLocks noGrp="1" noChangeArrowheads="1"/>
          </p:cNvSpPr>
          <p:nvPr>
            <p:ph type="title"/>
          </p:nvPr>
        </p:nvSpPr>
        <p:spPr/>
        <p:txBody>
          <a:bodyPr/>
          <a:lstStyle/>
          <a:p>
            <a:r>
              <a:rPr lang="en-US" altLang="en-US"/>
              <a:t>Extreme Cases of R</a:t>
            </a:r>
            <a:r>
              <a:rPr lang="en-US" altLang="en-US" baseline="-25000"/>
              <a:t>2 </a:t>
            </a:r>
            <a:r>
              <a:rPr lang="en-US" altLang="en-US"/>
              <a:t>(Infinite A</a:t>
            </a:r>
            <a:r>
              <a:rPr lang="en-US" altLang="en-US" baseline="-25000"/>
              <a:t>0</a:t>
            </a:r>
            <a:r>
              <a:rPr lang="en-US" altLang="en-US"/>
              <a:t>)</a:t>
            </a:r>
          </a:p>
        </p:txBody>
      </p:sp>
      <p:sp>
        <p:nvSpPr>
          <p:cNvPr id="524291" name="Rectangle 3">
            <a:extLst>
              <a:ext uri="{FF2B5EF4-FFF2-40B4-BE49-F238E27FC236}">
                <a16:creationId xmlns:a16="http://schemas.microsoft.com/office/drawing/2014/main" id="{527D52C4-B45D-4BA9-B1A3-3CDCF17C952E}"/>
              </a:ext>
            </a:extLst>
          </p:cNvPr>
          <p:cNvSpPr>
            <a:spLocks noGrp="1" noChangeArrowheads="1"/>
          </p:cNvSpPr>
          <p:nvPr>
            <p:ph type="body" sz="half" idx="1"/>
          </p:nvPr>
        </p:nvSpPr>
        <p:spPr>
          <a:xfrm>
            <a:off x="762000" y="5029200"/>
            <a:ext cx="7772400" cy="1371600"/>
          </a:xfrm>
          <a:ln/>
        </p:spPr>
        <p:txBody>
          <a:bodyPr/>
          <a:lstStyle/>
          <a:p>
            <a:pPr>
              <a:lnSpc>
                <a:spcPct val="90000"/>
              </a:lnSpc>
            </a:pPr>
            <a:r>
              <a:rPr lang="en-US" altLang="en-US"/>
              <a:t>If R</a:t>
            </a:r>
            <a:r>
              <a:rPr lang="en-US" altLang="en-US" baseline="-25000"/>
              <a:t>2 </a:t>
            </a:r>
            <a:r>
              <a:rPr lang="en-US" altLang="en-US"/>
              <a:t>is zero, the loop is open and V</a:t>
            </a:r>
            <a:r>
              <a:rPr lang="en-US" altLang="en-US" baseline="-25000"/>
              <a:t>out </a:t>
            </a:r>
            <a:r>
              <a:rPr lang="en-US" altLang="en-US"/>
              <a:t>/V</a:t>
            </a:r>
            <a:r>
              <a:rPr lang="en-US" altLang="en-US" baseline="-25000"/>
              <a:t>in </a:t>
            </a:r>
            <a:r>
              <a:rPr lang="en-US" altLang="en-US"/>
              <a:t>is equal to the intrinsic gain of the op amp. </a:t>
            </a:r>
          </a:p>
          <a:p>
            <a:pPr>
              <a:lnSpc>
                <a:spcPct val="90000"/>
              </a:lnSpc>
            </a:pPr>
            <a:r>
              <a:rPr lang="en-US" altLang="en-US"/>
              <a:t>If R</a:t>
            </a:r>
            <a:r>
              <a:rPr lang="en-US" altLang="en-US" baseline="-25000"/>
              <a:t>2 </a:t>
            </a:r>
            <a:r>
              <a:rPr lang="en-US" altLang="en-US"/>
              <a:t>is infinite, the circuit becomes a unity-gain amplifier and V</a:t>
            </a:r>
            <a:r>
              <a:rPr lang="en-US" altLang="en-US" baseline="-25000"/>
              <a:t>out </a:t>
            </a:r>
            <a:r>
              <a:rPr lang="en-US" altLang="en-US"/>
              <a:t>/V</a:t>
            </a:r>
            <a:r>
              <a:rPr lang="en-US" altLang="en-US" baseline="-25000"/>
              <a:t>in </a:t>
            </a:r>
            <a:r>
              <a:rPr lang="en-US" altLang="en-US"/>
              <a:t>becomes equal to one. </a:t>
            </a:r>
          </a:p>
          <a:p>
            <a:pPr>
              <a:lnSpc>
                <a:spcPct val="90000"/>
              </a:lnSpc>
            </a:pPr>
            <a:endParaRPr lang="en-US" altLang="en-US"/>
          </a:p>
        </p:txBody>
      </p:sp>
      <p:pic>
        <p:nvPicPr>
          <p:cNvPr id="524295" name="Picture 7">
            <a:extLst>
              <a:ext uri="{FF2B5EF4-FFF2-40B4-BE49-F238E27FC236}">
                <a16:creationId xmlns:a16="http://schemas.microsoft.com/office/drawing/2014/main" id="{BC553BFA-ED40-4C35-84EF-76A278D5F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39200"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1404FAE-E155-4753-91B6-FB27B47E282E}"/>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2BF1551F-1FAE-46E5-A929-DC7C17EBEAB6}"/>
              </a:ext>
            </a:extLst>
          </p:cNvPr>
          <p:cNvSpPr>
            <a:spLocks noGrp="1"/>
          </p:cNvSpPr>
          <p:nvPr>
            <p:ph type="sldNum" sz="quarter" idx="11"/>
          </p:nvPr>
        </p:nvSpPr>
        <p:spPr/>
        <p:txBody>
          <a:bodyPr/>
          <a:lstStyle/>
          <a:p>
            <a:fld id="{C2027C1B-A57C-4EB6-A60A-E86E5B8958EB}" type="slidenum">
              <a:rPr lang="en-US" altLang="en-US"/>
              <a:pPr/>
              <a:t>359</a:t>
            </a:fld>
            <a:endParaRPr lang="en-US" altLang="en-US"/>
          </a:p>
        </p:txBody>
      </p:sp>
      <p:sp>
        <p:nvSpPr>
          <p:cNvPr id="525314" name="Rectangle 2">
            <a:extLst>
              <a:ext uri="{FF2B5EF4-FFF2-40B4-BE49-F238E27FC236}">
                <a16:creationId xmlns:a16="http://schemas.microsoft.com/office/drawing/2014/main" id="{9B9347FE-AC1F-4F23-814D-31EF264B1DBA}"/>
              </a:ext>
            </a:extLst>
          </p:cNvPr>
          <p:cNvSpPr>
            <a:spLocks noGrp="1" noChangeArrowheads="1"/>
          </p:cNvSpPr>
          <p:nvPr>
            <p:ph type="title"/>
          </p:nvPr>
        </p:nvSpPr>
        <p:spPr/>
        <p:txBody>
          <a:bodyPr/>
          <a:lstStyle/>
          <a:p>
            <a:r>
              <a:rPr lang="en-US" altLang="en-US"/>
              <a:t>Inverting Amplifier</a:t>
            </a:r>
          </a:p>
        </p:txBody>
      </p:sp>
      <p:sp>
        <p:nvSpPr>
          <p:cNvPr id="525315" name="Rectangle 3">
            <a:extLst>
              <a:ext uri="{FF2B5EF4-FFF2-40B4-BE49-F238E27FC236}">
                <a16:creationId xmlns:a16="http://schemas.microsoft.com/office/drawing/2014/main" id="{B1BAADCD-C27C-483F-9272-A50317DC86F0}"/>
              </a:ext>
            </a:extLst>
          </p:cNvPr>
          <p:cNvSpPr>
            <a:spLocks noGrp="1" noChangeArrowheads="1"/>
          </p:cNvSpPr>
          <p:nvPr>
            <p:ph type="body" sz="half" idx="1"/>
          </p:nvPr>
        </p:nvSpPr>
        <p:spPr>
          <a:xfrm>
            <a:off x="685800" y="5943600"/>
            <a:ext cx="7848600" cy="457200"/>
          </a:xfrm>
          <a:ln/>
        </p:spPr>
        <p:txBody>
          <a:bodyPr/>
          <a:lstStyle/>
          <a:p>
            <a:r>
              <a:rPr lang="en-US" altLang="en-US"/>
              <a:t>Infinite A</a:t>
            </a:r>
            <a:r>
              <a:rPr lang="en-US" altLang="en-US" baseline="-25000"/>
              <a:t>0</a:t>
            </a:r>
            <a:r>
              <a:rPr lang="en-US" altLang="en-US"/>
              <a:t> forces the negative input to be a virtual ground. </a:t>
            </a:r>
          </a:p>
        </p:txBody>
      </p:sp>
      <p:pic>
        <p:nvPicPr>
          <p:cNvPr id="525322" name="Picture 10">
            <a:extLst>
              <a:ext uri="{FF2B5EF4-FFF2-40B4-BE49-F238E27FC236}">
                <a16:creationId xmlns:a16="http://schemas.microsoft.com/office/drawing/2014/main" id="{61FC1976-620B-41B9-95F0-4C33E1570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17588"/>
            <a:ext cx="72390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5323" name="Group 11">
            <a:extLst>
              <a:ext uri="{FF2B5EF4-FFF2-40B4-BE49-F238E27FC236}">
                <a16:creationId xmlns:a16="http://schemas.microsoft.com/office/drawing/2014/main" id="{E9F6B8DB-3ABB-4AB1-8458-5876442DF9E5}"/>
              </a:ext>
            </a:extLst>
          </p:cNvPr>
          <p:cNvGrpSpPr>
            <a:grpSpLocks/>
          </p:cNvGrpSpPr>
          <p:nvPr/>
        </p:nvGrpSpPr>
        <p:grpSpPr bwMode="auto">
          <a:xfrm>
            <a:off x="6121400" y="3048000"/>
            <a:ext cx="2743200" cy="2590800"/>
            <a:chOff x="3984" y="1152"/>
            <a:chExt cx="1440" cy="1248"/>
          </a:xfrm>
        </p:grpSpPr>
        <p:sp>
          <p:nvSpPr>
            <p:cNvPr id="525320" name="AutoShape 8">
              <a:extLst>
                <a:ext uri="{FF2B5EF4-FFF2-40B4-BE49-F238E27FC236}">
                  <a16:creationId xmlns:a16="http://schemas.microsoft.com/office/drawing/2014/main" id="{0BF064A3-D777-40E6-BA0B-A38943E02030}"/>
                </a:ext>
              </a:extLst>
            </p:cNvPr>
            <p:cNvSpPr>
              <a:spLocks noChangeArrowheads="1"/>
            </p:cNvSpPr>
            <p:nvPr/>
          </p:nvSpPr>
          <p:spPr bwMode="auto">
            <a:xfrm>
              <a:off x="3984" y="1152"/>
              <a:ext cx="1440" cy="124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5319" name="Object 7">
              <a:extLst>
                <a:ext uri="{FF2B5EF4-FFF2-40B4-BE49-F238E27FC236}">
                  <a16:creationId xmlns:a16="http://schemas.microsoft.com/office/drawing/2014/main" id="{7F2DE048-977D-424E-875C-A81761D304C4}"/>
                </a:ext>
              </a:extLst>
            </p:cNvPr>
            <p:cNvGraphicFramePr>
              <a:graphicFrameLocks noChangeAspect="1"/>
            </p:cNvGraphicFramePr>
            <p:nvPr/>
          </p:nvGraphicFramePr>
          <p:xfrm>
            <a:off x="4176" y="1296"/>
            <a:ext cx="1152" cy="1008"/>
          </p:xfrm>
          <a:graphic>
            <a:graphicData uri="http://schemas.openxmlformats.org/presentationml/2006/ole">
              <mc:AlternateContent xmlns:mc="http://schemas.openxmlformats.org/markup-compatibility/2006">
                <mc:Choice xmlns:v="urn:schemas-microsoft-com:vml" Requires="v">
                  <p:oleObj spid="_x0000_s158721" name="Equation" r:id="rId5" imgW="1307880" imgH="1422360" progId="Equation.3">
                    <p:embed/>
                  </p:oleObj>
                </mc:Choice>
                <mc:Fallback>
                  <p:oleObj name="Equation" r:id="rId5" imgW="1307880" imgH="1422360" progId="Equation.3">
                    <p:embed/>
                    <p:pic>
                      <p:nvPicPr>
                        <p:cNvPr id="525319" name="Object 7">
                          <a:extLst>
                            <a:ext uri="{FF2B5EF4-FFF2-40B4-BE49-F238E27FC236}">
                              <a16:creationId xmlns:a16="http://schemas.microsoft.com/office/drawing/2014/main" id="{7F2DE048-977D-424E-875C-A81761D30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1296"/>
                          <a:ext cx="1152" cy="100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5E754F8-070E-4433-BA1F-56405A28B9CB}"/>
              </a:ext>
            </a:extLst>
          </p:cNvPr>
          <p:cNvSpPr>
            <a:spLocks noGrp="1"/>
          </p:cNvSpPr>
          <p:nvPr>
            <p:ph type="ftr" sz="quarter" idx="10"/>
          </p:nvPr>
        </p:nvSpPr>
        <p:spPr/>
        <p:txBody>
          <a:bodyPr/>
          <a:lstStyle/>
          <a:p>
            <a:r>
              <a:rPr lang="en-US" altLang="en-US"/>
              <a:t>CH2    Basic Physics of Semiconductors </a:t>
            </a:r>
          </a:p>
        </p:txBody>
      </p:sp>
      <p:sp>
        <p:nvSpPr>
          <p:cNvPr id="9" name="Slide Number Placeholder 6">
            <a:extLst>
              <a:ext uri="{FF2B5EF4-FFF2-40B4-BE49-F238E27FC236}">
                <a16:creationId xmlns:a16="http://schemas.microsoft.com/office/drawing/2014/main" id="{BCF63890-A06C-4D11-8458-69D047C460D9}"/>
              </a:ext>
            </a:extLst>
          </p:cNvPr>
          <p:cNvSpPr>
            <a:spLocks noGrp="1"/>
          </p:cNvSpPr>
          <p:nvPr>
            <p:ph type="sldNum" sz="quarter" idx="11"/>
          </p:nvPr>
        </p:nvSpPr>
        <p:spPr/>
        <p:txBody>
          <a:bodyPr/>
          <a:lstStyle/>
          <a:p>
            <a:fld id="{5F4ABA5D-70C3-4B09-AD7C-111FBB9CBC67}" type="slidenum">
              <a:rPr lang="en-US" altLang="en-US"/>
              <a:pPr/>
              <a:t>36</a:t>
            </a:fld>
            <a:endParaRPr lang="en-US" altLang="en-US"/>
          </a:p>
        </p:txBody>
      </p:sp>
      <p:sp>
        <p:nvSpPr>
          <p:cNvPr id="40962" name="Rectangle 2">
            <a:extLst>
              <a:ext uri="{FF2B5EF4-FFF2-40B4-BE49-F238E27FC236}">
                <a16:creationId xmlns:a16="http://schemas.microsoft.com/office/drawing/2014/main" id="{870C591D-F3B7-44E6-9767-70F5F3155D4B}"/>
              </a:ext>
            </a:extLst>
          </p:cNvPr>
          <p:cNvSpPr>
            <a:spLocks noGrp="1" noChangeArrowheads="1"/>
          </p:cNvSpPr>
          <p:nvPr>
            <p:ph type="title"/>
          </p:nvPr>
        </p:nvSpPr>
        <p:spPr/>
        <p:txBody>
          <a:bodyPr/>
          <a:lstStyle/>
          <a:p>
            <a:r>
              <a:rPr lang="en-US" altLang="en-US"/>
              <a:t>Voltage-Dependent Capacitance</a:t>
            </a:r>
          </a:p>
        </p:txBody>
      </p:sp>
      <p:sp>
        <p:nvSpPr>
          <p:cNvPr id="40963" name="Rectangle 3">
            <a:extLst>
              <a:ext uri="{FF2B5EF4-FFF2-40B4-BE49-F238E27FC236}">
                <a16:creationId xmlns:a16="http://schemas.microsoft.com/office/drawing/2014/main" id="{527ECDDA-65A8-42FB-B1AE-F5C5D350AA75}"/>
              </a:ext>
            </a:extLst>
          </p:cNvPr>
          <p:cNvSpPr>
            <a:spLocks noGrp="1" noChangeArrowheads="1"/>
          </p:cNvSpPr>
          <p:nvPr>
            <p:ph type="body" sz="half" idx="1"/>
          </p:nvPr>
        </p:nvSpPr>
        <p:spPr>
          <a:xfrm>
            <a:off x="685800" y="5105400"/>
            <a:ext cx="7772400" cy="1219200"/>
          </a:xfrm>
          <a:ln/>
        </p:spPr>
        <p:txBody>
          <a:bodyPr/>
          <a:lstStyle/>
          <a:p>
            <a:r>
              <a:rPr lang="en-US" altLang="en-US"/>
              <a:t>The equations that describe the voltage-dependent capacitance are shown above.  </a:t>
            </a:r>
            <a:r>
              <a:rPr lang="en-US" altLang="en-US" sz="1800"/>
              <a:t> </a:t>
            </a:r>
          </a:p>
        </p:txBody>
      </p:sp>
      <p:grpSp>
        <p:nvGrpSpPr>
          <p:cNvPr id="40972" name="Group 12">
            <a:extLst>
              <a:ext uri="{FF2B5EF4-FFF2-40B4-BE49-F238E27FC236}">
                <a16:creationId xmlns:a16="http://schemas.microsoft.com/office/drawing/2014/main" id="{3AF80D27-55E7-4040-8EF1-D262FB5BB65F}"/>
              </a:ext>
            </a:extLst>
          </p:cNvPr>
          <p:cNvGrpSpPr>
            <a:grpSpLocks/>
          </p:cNvGrpSpPr>
          <p:nvPr/>
        </p:nvGrpSpPr>
        <p:grpSpPr bwMode="auto">
          <a:xfrm>
            <a:off x="4572000" y="1752600"/>
            <a:ext cx="2971800" cy="2362200"/>
            <a:chOff x="2880" y="1104"/>
            <a:chExt cx="1872" cy="1488"/>
          </a:xfrm>
        </p:grpSpPr>
        <p:sp>
          <p:nvSpPr>
            <p:cNvPr id="40969" name="AutoShape 9">
              <a:extLst>
                <a:ext uri="{FF2B5EF4-FFF2-40B4-BE49-F238E27FC236}">
                  <a16:creationId xmlns:a16="http://schemas.microsoft.com/office/drawing/2014/main" id="{065CEE38-39FB-4234-9F9B-6861C9D3C8F3}"/>
                </a:ext>
              </a:extLst>
            </p:cNvPr>
            <p:cNvSpPr>
              <a:spLocks noChangeArrowheads="1"/>
            </p:cNvSpPr>
            <p:nvPr/>
          </p:nvSpPr>
          <p:spPr bwMode="auto">
            <a:xfrm>
              <a:off x="2880" y="1104"/>
              <a:ext cx="1872" cy="14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0965" name="Object 5">
              <a:extLst>
                <a:ext uri="{FF2B5EF4-FFF2-40B4-BE49-F238E27FC236}">
                  <a16:creationId xmlns:a16="http://schemas.microsoft.com/office/drawing/2014/main" id="{AF136603-8F20-451C-B6BF-6F3D6FBA3034}"/>
                </a:ext>
              </a:extLst>
            </p:cNvPr>
            <p:cNvGraphicFramePr>
              <a:graphicFrameLocks noChangeAspect="1"/>
            </p:cNvGraphicFramePr>
            <p:nvPr/>
          </p:nvGraphicFramePr>
          <p:xfrm>
            <a:off x="3024" y="1200"/>
            <a:ext cx="1584" cy="1195"/>
          </p:xfrm>
          <a:graphic>
            <a:graphicData uri="http://schemas.openxmlformats.org/presentationml/2006/ole">
              <mc:AlternateContent xmlns:mc="http://schemas.openxmlformats.org/markup-compatibility/2006">
                <mc:Choice xmlns:v="urn:schemas-microsoft-com:vml" Requires="v">
                  <p:oleObj spid="_x0000_s12289" name="Equation" r:id="rId3" imgW="2895480" imgH="2184120" progId="Equation.3">
                    <p:embed/>
                  </p:oleObj>
                </mc:Choice>
                <mc:Fallback>
                  <p:oleObj name="Equation" r:id="rId3" imgW="2895480" imgH="2184120" progId="Equation.3">
                    <p:embed/>
                    <p:pic>
                      <p:nvPicPr>
                        <p:cNvPr id="40965" name="Object 5">
                          <a:extLst>
                            <a:ext uri="{FF2B5EF4-FFF2-40B4-BE49-F238E27FC236}">
                              <a16:creationId xmlns:a16="http://schemas.microsoft.com/office/drawing/2014/main" id="{AF136603-8F20-451C-B6BF-6F3D6FBA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 y="1200"/>
                          <a:ext cx="1584" cy="1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0971" name="Picture 11">
            <a:extLst>
              <a:ext uri="{FF2B5EF4-FFF2-40B4-BE49-F238E27FC236}">
                <a16:creationId xmlns:a16="http://schemas.microsoft.com/office/drawing/2014/main" id="{96E50675-5B80-46D8-A39F-2EB405F1D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857375"/>
            <a:ext cx="32670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89C2885-C5B9-4632-BCED-898CCD497BCC}"/>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13D721AC-5213-44C5-B165-006BA0057336}"/>
              </a:ext>
            </a:extLst>
          </p:cNvPr>
          <p:cNvSpPr>
            <a:spLocks noGrp="1"/>
          </p:cNvSpPr>
          <p:nvPr>
            <p:ph type="sldNum" sz="quarter" idx="11"/>
          </p:nvPr>
        </p:nvSpPr>
        <p:spPr/>
        <p:txBody>
          <a:bodyPr/>
          <a:lstStyle/>
          <a:p>
            <a:fld id="{8948C3BA-87F7-47E2-9427-02442DEB0A40}" type="slidenum">
              <a:rPr lang="en-US" altLang="en-US"/>
              <a:pPr/>
              <a:t>360</a:t>
            </a:fld>
            <a:endParaRPr lang="en-US" altLang="en-US"/>
          </a:p>
        </p:txBody>
      </p:sp>
      <p:sp>
        <p:nvSpPr>
          <p:cNvPr id="527362" name="Rectangle 2">
            <a:extLst>
              <a:ext uri="{FF2B5EF4-FFF2-40B4-BE49-F238E27FC236}">
                <a16:creationId xmlns:a16="http://schemas.microsoft.com/office/drawing/2014/main" id="{A748BE9F-9798-45B4-8338-2FB6D5801304}"/>
              </a:ext>
            </a:extLst>
          </p:cNvPr>
          <p:cNvSpPr>
            <a:spLocks noGrp="1" noChangeArrowheads="1"/>
          </p:cNvSpPr>
          <p:nvPr>
            <p:ph type="title"/>
          </p:nvPr>
        </p:nvSpPr>
        <p:spPr/>
        <p:txBody>
          <a:bodyPr/>
          <a:lstStyle/>
          <a:p>
            <a:r>
              <a:rPr lang="en-US" altLang="en-US"/>
              <a:t>Another View of Inverting Amplifier</a:t>
            </a:r>
          </a:p>
        </p:txBody>
      </p:sp>
      <p:sp>
        <p:nvSpPr>
          <p:cNvPr id="527366" name="Text Box 6">
            <a:extLst>
              <a:ext uri="{FF2B5EF4-FFF2-40B4-BE49-F238E27FC236}">
                <a16:creationId xmlns:a16="http://schemas.microsoft.com/office/drawing/2014/main" id="{CA50FDF7-3684-4352-9F80-001363731FBA}"/>
              </a:ext>
            </a:extLst>
          </p:cNvPr>
          <p:cNvSpPr txBox="1">
            <a:spLocks noChangeArrowheads="1"/>
          </p:cNvSpPr>
          <p:nvPr/>
        </p:nvSpPr>
        <p:spPr bwMode="auto">
          <a:xfrm>
            <a:off x="990600" y="5029200"/>
            <a:ext cx="2133600" cy="5889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b="1">
                <a:latin typeface="Arial" panose="020B0604020202020204" pitchFamily="34" charset="0"/>
              </a:rPr>
              <a:t>Inverting</a:t>
            </a:r>
          </a:p>
        </p:txBody>
      </p:sp>
      <p:sp>
        <p:nvSpPr>
          <p:cNvPr id="527367" name="Text Box 7">
            <a:extLst>
              <a:ext uri="{FF2B5EF4-FFF2-40B4-BE49-F238E27FC236}">
                <a16:creationId xmlns:a16="http://schemas.microsoft.com/office/drawing/2014/main" id="{4BC78DF1-909F-4748-A863-B7892532E629}"/>
              </a:ext>
            </a:extLst>
          </p:cNvPr>
          <p:cNvSpPr txBox="1">
            <a:spLocks noChangeArrowheads="1"/>
          </p:cNvSpPr>
          <p:nvPr/>
        </p:nvSpPr>
        <p:spPr bwMode="auto">
          <a:xfrm>
            <a:off x="5638800" y="5003800"/>
            <a:ext cx="2743200" cy="5889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sz="3200" b="1">
                <a:latin typeface="Arial" panose="020B0604020202020204" pitchFamily="34" charset="0"/>
              </a:rPr>
              <a:t>Noninverting</a:t>
            </a:r>
          </a:p>
        </p:txBody>
      </p:sp>
      <p:grpSp>
        <p:nvGrpSpPr>
          <p:cNvPr id="527373" name="Group 13">
            <a:extLst>
              <a:ext uri="{FF2B5EF4-FFF2-40B4-BE49-F238E27FC236}">
                <a16:creationId xmlns:a16="http://schemas.microsoft.com/office/drawing/2014/main" id="{72B5852B-BEBE-4FC2-9588-92286079A4EF}"/>
              </a:ext>
            </a:extLst>
          </p:cNvPr>
          <p:cNvGrpSpPr>
            <a:grpSpLocks/>
          </p:cNvGrpSpPr>
          <p:nvPr/>
        </p:nvGrpSpPr>
        <p:grpSpPr bwMode="auto">
          <a:xfrm>
            <a:off x="0" y="1420813"/>
            <a:ext cx="9144000" cy="3178175"/>
            <a:chOff x="0" y="895"/>
            <a:chExt cx="5760" cy="2002"/>
          </a:xfrm>
        </p:grpSpPr>
        <p:pic>
          <p:nvPicPr>
            <p:cNvPr id="527370" name="Picture 10">
              <a:extLst>
                <a:ext uri="{FF2B5EF4-FFF2-40B4-BE49-F238E27FC236}">
                  <a16:creationId xmlns:a16="http://schemas.microsoft.com/office/drawing/2014/main" id="{5772ED08-B8E9-4C80-AA03-3F3FFD90F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
              <a:ext cx="2592" cy="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7372" name="Picture 12">
              <a:extLst>
                <a:ext uri="{FF2B5EF4-FFF2-40B4-BE49-F238E27FC236}">
                  <a16:creationId xmlns:a16="http://schemas.microsoft.com/office/drawing/2014/main" id="{A56EF5F4-710E-4B31-A86A-AAA2BAEEE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895"/>
              <a:ext cx="3072" cy="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C385B0D-1413-4832-86CB-2BEFC87839C5}"/>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C664D51B-2DC5-4DD8-A5B8-B7C7C34D4E86}"/>
              </a:ext>
            </a:extLst>
          </p:cNvPr>
          <p:cNvSpPr>
            <a:spLocks noGrp="1"/>
          </p:cNvSpPr>
          <p:nvPr>
            <p:ph type="sldNum" sz="quarter" idx="11"/>
          </p:nvPr>
        </p:nvSpPr>
        <p:spPr/>
        <p:txBody>
          <a:bodyPr/>
          <a:lstStyle/>
          <a:p>
            <a:fld id="{4F417870-1768-42AB-9B6D-3055E5187D7F}" type="slidenum">
              <a:rPr lang="en-US" altLang="en-US"/>
              <a:pPr/>
              <a:t>361</a:t>
            </a:fld>
            <a:endParaRPr lang="en-US" altLang="en-US"/>
          </a:p>
        </p:txBody>
      </p:sp>
      <p:sp>
        <p:nvSpPr>
          <p:cNvPr id="528386" name="Rectangle 2">
            <a:extLst>
              <a:ext uri="{FF2B5EF4-FFF2-40B4-BE49-F238E27FC236}">
                <a16:creationId xmlns:a16="http://schemas.microsoft.com/office/drawing/2014/main" id="{803FF983-55D8-4EA6-AD63-BB379B45DEDD}"/>
              </a:ext>
            </a:extLst>
          </p:cNvPr>
          <p:cNvSpPr>
            <a:spLocks noGrp="1" noChangeArrowheads="1"/>
          </p:cNvSpPr>
          <p:nvPr>
            <p:ph type="title"/>
          </p:nvPr>
        </p:nvSpPr>
        <p:spPr/>
        <p:txBody>
          <a:bodyPr/>
          <a:lstStyle/>
          <a:p>
            <a:r>
              <a:rPr lang="en-US" altLang="en-US"/>
              <a:t>Gain Error Due to Finite A</a:t>
            </a:r>
            <a:r>
              <a:rPr lang="en-US" altLang="en-US" baseline="-25000"/>
              <a:t>0</a:t>
            </a:r>
            <a:endParaRPr lang="en-US" altLang="en-US"/>
          </a:p>
        </p:txBody>
      </p:sp>
      <p:sp>
        <p:nvSpPr>
          <p:cNvPr id="528387" name="Rectangle 3">
            <a:extLst>
              <a:ext uri="{FF2B5EF4-FFF2-40B4-BE49-F238E27FC236}">
                <a16:creationId xmlns:a16="http://schemas.microsoft.com/office/drawing/2014/main" id="{24D0BEA2-872A-4475-969E-D5ECFFF58654}"/>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The larger the closed loop gain, the more inaccurate the circuit is.</a:t>
            </a:r>
          </a:p>
        </p:txBody>
      </p:sp>
      <p:pic>
        <p:nvPicPr>
          <p:cNvPr id="528394" name="Picture 10">
            <a:extLst>
              <a:ext uri="{FF2B5EF4-FFF2-40B4-BE49-F238E27FC236}">
                <a16:creationId xmlns:a16="http://schemas.microsoft.com/office/drawing/2014/main" id="{0626BE42-691A-415E-B8E2-CEC380B0F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49363"/>
            <a:ext cx="5181600" cy="385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8395" name="Group 11">
            <a:extLst>
              <a:ext uri="{FF2B5EF4-FFF2-40B4-BE49-F238E27FC236}">
                <a16:creationId xmlns:a16="http://schemas.microsoft.com/office/drawing/2014/main" id="{2C4D30AA-FA95-44C4-9EA5-3DE45F0AC050}"/>
              </a:ext>
            </a:extLst>
          </p:cNvPr>
          <p:cNvGrpSpPr>
            <a:grpSpLocks/>
          </p:cNvGrpSpPr>
          <p:nvPr/>
        </p:nvGrpSpPr>
        <p:grpSpPr bwMode="auto">
          <a:xfrm>
            <a:off x="4267200" y="2895600"/>
            <a:ext cx="4343400" cy="1371600"/>
            <a:chOff x="3024" y="1584"/>
            <a:chExt cx="1632" cy="480"/>
          </a:xfrm>
        </p:grpSpPr>
        <p:sp>
          <p:nvSpPr>
            <p:cNvPr id="528392" name="AutoShape 8">
              <a:extLst>
                <a:ext uri="{FF2B5EF4-FFF2-40B4-BE49-F238E27FC236}">
                  <a16:creationId xmlns:a16="http://schemas.microsoft.com/office/drawing/2014/main" id="{EF77399B-8A4C-4CF7-8E6E-BCFEACAD4189}"/>
                </a:ext>
              </a:extLst>
            </p:cNvPr>
            <p:cNvSpPr>
              <a:spLocks noChangeArrowheads="1"/>
            </p:cNvSpPr>
            <p:nvPr/>
          </p:nvSpPr>
          <p:spPr bwMode="auto">
            <a:xfrm>
              <a:off x="3024" y="1584"/>
              <a:ext cx="163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8391" name="Object 7">
              <a:extLst>
                <a:ext uri="{FF2B5EF4-FFF2-40B4-BE49-F238E27FC236}">
                  <a16:creationId xmlns:a16="http://schemas.microsoft.com/office/drawing/2014/main" id="{9333B8CB-800C-4369-988F-B939AC5DAB08}"/>
                </a:ext>
              </a:extLst>
            </p:cNvPr>
            <p:cNvGraphicFramePr>
              <a:graphicFrameLocks noChangeAspect="1"/>
            </p:cNvGraphicFramePr>
            <p:nvPr/>
          </p:nvGraphicFramePr>
          <p:xfrm>
            <a:off x="3120" y="1632"/>
            <a:ext cx="1440" cy="383"/>
          </p:xfrm>
          <a:graphic>
            <a:graphicData uri="http://schemas.openxmlformats.org/presentationml/2006/ole">
              <mc:AlternateContent xmlns:mc="http://schemas.openxmlformats.org/markup-compatibility/2006">
                <mc:Choice xmlns:v="urn:schemas-microsoft-com:vml" Requires="v">
                  <p:oleObj spid="_x0000_s159745" name="Equation" r:id="rId4" imgW="3340080" imgH="888840" progId="Equation.3">
                    <p:embed/>
                  </p:oleObj>
                </mc:Choice>
                <mc:Fallback>
                  <p:oleObj name="Equation" r:id="rId4" imgW="3340080" imgH="888840" progId="Equation.3">
                    <p:embed/>
                    <p:pic>
                      <p:nvPicPr>
                        <p:cNvPr id="528391" name="Object 7">
                          <a:extLst>
                            <a:ext uri="{FF2B5EF4-FFF2-40B4-BE49-F238E27FC236}">
                              <a16:creationId xmlns:a16="http://schemas.microsoft.com/office/drawing/2014/main" id="{9333B8CB-800C-4369-988F-B939AC5DA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1632"/>
                          <a:ext cx="1440"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C611A40-803E-458A-8909-CB4A2D6B709A}"/>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F5D33755-9D86-43FB-A83B-64D7ED90E161}"/>
              </a:ext>
            </a:extLst>
          </p:cNvPr>
          <p:cNvSpPr>
            <a:spLocks noGrp="1"/>
          </p:cNvSpPr>
          <p:nvPr>
            <p:ph type="sldNum" sz="quarter" idx="11"/>
          </p:nvPr>
        </p:nvSpPr>
        <p:spPr/>
        <p:txBody>
          <a:bodyPr/>
          <a:lstStyle/>
          <a:p>
            <a:fld id="{0E7EB452-9D8B-4477-83C9-3A3FEAED3121}" type="slidenum">
              <a:rPr lang="en-US" altLang="en-US"/>
              <a:pPr/>
              <a:t>362</a:t>
            </a:fld>
            <a:endParaRPr lang="en-US" altLang="en-US"/>
          </a:p>
        </p:txBody>
      </p:sp>
      <p:sp>
        <p:nvSpPr>
          <p:cNvPr id="529410" name="Rectangle 2">
            <a:extLst>
              <a:ext uri="{FF2B5EF4-FFF2-40B4-BE49-F238E27FC236}">
                <a16:creationId xmlns:a16="http://schemas.microsoft.com/office/drawing/2014/main" id="{9EE92FF8-85BF-4A7C-A8DB-000C31E7D997}"/>
              </a:ext>
            </a:extLst>
          </p:cNvPr>
          <p:cNvSpPr>
            <a:spLocks noGrp="1" noChangeArrowheads="1"/>
          </p:cNvSpPr>
          <p:nvPr>
            <p:ph type="title"/>
          </p:nvPr>
        </p:nvSpPr>
        <p:spPr/>
        <p:txBody>
          <a:bodyPr/>
          <a:lstStyle/>
          <a:p>
            <a:r>
              <a:rPr lang="en-US" altLang="en-US"/>
              <a:t>Complex Impedances Around the Op Amp</a:t>
            </a:r>
          </a:p>
        </p:txBody>
      </p:sp>
      <p:sp>
        <p:nvSpPr>
          <p:cNvPr id="529411" name="Rectangle 3">
            <a:extLst>
              <a:ext uri="{FF2B5EF4-FFF2-40B4-BE49-F238E27FC236}">
                <a16:creationId xmlns:a16="http://schemas.microsoft.com/office/drawing/2014/main" id="{86EAE8E4-5C55-4F5D-AC33-B5393679C0CD}"/>
              </a:ext>
            </a:extLst>
          </p:cNvPr>
          <p:cNvSpPr>
            <a:spLocks noGrp="1" noChangeArrowheads="1"/>
          </p:cNvSpPr>
          <p:nvPr>
            <p:ph type="body" sz="half" idx="1"/>
          </p:nvPr>
        </p:nvSpPr>
        <p:spPr>
          <a:xfrm>
            <a:off x="685800" y="5562600"/>
            <a:ext cx="7772400" cy="762000"/>
          </a:xfrm>
          <a:ln/>
        </p:spPr>
        <p:txBody>
          <a:bodyPr/>
          <a:lstStyle/>
          <a:p>
            <a:r>
              <a:rPr lang="en-US" altLang="en-US"/>
              <a:t>The closed-loop gain is still equal to the ratio of two impedances. </a:t>
            </a:r>
          </a:p>
        </p:txBody>
      </p:sp>
      <p:pic>
        <p:nvPicPr>
          <p:cNvPr id="529419" name="Picture 11">
            <a:extLst>
              <a:ext uri="{FF2B5EF4-FFF2-40B4-BE49-F238E27FC236}">
                <a16:creationId xmlns:a16="http://schemas.microsoft.com/office/drawing/2014/main" id="{71E2A65C-26A1-478C-A651-F85B730C9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68580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9417" name="Group 9">
            <a:extLst>
              <a:ext uri="{FF2B5EF4-FFF2-40B4-BE49-F238E27FC236}">
                <a16:creationId xmlns:a16="http://schemas.microsoft.com/office/drawing/2014/main" id="{5CCF80D9-8AE5-42DA-9A9E-399DEDBFDCE6}"/>
              </a:ext>
            </a:extLst>
          </p:cNvPr>
          <p:cNvGrpSpPr>
            <a:grpSpLocks/>
          </p:cNvGrpSpPr>
          <p:nvPr/>
        </p:nvGrpSpPr>
        <p:grpSpPr bwMode="auto">
          <a:xfrm>
            <a:off x="5791200" y="3733800"/>
            <a:ext cx="2286000" cy="1295400"/>
            <a:chOff x="3368" y="1528"/>
            <a:chExt cx="816" cy="480"/>
          </a:xfrm>
        </p:grpSpPr>
        <p:sp>
          <p:nvSpPr>
            <p:cNvPr id="529416" name="AutoShape 8">
              <a:extLst>
                <a:ext uri="{FF2B5EF4-FFF2-40B4-BE49-F238E27FC236}">
                  <a16:creationId xmlns:a16="http://schemas.microsoft.com/office/drawing/2014/main" id="{FB29EB87-F2CA-4D22-8540-876816083DAA}"/>
                </a:ext>
              </a:extLst>
            </p:cNvPr>
            <p:cNvSpPr>
              <a:spLocks noChangeArrowheads="1"/>
            </p:cNvSpPr>
            <p:nvPr/>
          </p:nvSpPr>
          <p:spPr bwMode="auto">
            <a:xfrm>
              <a:off x="3368" y="1528"/>
              <a:ext cx="816"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9415" name="Object 7">
              <a:extLst>
                <a:ext uri="{FF2B5EF4-FFF2-40B4-BE49-F238E27FC236}">
                  <a16:creationId xmlns:a16="http://schemas.microsoft.com/office/drawing/2014/main" id="{EA845518-0A23-4FC6-B11D-0908D32EBA2D}"/>
                </a:ext>
              </a:extLst>
            </p:cNvPr>
            <p:cNvGraphicFramePr>
              <a:graphicFrameLocks noChangeAspect="1"/>
            </p:cNvGraphicFramePr>
            <p:nvPr/>
          </p:nvGraphicFramePr>
          <p:xfrm>
            <a:off x="3456" y="1560"/>
            <a:ext cx="672" cy="408"/>
          </p:xfrm>
          <a:graphic>
            <a:graphicData uri="http://schemas.openxmlformats.org/presentationml/2006/ole">
              <mc:AlternateContent xmlns:mc="http://schemas.openxmlformats.org/markup-compatibility/2006">
                <mc:Choice xmlns:v="urn:schemas-microsoft-com:vml" Requires="v">
                  <p:oleObj spid="_x0000_s160769" name="Equation" r:id="rId4" imgW="1320480" imgH="799920" progId="Equation.3">
                    <p:embed/>
                  </p:oleObj>
                </mc:Choice>
                <mc:Fallback>
                  <p:oleObj name="Equation" r:id="rId4" imgW="1320480" imgH="799920" progId="Equation.3">
                    <p:embed/>
                    <p:pic>
                      <p:nvPicPr>
                        <p:cNvPr id="529415" name="Object 7">
                          <a:extLst>
                            <a:ext uri="{FF2B5EF4-FFF2-40B4-BE49-F238E27FC236}">
                              <a16:creationId xmlns:a16="http://schemas.microsoft.com/office/drawing/2014/main" id="{EA845518-0A23-4FC6-B11D-0908D32EB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560"/>
                          <a:ext cx="67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0B584D50-F946-4BD0-AA70-FDDBEA785C87}"/>
              </a:ext>
            </a:extLst>
          </p:cNvPr>
          <p:cNvSpPr>
            <a:spLocks noGrp="1"/>
          </p:cNvSpPr>
          <p:nvPr>
            <p:ph type="ftr" sz="quarter" idx="10"/>
          </p:nvPr>
        </p:nvSpPr>
        <p:spPr/>
        <p:txBody>
          <a:bodyPr/>
          <a:lstStyle/>
          <a:p>
            <a:r>
              <a:rPr lang="en-US" altLang="en-US"/>
              <a:t>CH8 Operational Amplifier as A Black Box</a:t>
            </a:r>
          </a:p>
        </p:txBody>
      </p:sp>
      <p:sp>
        <p:nvSpPr>
          <p:cNvPr id="13" name="Slide Number Placeholder 6">
            <a:extLst>
              <a:ext uri="{FF2B5EF4-FFF2-40B4-BE49-F238E27FC236}">
                <a16:creationId xmlns:a16="http://schemas.microsoft.com/office/drawing/2014/main" id="{665B06F8-538F-4361-92ED-6A8B5CD95AF6}"/>
              </a:ext>
            </a:extLst>
          </p:cNvPr>
          <p:cNvSpPr>
            <a:spLocks noGrp="1"/>
          </p:cNvSpPr>
          <p:nvPr>
            <p:ph type="sldNum" sz="quarter" idx="11"/>
          </p:nvPr>
        </p:nvSpPr>
        <p:spPr/>
        <p:txBody>
          <a:bodyPr/>
          <a:lstStyle/>
          <a:p>
            <a:fld id="{B06961C5-BDCC-455D-91EC-5A96B052C7F2}" type="slidenum">
              <a:rPr lang="en-US" altLang="en-US"/>
              <a:pPr/>
              <a:t>363</a:t>
            </a:fld>
            <a:endParaRPr lang="en-US" altLang="en-US"/>
          </a:p>
        </p:txBody>
      </p:sp>
      <p:sp>
        <p:nvSpPr>
          <p:cNvPr id="530434" name="Rectangle 2">
            <a:extLst>
              <a:ext uri="{FF2B5EF4-FFF2-40B4-BE49-F238E27FC236}">
                <a16:creationId xmlns:a16="http://schemas.microsoft.com/office/drawing/2014/main" id="{24E8C14C-F142-474F-9D37-CEA6C2088082}"/>
              </a:ext>
            </a:extLst>
          </p:cNvPr>
          <p:cNvSpPr>
            <a:spLocks noGrp="1" noChangeArrowheads="1"/>
          </p:cNvSpPr>
          <p:nvPr>
            <p:ph type="title"/>
          </p:nvPr>
        </p:nvSpPr>
        <p:spPr/>
        <p:txBody>
          <a:bodyPr/>
          <a:lstStyle/>
          <a:p>
            <a:r>
              <a:rPr lang="en-US" altLang="en-US"/>
              <a:t>Integrator</a:t>
            </a:r>
          </a:p>
        </p:txBody>
      </p:sp>
      <p:grpSp>
        <p:nvGrpSpPr>
          <p:cNvPr id="530454" name="Group 22">
            <a:extLst>
              <a:ext uri="{FF2B5EF4-FFF2-40B4-BE49-F238E27FC236}">
                <a16:creationId xmlns:a16="http://schemas.microsoft.com/office/drawing/2014/main" id="{B955B30D-9633-4643-AB1E-0BBBAD40F9B1}"/>
              </a:ext>
            </a:extLst>
          </p:cNvPr>
          <p:cNvGrpSpPr>
            <a:grpSpLocks/>
          </p:cNvGrpSpPr>
          <p:nvPr/>
        </p:nvGrpSpPr>
        <p:grpSpPr bwMode="auto">
          <a:xfrm>
            <a:off x="1371600" y="4800600"/>
            <a:ext cx="1981200" cy="990600"/>
            <a:chOff x="1152" y="3024"/>
            <a:chExt cx="1248" cy="624"/>
          </a:xfrm>
        </p:grpSpPr>
        <p:sp>
          <p:nvSpPr>
            <p:cNvPr id="530442" name="AutoShape 10">
              <a:extLst>
                <a:ext uri="{FF2B5EF4-FFF2-40B4-BE49-F238E27FC236}">
                  <a16:creationId xmlns:a16="http://schemas.microsoft.com/office/drawing/2014/main" id="{E495E3A8-062B-46C4-90CB-D0DD422D8450}"/>
                </a:ext>
              </a:extLst>
            </p:cNvPr>
            <p:cNvSpPr>
              <a:spLocks noChangeArrowheads="1"/>
            </p:cNvSpPr>
            <p:nvPr/>
          </p:nvSpPr>
          <p:spPr bwMode="auto">
            <a:xfrm>
              <a:off x="1152" y="3024"/>
              <a:ext cx="1248"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0438" name="Object 6">
              <a:extLst>
                <a:ext uri="{FF2B5EF4-FFF2-40B4-BE49-F238E27FC236}">
                  <a16:creationId xmlns:a16="http://schemas.microsoft.com/office/drawing/2014/main" id="{75ED7860-0FA0-4C95-96B6-259981258332}"/>
                </a:ext>
              </a:extLst>
            </p:cNvPr>
            <p:cNvGraphicFramePr>
              <a:graphicFrameLocks noChangeAspect="1"/>
            </p:cNvGraphicFramePr>
            <p:nvPr/>
          </p:nvGraphicFramePr>
          <p:xfrm>
            <a:off x="1248" y="3072"/>
            <a:ext cx="1109" cy="533"/>
          </p:xfrm>
          <a:graphic>
            <a:graphicData uri="http://schemas.openxmlformats.org/presentationml/2006/ole">
              <mc:AlternateContent xmlns:mc="http://schemas.openxmlformats.org/markup-compatibility/2006">
                <mc:Choice xmlns:v="urn:schemas-microsoft-com:vml" Requires="v">
                  <p:oleObj spid="_x0000_s161793" name="Equation" r:id="rId4" imgW="1663560" imgH="799920" progId="Equation.3">
                    <p:embed/>
                  </p:oleObj>
                </mc:Choice>
                <mc:Fallback>
                  <p:oleObj name="Equation" r:id="rId4" imgW="1663560" imgH="799920" progId="Equation.3">
                    <p:embed/>
                    <p:pic>
                      <p:nvPicPr>
                        <p:cNvPr id="530438" name="Object 6">
                          <a:extLst>
                            <a:ext uri="{FF2B5EF4-FFF2-40B4-BE49-F238E27FC236}">
                              <a16:creationId xmlns:a16="http://schemas.microsoft.com/office/drawing/2014/main" id="{75ED7860-0FA0-4C95-96B6-259981258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3072"/>
                          <a:ext cx="1109" cy="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0444" name="Group 12">
            <a:extLst>
              <a:ext uri="{FF2B5EF4-FFF2-40B4-BE49-F238E27FC236}">
                <a16:creationId xmlns:a16="http://schemas.microsoft.com/office/drawing/2014/main" id="{7C523A4C-1012-4492-94AF-0855561F27FB}"/>
              </a:ext>
            </a:extLst>
          </p:cNvPr>
          <p:cNvGrpSpPr>
            <a:grpSpLocks/>
          </p:cNvGrpSpPr>
          <p:nvPr/>
        </p:nvGrpSpPr>
        <p:grpSpPr bwMode="auto">
          <a:xfrm>
            <a:off x="5257800" y="4724400"/>
            <a:ext cx="3505200" cy="1066800"/>
            <a:chOff x="3168" y="2304"/>
            <a:chExt cx="1584" cy="480"/>
          </a:xfrm>
        </p:grpSpPr>
        <p:sp>
          <p:nvSpPr>
            <p:cNvPr id="530443" name="AutoShape 11">
              <a:extLst>
                <a:ext uri="{FF2B5EF4-FFF2-40B4-BE49-F238E27FC236}">
                  <a16:creationId xmlns:a16="http://schemas.microsoft.com/office/drawing/2014/main" id="{D51E00DE-DDAC-4A05-8B95-3C2E1EA0F2A4}"/>
                </a:ext>
              </a:extLst>
            </p:cNvPr>
            <p:cNvSpPr>
              <a:spLocks noChangeArrowheads="1"/>
            </p:cNvSpPr>
            <p:nvPr/>
          </p:nvSpPr>
          <p:spPr bwMode="auto">
            <a:xfrm>
              <a:off x="3168" y="2304"/>
              <a:ext cx="1584"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0439" name="Object 7">
              <a:extLst>
                <a:ext uri="{FF2B5EF4-FFF2-40B4-BE49-F238E27FC236}">
                  <a16:creationId xmlns:a16="http://schemas.microsoft.com/office/drawing/2014/main" id="{C4BA9A53-DCC7-47F5-9798-D21D4E4A71EF}"/>
                </a:ext>
              </a:extLst>
            </p:cNvPr>
            <p:cNvGraphicFramePr>
              <a:graphicFrameLocks noChangeAspect="1"/>
            </p:cNvGraphicFramePr>
            <p:nvPr/>
          </p:nvGraphicFramePr>
          <p:xfrm>
            <a:off x="3264" y="2304"/>
            <a:ext cx="1359" cy="463"/>
          </p:xfrm>
          <a:graphic>
            <a:graphicData uri="http://schemas.openxmlformats.org/presentationml/2006/ole">
              <mc:AlternateContent xmlns:mc="http://schemas.openxmlformats.org/markup-compatibility/2006">
                <mc:Choice xmlns:v="urn:schemas-microsoft-com:vml" Requires="v">
                  <p:oleObj spid="_x0000_s161794" name="Equation" r:id="rId6" imgW="2349360" imgH="799920" progId="Equation.3">
                    <p:embed/>
                  </p:oleObj>
                </mc:Choice>
                <mc:Fallback>
                  <p:oleObj name="Equation" r:id="rId6" imgW="2349360" imgH="799920" progId="Equation.3">
                    <p:embed/>
                    <p:pic>
                      <p:nvPicPr>
                        <p:cNvPr id="530439" name="Object 7">
                          <a:extLst>
                            <a:ext uri="{FF2B5EF4-FFF2-40B4-BE49-F238E27FC236}">
                              <a16:creationId xmlns:a16="http://schemas.microsoft.com/office/drawing/2014/main" id="{C4BA9A53-DCC7-47F5-9798-D21D4E4A71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2304"/>
                          <a:ext cx="1359"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0455" name="Group 23">
            <a:extLst>
              <a:ext uri="{FF2B5EF4-FFF2-40B4-BE49-F238E27FC236}">
                <a16:creationId xmlns:a16="http://schemas.microsoft.com/office/drawing/2014/main" id="{203C43E2-3256-47C1-8460-20691D6E5944}"/>
              </a:ext>
            </a:extLst>
          </p:cNvPr>
          <p:cNvGrpSpPr>
            <a:grpSpLocks/>
          </p:cNvGrpSpPr>
          <p:nvPr/>
        </p:nvGrpSpPr>
        <p:grpSpPr bwMode="auto">
          <a:xfrm>
            <a:off x="25400" y="1600200"/>
            <a:ext cx="9118600" cy="2886075"/>
            <a:chOff x="16" y="1008"/>
            <a:chExt cx="5744" cy="1818"/>
          </a:xfrm>
        </p:grpSpPr>
        <p:pic>
          <p:nvPicPr>
            <p:cNvPr id="530451" name="Picture 19">
              <a:extLst>
                <a:ext uri="{FF2B5EF4-FFF2-40B4-BE49-F238E27FC236}">
                  <a16:creationId xmlns:a16="http://schemas.microsoft.com/office/drawing/2014/main" id="{5D794524-5DE5-4B9F-85CB-2B2339FDC8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 y="1056"/>
              <a:ext cx="3216" cy="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453" name="Picture 21">
              <a:extLst>
                <a:ext uri="{FF2B5EF4-FFF2-40B4-BE49-F238E27FC236}">
                  <a16:creationId xmlns:a16="http://schemas.microsoft.com/office/drawing/2014/main" id="{DB88332F-DEC1-429B-A403-39FF8CA3E4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2" y="1008"/>
              <a:ext cx="2448" cy="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B35B8ED9-BAB1-46FA-8E9C-93AA4D2C537C}"/>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F9DA4C91-0956-49C3-8531-5CDB102873AB}"/>
              </a:ext>
            </a:extLst>
          </p:cNvPr>
          <p:cNvSpPr>
            <a:spLocks noGrp="1"/>
          </p:cNvSpPr>
          <p:nvPr>
            <p:ph type="sldNum" sz="quarter" idx="11"/>
          </p:nvPr>
        </p:nvSpPr>
        <p:spPr/>
        <p:txBody>
          <a:bodyPr/>
          <a:lstStyle/>
          <a:p>
            <a:fld id="{088A749D-CC3A-4B58-B28A-B36C38EE9C71}" type="slidenum">
              <a:rPr lang="en-US" altLang="en-US"/>
              <a:pPr/>
              <a:t>364</a:t>
            </a:fld>
            <a:endParaRPr lang="en-US" altLang="en-US"/>
          </a:p>
        </p:txBody>
      </p:sp>
      <p:sp>
        <p:nvSpPr>
          <p:cNvPr id="532482" name="Rectangle 2">
            <a:extLst>
              <a:ext uri="{FF2B5EF4-FFF2-40B4-BE49-F238E27FC236}">
                <a16:creationId xmlns:a16="http://schemas.microsoft.com/office/drawing/2014/main" id="{9D8BBB7A-6AD2-4FF5-ADC7-2AD748987312}"/>
              </a:ext>
            </a:extLst>
          </p:cNvPr>
          <p:cNvSpPr>
            <a:spLocks noGrp="1" noChangeArrowheads="1"/>
          </p:cNvSpPr>
          <p:nvPr>
            <p:ph type="title"/>
          </p:nvPr>
        </p:nvSpPr>
        <p:spPr/>
        <p:txBody>
          <a:bodyPr/>
          <a:lstStyle/>
          <a:p>
            <a:r>
              <a:rPr lang="en-US" altLang="en-US"/>
              <a:t>Integrator with Pulse Input</a:t>
            </a:r>
          </a:p>
        </p:txBody>
      </p:sp>
      <p:grpSp>
        <p:nvGrpSpPr>
          <p:cNvPr id="532494" name="Group 14">
            <a:extLst>
              <a:ext uri="{FF2B5EF4-FFF2-40B4-BE49-F238E27FC236}">
                <a16:creationId xmlns:a16="http://schemas.microsoft.com/office/drawing/2014/main" id="{336CFB2E-C0A6-49CD-914A-479A77A96463}"/>
              </a:ext>
            </a:extLst>
          </p:cNvPr>
          <p:cNvGrpSpPr>
            <a:grpSpLocks/>
          </p:cNvGrpSpPr>
          <p:nvPr/>
        </p:nvGrpSpPr>
        <p:grpSpPr bwMode="auto">
          <a:xfrm>
            <a:off x="1600200" y="4953000"/>
            <a:ext cx="5791200" cy="990600"/>
            <a:chOff x="1216" y="3312"/>
            <a:chExt cx="3344" cy="490"/>
          </a:xfrm>
        </p:grpSpPr>
        <p:sp>
          <p:nvSpPr>
            <p:cNvPr id="532490" name="AutoShape 10">
              <a:extLst>
                <a:ext uri="{FF2B5EF4-FFF2-40B4-BE49-F238E27FC236}">
                  <a16:creationId xmlns:a16="http://schemas.microsoft.com/office/drawing/2014/main" id="{6251BB4D-85EF-49FC-90B1-390F523B728C}"/>
                </a:ext>
              </a:extLst>
            </p:cNvPr>
            <p:cNvSpPr>
              <a:spLocks noChangeArrowheads="1"/>
            </p:cNvSpPr>
            <p:nvPr/>
          </p:nvSpPr>
          <p:spPr bwMode="auto">
            <a:xfrm>
              <a:off x="1216" y="3312"/>
              <a:ext cx="3344"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2487" name="Object 7">
              <a:extLst>
                <a:ext uri="{FF2B5EF4-FFF2-40B4-BE49-F238E27FC236}">
                  <a16:creationId xmlns:a16="http://schemas.microsoft.com/office/drawing/2014/main" id="{BEA76544-0C0E-4148-BA9D-FA4B58FE4820}"/>
                </a:ext>
              </a:extLst>
            </p:cNvPr>
            <p:cNvGraphicFramePr>
              <a:graphicFrameLocks noChangeAspect="1"/>
            </p:cNvGraphicFramePr>
            <p:nvPr/>
          </p:nvGraphicFramePr>
          <p:xfrm>
            <a:off x="1392" y="3312"/>
            <a:ext cx="2180" cy="490"/>
          </p:xfrm>
          <a:graphic>
            <a:graphicData uri="http://schemas.openxmlformats.org/presentationml/2006/ole">
              <mc:AlternateContent xmlns:mc="http://schemas.openxmlformats.org/markup-compatibility/2006">
                <mc:Choice xmlns:v="urn:schemas-microsoft-com:vml" Requires="v">
                  <p:oleObj spid="_x0000_s162817" name="Equation" r:id="rId3" imgW="3555720" imgH="799920" progId="Equation.3">
                    <p:embed/>
                  </p:oleObj>
                </mc:Choice>
                <mc:Fallback>
                  <p:oleObj name="Equation" r:id="rId3" imgW="3555720" imgH="799920" progId="Equation.3">
                    <p:embed/>
                    <p:pic>
                      <p:nvPicPr>
                        <p:cNvPr id="532487" name="Object 7">
                          <a:extLst>
                            <a:ext uri="{FF2B5EF4-FFF2-40B4-BE49-F238E27FC236}">
                              <a16:creationId xmlns:a16="http://schemas.microsoft.com/office/drawing/2014/main" id="{BEA76544-0C0E-4148-BA9D-FA4B58FE4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312"/>
                          <a:ext cx="2180"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489" name="Object 9">
              <a:extLst>
                <a:ext uri="{FF2B5EF4-FFF2-40B4-BE49-F238E27FC236}">
                  <a16:creationId xmlns:a16="http://schemas.microsoft.com/office/drawing/2014/main" id="{C205B2D0-E211-4C25-85EF-80C1B6E37E4C}"/>
                </a:ext>
              </a:extLst>
            </p:cNvPr>
            <p:cNvGraphicFramePr>
              <a:graphicFrameLocks noChangeAspect="1"/>
            </p:cNvGraphicFramePr>
            <p:nvPr/>
          </p:nvGraphicFramePr>
          <p:xfrm>
            <a:off x="3616" y="3408"/>
            <a:ext cx="679" cy="233"/>
          </p:xfrm>
          <a:graphic>
            <a:graphicData uri="http://schemas.openxmlformats.org/presentationml/2006/ole">
              <mc:AlternateContent xmlns:mc="http://schemas.openxmlformats.org/markup-compatibility/2006">
                <mc:Choice xmlns:v="urn:schemas-microsoft-com:vml" Requires="v">
                  <p:oleObj spid="_x0000_s162818" name="Equation" r:id="rId5" imgW="1104840" imgH="380880" progId="Equation.3">
                    <p:embed/>
                  </p:oleObj>
                </mc:Choice>
                <mc:Fallback>
                  <p:oleObj name="Equation" r:id="rId5" imgW="1104840" imgH="380880" progId="Equation.3">
                    <p:embed/>
                    <p:pic>
                      <p:nvPicPr>
                        <p:cNvPr id="532489" name="Object 9">
                          <a:extLst>
                            <a:ext uri="{FF2B5EF4-FFF2-40B4-BE49-F238E27FC236}">
                              <a16:creationId xmlns:a16="http://schemas.microsoft.com/office/drawing/2014/main" id="{C205B2D0-E211-4C25-85EF-80C1B6E37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 y="3408"/>
                          <a:ext cx="67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32493" name="Picture 13">
            <a:extLst>
              <a:ext uri="{FF2B5EF4-FFF2-40B4-BE49-F238E27FC236}">
                <a16:creationId xmlns:a16="http://schemas.microsoft.com/office/drawing/2014/main" id="{221CC832-B624-4CB1-82BA-375FBCE96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524000"/>
            <a:ext cx="87630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4DDD3C0-F610-43B9-AB85-E22FE9158999}"/>
              </a:ext>
            </a:extLst>
          </p:cNvPr>
          <p:cNvSpPr>
            <a:spLocks noGrp="1"/>
          </p:cNvSpPr>
          <p:nvPr>
            <p:ph type="ftr" sz="quarter" idx="10"/>
          </p:nvPr>
        </p:nvSpPr>
        <p:spPr/>
        <p:txBody>
          <a:bodyPr/>
          <a:lstStyle/>
          <a:p>
            <a:r>
              <a:rPr lang="en-US" altLang="en-US"/>
              <a:t>CH8 Operational Amplifier as A Black Box</a:t>
            </a:r>
          </a:p>
        </p:txBody>
      </p:sp>
      <p:sp>
        <p:nvSpPr>
          <p:cNvPr id="8" name="Slide Number Placeholder 5">
            <a:extLst>
              <a:ext uri="{FF2B5EF4-FFF2-40B4-BE49-F238E27FC236}">
                <a16:creationId xmlns:a16="http://schemas.microsoft.com/office/drawing/2014/main" id="{1DEFE1FF-0EE9-41CA-9FDE-FF099EF4A6DA}"/>
              </a:ext>
            </a:extLst>
          </p:cNvPr>
          <p:cNvSpPr>
            <a:spLocks noGrp="1"/>
          </p:cNvSpPr>
          <p:nvPr>
            <p:ph type="sldNum" sz="quarter" idx="11"/>
          </p:nvPr>
        </p:nvSpPr>
        <p:spPr/>
        <p:txBody>
          <a:bodyPr/>
          <a:lstStyle/>
          <a:p>
            <a:fld id="{A3904749-DC33-42CB-AD20-DC56492D024E}" type="slidenum">
              <a:rPr lang="en-US" altLang="en-US"/>
              <a:pPr/>
              <a:t>365</a:t>
            </a:fld>
            <a:endParaRPr lang="en-US" altLang="en-US"/>
          </a:p>
        </p:txBody>
      </p:sp>
      <p:sp>
        <p:nvSpPr>
          <p:cNvPr id="533506" name="Rectangle 2">
            <a:extLst>
              <a:ext uri="{FF2B5EF4-FFF2-40B4-BE49-F238E27FC236}">
                <a16:creationId xmlns:a16="http://schemas.microsoft.com/office/drawing/2014/main" id="{1763B40A-80E0-4295-AB00-4F1077EC49A2}"/>
              </a:ext>
            </a:extLst>
          </p:cNvPr>
          <p:cNvSpPr>
            <a:spLocks noGrp="1" noChangeArrowheads="1"/>
          </p:cNvSpPr>
          <p:nvPr>
            <p:ph type="title"/>
          </p:nvPr>
        </p:nvSpPr>
        <p:spPr/>
        <p:txBody>
          <a:bodyPr/>
          <a:lstStyle/>
          <a:p>
            <a:r>
              <a:rPr lang="en-US" altLang="en-US"/>
              <a:t>Comparison of Integrator and RC Lowpass Filter</a:t>
            </a:r>
          </a:p>
        </p:txBody>
      </p:sp>
      <p:sp>
        <p:nvSpPr>
          <p:cNvPr id="533507" name="Rectangle 3">
            <a:extLst>
              <a:ext uri="{FF2B5EF4-FFF2-40B4-BE49-F238E27FC236}">
                <a16:creationId xmlns:a16="http://schemas.microsoft.com/office/drawing/2014/main" id="{2A0251A8-795E-41B8-99B0-666C35E0F333}"/>
              </a:ext>
            </a:extLst>
          </p:cNvPr>
          <p:cNvSpPr>
            <a:spLocks noGrp="1" noChangeArrowheads="1"/>
          </p:cNvSpPr>
          <p:nvPr>
            <p:ph type="body" sz="half" idx="1"/>
          </p:nvPr>
        </p:nvSpPr>
        <p:spPr>
          <a:xfrm>
            <a:off x="685800" y="5029200"/>
            <a:ext cx="7772400" cy="1273175"/>
          </a:xfrm>
          <a:ln/>
        </p:spPr>
        <p:txBody>
          <a:bodyPr/>
          <a:lstStyle/>
          <a:p>
            <a:pPr>
              <a:lnSpc>
                <a:spcPct val="90000"/>
              </a:lnSpc>
            </a:pPr>
            <a:r>
              <a:rPr lang="en-US" altLang="en-US"/>
              <a:t>The RC low-pass filter is actually a “passive” approximation to an integrator.</a:t>
            </a:r>
          </a:p>
          <a:p>
            <a:pPr>
              <a:lnSpc>
                <a:spcPct val="90000"/>
              </a:lnSpc>
            </a:pPr>
            <a:r>
              <a:rPr lang="en-US" altLang="en-US"/>
              <a:t>With the RC time constant large enough, the RC filter output approaches a ramp.</a:t>
            </a:r>
          </a:p>
        </p:txBody>
      </p:sp>
      <p:grpSp>
        <p:nvGrpSpPr>
          <p:cNvPr id="533513" name="Group 9">
            <a:extLst>
              <a:ext uri="{FF2B5EF4-FFF2-40B4-BE49-F238E27FC236}">
                <a16:creationId xmlns:a16="http://schemas.microsoft.com/office/drawing/2014/main" id="{22074E06-DE43-4D89-A9F2-5823A7F44E85}"/>
              </a:ext>
            </a:extLst>
          </p:cNvPr>
          <p:cNvGrpSpPr>
            <a:grpSpLocks/>
          </p:cNvGrpSpPr>
          <p:nvPr/>
        </p:nvGrpSpPr>
        <p:grpSpPr bwMode="auto">
          <a:xfrm>
            <a:off x="1752600" y="990600"/>
            <a:ext cx="6324600" cy="3810000"/>
            <a:chOff x="1104" y="672"/>
            <a:chExt cx="3666" cy="2077"/>
          </a:xfrm>
        </p:grpSpPr>
        <p:pic>
          <p:nvPicPr>
            <p:cNvPr id="533511" name="Picture 7">
              <a:extLst>
                <a:ext uri="{FF2B5EF4-FFF2-40B4-BE49-F238E27FC236}">
                  <a16:creationId xmlns:a16="http://schemas.microsoft.com/office/drawing/2014/main" id="{28A6140E-A60F-4F7E-83CB-021A9F7A9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672"/>
              <a:ext cx="3666"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512" name="Picture 8">
              <a:extLst>
                <a:ext uri="{FF2B5EF4-FFF2-40B4-BE49-F238E27FC236}">
                  <a16:creationId xmlns:a16="http://schemas.microsoft.com/office/drawing/2014/main" id="{9E4F799F-3619-460F-9EB9-FC6440A09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728"/>
              <a:ext cx="3264" cy="1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2FC828AA-7E90-469E-BD9D-D8B4B3AB4C5B}"/>
              </a:ext>
            </a:extLst>
          </p:cNvPr>
          <p:cNvSpPr>
            <a:spLocks noGrp="1"/>
          </p:cNvSpPr>
          <p:nvPr>
            <p:ph type="ftr" sz="quarter" idx="10"/>
          </p:nvPr>
        </p:nvSpPr>
        <p:spPr/>
        <p:txBody>
          <a:bodyPr/>
          <a:lstStyle/>
          <a:p>
            <a:r>
              <a:rPr lang="en-US" altLang="en-US"/>
              <a:t>CH8 Operational Amplifier as A Black Box</a:t>
            </a:r>
          </a:p>
        </p:txBody>
      </p:sp>
      <p:sp>
        <p:nvSpPr>
          <p:cNvPr id="12" name="Slide Number Placeholder 6">
            <a:extLst>
              <a:ext uri="{FF2B5EF4-FFF2-40B4-BE49-F238E27FC236}">
                <a16:creationId xmlns:a16="http://schemas.microsoft.com/office/drawing/2014/main" id="{62970FF9-2B97-4591-A217-28E1E6E3FBB4}"/>
              </a:ext>
            </a:extLst>
          </p:cNvPr>
          <p:cNvSpPr>
            <a:spLocks noGrp="1"/>
          </p:cNvSpPr>
          <p:nvPr>
            <p:ph type="sldNum" sz="quarter" idx="11"/>
          </p:nvPr>
        </p:nvSpPr>
        <p:spPr/>
        <p:txBody>
          <a:bodyPr/>
          <a:lstStyle/>
          <a:p>
            <a:fld id="{B7C817B8-116D-41E2-B585-7883CCCB13AE}" type="slidenum">
              <a:rPr lang="en-US" altLang="en-US"/>
              <a:pPr/>
              <a:t>366</a:t>
            </a:fld>
            <a:endParaRPr lang="en-US" altLang="en-US"/>
          </a:p>
        </p:txBody>
      </p:sp>
      <p:sp>
        <p:nvSpPr>
          <p:cNvPr id="535554" name="Rectangle 2">
            <a:extLst>
              <a:ext uri="{FF2B5EF4-FFF2-40B4-BE49-F238E27FC236}">
                <a16:creationId xmlns:a16="http://schemas.microsoft.com/office/drawing/2014/main" id="{005C01D9-E778-4233-83D8-F3ADB52B1F56}"/>
              </a:ext>
            </a:extLst>
          </p:cNvPr>
          <p:cNvSpPr>
            <a:spLocks noGrp="1" noChangeArrowheads="1"/>
          </p:cNvSpPr>
          <p:nvPr>
            <p:ph type="title"/>
          </p:nvPr>
        </p:nvSpPr>
        <p:spPr/>
        <p:txBody>
          <a:bodyPr/>
          <a:lstStyle/>
          <a:p>
            <a:r>
              <a:rPr lang="en-US" altLang="en-US"/>
              <a:t>Lossy Integrator</a:t>
            </a:r>
          </a:p>
        </p:txBody>
      </p:sp>
      <p:sp>
        <p:nvSpPr>
          <p:cNvPr id="535555" name="Rectangle 3">
            <a:extLst>
              <a:ext uri="{FF2B5EF4-FFF2-40B4-BE49-F238E27FC236}">
                <a16:creationId xmlns:a16="http://schemas.microsoft.com/office/drawing/2014/main" id="{F6234CAF-B257-442E-8142-21729DBD58E2}"/>
              </a:ext>
            </a:extLst>
          </p:cNvPr>
          <p:cNvSpPr>
            <a:spLocks noGrp="1" noChangeArrowheads="1"/>
          </p:cNvSpPr>
          <p:nvPr>
            <p:ph type="body" sz="half" idx="1"/>
          </p:nvPr>
        </p:nvSpPr>
        <p:spPr>
          <a:xfrm>
            <a:off x="685800" y="4724400"/>
            <a:ext cx="7772400" cy="1752600"/>
          </a:xfrm>
          <a:ln/>
        </p:spPr>
        <p:txBody>
          <a:bodyPr/>
          <a:lstStyle/>
          <a:p>
            <a:r>
              <a:rPr lang="en-US" altLang="en-US"/>
              <a:t>When finite op amp gain is considered, the integrator becomes lossy as the pole moves from the origin to -1/[(1+A</a:t>
            </a:r>
            <a:r>
              <a:rPr lang="en-US" altLang="en-US" baseline="-25000"/>
              <a:t>0</a:t>
            </a:r>
            <a:r>
              <a:rPr lang="en-US" altLang="en-US"/>
              <a:t>)R</a:t>
            </a:r>
            <a:r>
              <a:rPr lang="en-US" altLang="en-US" baseline="-25000"/>
              <a:t>1</a:t>
            </a:r>
            <a:r>
              <a:rPr lang="en-US" altLang="en-US"/>
              <a:t>C</a:t>
            </a:r>
            <a:r>
              <a:rPr lang="en-US" altLang="en-US" baseline="-25000"/>
              <a:t>1</a:t>
            </a:r>
            <a:r>
              <a:rPr lang="en-US" altLang="en-US"/>
              <a:t>].</a:t>
            </a:r>
          </a:p>
          <a:p>
            <a:r>
              <a:rPr lang="en-US" altLang="en-US"/>
              <a:t>It can be approximated as an RC circuit with C boosted by a factor of A</a:t>
            </a:r>
            <a:r>
              <a:rPr lang="en-US" altLang="en-US" baseline="-25000"/>
              <a:t>0</a:t>
            </a:r>
            <a:r>
              <a:rPr lang="en-US" altLang="en-US"/>
              <a:t>+1.</a:t>
            </a:r>
          </a:p>
        </p:txBody>
      </p:sp>
      <p:grpSp>
        <p:nvGrpSpPr>
          <p:cNvPr id="535574" name="Group 22">
            <a:extLst>
              <a:ext uri="{FF2B5EF4-FFF2-40B4-BE49-F238E27FC236}">
                <a16:creationId xmlns:a16="http://schemas.microsoft.com/office/drawing/2014/main" id="{417D75F4-680D-41C2-90C9-DE26517D497A}"/>
              </a:ext>
            </a:extLst>
          </p:cNvPr>
          <p:cNvGrpSpPr>
            <a:grpSpLocks/>
          </p:cNvGrpSpPr>
          <p:nvPr/>
        </p:nvGrpSpPr>
        <p:grpSpPr bwMode="auto">
          <a:xfrm>
            <a:off x="228600" y="990600"/>
            <a:ext cx="8458200" cy="2286000"/>
            <a:chOff x="144" y="624"/>
            <a:chExt cx="5328" cy="1440"/>
          </a:xfrm>
        </p:grpSpPr>
        <p:sp>
          <p:nvSpPr>
            <p:cNvPr id="535569" name="AutoShape 17">
              <a:extLst>
                <a:ext uri="{FF2B5EF4-FFF2-40B4-BE49-F238E27FC236}">
                  <a16:creationId xmlns:a16="http://schemas.microsoft.com/office/drawing/2014/main" id="{DF2110DA-8688-4300-B2E2-4D6A9DDBC5D1}"/>
                </a:ext>
              </a:extLst>
            </p:cNvPr>
            <p:cNvSpPr>
              <a:spLocks noChangeArrowheads="1"/>
            </p:cNvSpPr>
            <p:nvPr/>
          </p:nvSpPr>
          <p:spPr bwMode="auto">
            <a:xfrm>
              <a:off x="2764" y="1254"/>
              <a:ext cx="504" cy="172"/>
            </a:xfrm>
            <a:prstGeom prst="rightArrow">
              <a:avLst>
                <a:gd name="adj1" fmla="val 50000"/>
                <a:gd name="adj2" fmla="val 73256"/>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2A2AE9"/>
                </a:solidFill>
              </a:endParaRPr>
            </a:p>
          </p:txBody>
        </p:sp>
        <p:pic>
          <p:nvPicPr>
            <p:cNvPr id="535571" name="Picture 19">
              <a:extLst>
                <a:ext uri="{FF2B5EF4-FFF2-40B4-BE49-F238E27FC236}">
                  <a16:creationId xmlns:a16="http://schemas.microsoft.com/office/drawing/2014/main" id="{C1CB8923-173F-4B35-970F-3EA0D3BBB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624"/>
              <a:ext cx="2412"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5572" name="Picture 20">
              <a:extLst>
                <a:ext uri="{FF2B5EF4-FFF2-40B4-BE49-F238E27FC236}">
                  <a16:creationId xmlns:a16="http://schemas.microsoft.com/office/drawing/2014/main" id="{E45A4245-FB1B-412B-BD89-9498D7D76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 y="911"/>
              <a:ext cx="1902"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5564" name="Group 12">
            <a:extLst>
              <a:ext uri="{FF2B5EF4-FFF2-40B4-BE49-F238E27FC236}">
                <a16:creationId xmlns:a16="http://schemas.microsoft.com/office/drawing/2014/main" id="{CDB003D5-B079-41E6-AFAB-D670BCA584EA}"/>
              </a:ext>
            </a:extLst>
          </p:cNvPr>
          <p:cNvGrpSpPr>
            <a:grpSpLocks/>
          </p:cNvGrpSpPr>
          <p:nvPr/>
        </p:nvGrpSpPr>
        <p:grpSpPr bwMode="auto">
          <a:xfrm>
            <a:off x="2895600" y="2971800"/>
            <a:ext cx="3581400" cy="1600200"/>
            <a:chOff x="1968" y="2016"/>
            <a:chExt cx="1536" cy="624"/>
          </a:xfrm>
        </p:grpSpPr>
        <p:sp>
          <p:nvSpPr>
            <p:cNvPr id="535563" name="AutoShape 11">
              <a:extLst>
                <a:ext uri="{FF2B5EF4-FFF2-40B4-BE49-F238E27FC236}">
                  <a16:creationId xmlns:a16="http://schemas.microsoft.com/office/drawing/2014/main" id="{C40D2818-E223-405A-A00D-0CA6B788B299}"/>
                </a:ext>
              </a:extLst>
            </p:cNvPr>
            <p:cNvSpPr>
              <a:spLocks noChangeArrowheads="1"/>
            </p:cNvSpPr>
            <p:nvPr/>
          </p:nvSpPr>
          <p:spPr bwMode="auto">
            <a:xfrm>
              <a:off x="1968" y="2016"/>
              <a:ext cx="1536"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5562" name="Object 10">
              <a:extLst>
                <a:ext uri="{FF2B5EF4-FFF2-40B4-BE49-F238E27FC236}">
                  <a16:creationId xmlns:a16="http://schemas.microsoft.com/office/drawing/2014/main" id="{33A47E57-8F64-4757-AB59-FD116CCDEF47}"/>
                </a:ext>
              </a:extLst>
            </p:cNvPr>
            <p:cNvGraphicFramePr>
              <a:graphicFrameLocks noChangeAspect="1"/>
            </p:cNvGraphicFramePr>
            <p:nvPr/>
          </p:nvGraphicFramePr>
          <p:xfrm>
            <a:off x="2112" y="2064"/>
            <a:ext cx="1296" cy="529"/>
          </p:xfrm>
          <a:graphic>
            <a:graphicData uri="http://schemas.openxmlformats.org/presentationml/2006/ole">
              <mc:AlternateContent xmlns:mc="http://schemas.openxmlformats.org/markup-compatibility/2006">
                <mc:Choice xmlns:v="urn:schemas-microsoft-com:vml" Requires="v">
                  <p:oleObj spid="_x0000_s163841" name="Equation" r:id="rId5" imgW="3047760" imgH="1244520" progId="Equation.3">
                    <p:embed/>
                  </p:oleObj>
                </mc:Choice>
                <mc:Fallback>
                  <p:oleObj name="Equation" r:id="rId5" imgW="3047760" imgH="1244520" progId="Equation.3">
                    <p:embed/>
                    <p:pic>
                      <p:nvPicPr>
                        <p:cNvPr id="535562" name="Object 10">
                          <a:extLst>
                            <a:ext uri="{FF2B5EF4-FFF2-40B4-BE49-F238E27FC236}">
                              <a16:creationId xmlns:a16="http://schemas.microsoft.com/office/drawing/2014/main" id="{33A47E57-8F64-4757-AB59-FD116CCDE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2064"/>
                          <a:ext cx="1296" cy="5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85190930-4A8F-4030-BDA9-DE85111D41E7}"/>
              </a:ext>
            </a:extLst>
          </p:cNvPr>
          <p:cNvSpPr>
            <a:spLocks noGrp="1"/>
          </p:cNvSpPr>
          <p:nvPr>
            <p:ph type="ftr" sz="quarter" idx="10"/>
          </p:nvPr>
        </p:nvSpPr>
        <p:spPr/>
        <p:txBody>
          <a:bodyPr/>
          <a:lstStyle/>
          <a:p>
            <a:r>
              <a:rPr lang="en-US" altLang="en-US"/>
              <a:t>CH8 Operational Amplifier as A Black Box</a:t>
            </a:r>
          </a:p>
        </p:txBody>
      </p:sp>
      <p:sp>
        <p:nvSpPr>
          <p:cNvPr id="13" name="Slide Number Placeholder 6">
            <a:extLst>
              <a:ext uri="{FF2B5EF4-FFF2-40B4-BE49-F238E27FC236}">
                <a16:creationId xmlns:a16="http://schemas.microsoft.com/office/drawing/2014/main" id="{0459F1B3-D0FA-4B1C-84D7-EEE10B7F7997}"/>
              </a:ext>
            </a:extLst>
          </p:cNvPr>
          <p:cNvSpPr>
            <a:spLocks noGrp="1"/>
          </p:cNvSpPr>
          <p:nvPr>
            <p:ph type="sldNum" sz="quarter" idx="11"/>
          </p:nvPr>
        </p:nvSpPr>
        <p:spPr/>
        <p:txBody>
          <a:bodyPr/>
          <a:lstStyle/>
          <a:p>
            <a:fld id="{8770D8E6-13BC-44ED-B653-59E11F4E501E}" type="slidenum">
              <a:rPr lang="en-US" altLang="en-US"/>
              <a:pPr/>
              <a:t>367</a:t>
            </a:fld>
            <a:endParaRPr lang="en-US" altLang="en-US"/>
          </a:p>
        </p:txBody>
      </p:sp>
      <p:sp>
        <p:nvSpPr>
          <p:cNvPr id="536578" name="Rectangle 2">
            <a:extLst>
              <a:ext uri="{FF2B5EF4-FFF2-40B4-BE49-F238E27FC236}">
                <a16:creationId xmlns:a16="http://schemas.microsoft.com/office/drawing/2014/main" id="{9687C168-3A87-473A-89CB-F7EC918FEEA2}"/>
              </a:ext>
            </a:extLst>
          </p:cNvPr>
          <p:cNvSpPr>
            <a:spLocks noGrp="1" noChangeArrowheads="1"/>
          </p:cNvSpPr>
          <p:nvPr>
            <p:ph type="title"/>
          </p:nvPr>
        </p:nvSpPr>
        <p:spPr/>
        <p:txBody>
          <a:bodyPr/>
          <a:lstStyle/>
          <a:p>
            <a:r>
              <a:rPr lang="en-US" altLang="en-US"/>
              <a:t>Differentiator</a:t>
            </a:r>
          </a:p>
        </p:txBody>
      </p:sp>
      <p:grpSp>
        <p:nvGrpSpPr>
          <p:cNvPr id="536600" name="Group 24">
            <a:extLst>
              <a:ext uri="{FF2B5EF4-FFF2-40B4-BE49-F238E27FC236}">
                <a16:creationId xmlns:a16="http://schemas.microsoft.com/office/drawing/2014/main" id="{AF0612F8-A499-4734-A00D-EDECFA611A4C}"/>
              </a:ext>
            </a:extLst>
          </p:cNvPr>
          <p:cNvGrpSpPr>
            <a:grpSpLocks/>
          </p:cNvGrpSpPr>
          <p:nvPr/>
        </p:nvGrpSpPr>
        <p:grpSpPr bwMode="auto">
          <a:xfrm>
            <a:off x="990600" y="4419600"/>
            <a:ext cx="2667000" cy="1143000"/>
            <a:chOff x="3360" y="2968"/>
            <a:chExt cx="1632" cy="704"/>
          </a:xfrm>
        </p:grpSpPr>
        <p:sp>
          <p:nvSpPr>
            <p:cNvPr id="536590" name="AutoShape 14">
              <a:extLst>
                <a:ext uri="{FF2B5EF4-FFF2-40B4-BE49-F238E27FC236}">
                  <a16:creationId xmlns:a16="http://schemas.microsoft.com/office/drawing/2014/main" id="{9F77F381-8363-4EB9-8459-7EE280475FF9}"/>
                </a:ext>
              </a:extLst>
            </p:cNvPr>
            <p:cNvSpPr>
              <a:spLocks noChangeArrowheads="1"/>
            </p:cNvSpPr>
            <p:nvPr/>
          </p:nvSpPr>
          <p:spPr bwMode="auto">
            <a:xfrm>
              <a:off x="3360" y="2968"/>
              <a:ext cx="1632" cy="70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6582" name="Object 6">
              <a:extLst>
                <a:ext uri="{FF2B5EF4-FFF2-40B4-BE49-F238E27FC236}">
                  <a16:creationId xmlns:a16="http://schemas.microsoft.com/office/drawing/2014/main" id="{99048F1C-4517-4B0B-B73F-F8DF9C1085B0}"/>
                </a:ext>
              </a:extLst>
            </p:cNvPr>
            <p:cNvGraphicFramePr>
              <a:graphicFrameLocks noChangeAspect="1"/>
            </p:cNvGraphicFramePr>
            <p:nvPr/>
          </p:nvGraphicFramePr>
          <p:xfrm>
            <a:off x="3504" y="3024"/>
            <a:ext cx="1408" cy="501"/>
          </p:xfrm>
          <a:graphic>
            <a:graphicData uri="http://schemas.openxmlformats.org/presentationml/2006/ole">
              <mc:AlternateContent xmlns:mc="http://schemas.openxmlformats.org/markup-compatibility/2006">
                <mc:Choice xmlns:v="urn:schemas-microsoft-com:vml" Requires="v">
                  <p:oleObj spid="_x0000_s164865" name="Equation" r:id="rId3" imgW="2031840" imgH="723600" progId="Equation.3">
                    <p:embed/>
                  </p:oleObj>
                </mc:Choice>
                <mc:Fallback>
                  <p:oleObj name="Equation" r:id="rId3" imgW="2031840" imgH="723600" progId="Equation.3">
                    <p:embed/>
                    <p:pic>
                      <p:nvPicPr>
                        <p:cNvPr id="536582" name="Object 6">
                          <a:extLst>
                            <a:ext uri="{FF2B5EF4-FFF2-40B4-BE49-F238E27FC236}">
                              <a16:creationId xmlns:a16="http://schemas.microsoft.com/office/drawing/2014/main" id="{99048F1C-4517-4B0B-B73F-F8DF9C108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3024"/>
                          <a:ext cx="1408" cy="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6599" name="Group 23">
            <a:extLst>
              <a:ext uri="{FF2B5EF4-FFF2-40B4-BE49-F238E27FC236}">
                <a16:creationId xmlns:a16="http://schemas.microsoft.com/office/drawing/2014/main" id="{C08ACC71-B696-45BE-96B5-F8CF12252301}"/>
              </a:ext>
            </a:extLst>
          </p:cNvPr>
          <p:cNvGrpSpPr>
            <a:grpSpLocks/>
          </p:cNvGrpSpPr>
          <p:nvPr/>
        </p:nvGrpSpPr>
        <p:grpSpPr bwMode="auto">
          <a:xfrm>
            <a:off x="5715000" y="4267200"/>
            <a:ext cx="3200400" cy="1333500"/>
            <a:chOff x="600" y="3000"/>
            <a:chExt cx="1704" cy="696"/>
          </a:xfrm>
        </p:grpSpPr>
        <p:sp>
          <p:nvSpPr>
            <p:cNvPr id="536588" name="AutoShape 12">
              <a:extLst>
                <a:ext uri="{FF2B5EF4-FFF2-40B4-BE49-F238E27FC236}">
                  <a16:creationId xmlns:a16="http://schemas.microsoft.com/office/drawing/2014/main" id="{E24539DD-F93F-4715-96E6-8688C3717155}"/>
                </a:ext>
              </a:extLst>
            </p:cNvPr>
            <p:cNvSpPr>
              <a:spLocks noChangeArrowheads="1"/>
            </p:cNvSpPr>
            <p:nvPr/>
          </p:nvSpPr>
          <p:spPr bwMode="auto">
            <a:xfrm>
              <a:off x="600" y="3000"/>
              <a:ext cx="1704" cy="69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6585" name="Object 9">
              <a:extLst>
                <a:ext uri="{FF2B5EF4-FFF2-40B4-BE49-F238E27FC236}">
                  <a16:creationId xmlns:a16="http://schemas.microsoft.com/office/drawing/2014/main" id="{19468CFE-4353-43C6-A2AF-1D12303B6653}"/>
                </a:ext>
              </a:extLst>
            </p:cNvPr>
            <p:cNvGraphicFramePr>
              <a:graphicFrameLocks noChangeAspect="1"/>
            </p:cNvGraphicFramePr>
            <p:nvPr/>
          </p:nvGraphicFramePr>
          <p:xfrm>
            <a:off x="768" y="3024"/>
            <a:ext cx="1451" cy="665"/>
          </p:xfrm>
          <a:graphic>
            <a:graphicData uri="http://schemas.openxmlformats.org/presentationml/2006/ole">
              <mc:AlternateContent xmlns:mc="http://schemas.openxmlformats.org/markup-compatibility/2006">
                <mc:Choice xmlns:v="urn:schemas-microsoft-com:vml" Requires="v">
                  <p:oleObj spid="_x0000_s164866" name="Equation" r:id="rId5" imgW="2577960" imgH="1180800" progId="Equation.3">
                    <p:embed/>
                  </p:oleObj>
                </mc:Choice>
                <mc:Fallback>
                  <p:oleObj name="Equation" r:id="rId5" imgW="2577960" imgH="1180800" progId="Equation.3">
                    <p:embed/>
                    <p:pic>
                      <p:nvPicPr>
                        <p:cNvPr id="536585" name="Object 9">
                          <a:extLst>
                            <a:ext uri="{FF2B5EF4-FFF2-40B4-BE49-F238E27FC236}">
                              <a16:creationId xmlns:a16="http://schemas.microsoft.com/office/drawing/2014/main" id="{19468CFE-4353-43C6-A2AF-1D12303B6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3024"/>
                          <a:ext cx="1451" cy="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6598" name="Group 22">
            <a:extLst>
              <a:ext uri="{FF2B5EF4-FFF2-40B4-BE49-F238E27FC236}">
                <a16:creationId xmlns:a16="http://schemas.microsoft.com/office/drawing/2014/main" id="{FAC26F46-9108-4217-A580-F35D3B882C06}"/>
              </a:ext>
            </a:extLst>
          </p:cNvPr>
          <p:cNvGrpSpPr>
            <a:grpSpLocks/>
          </p:cNvGrpSpPr>
          <p:nvPr/>
        </p:nvGrpSpPr>
        <p:grpSpPr bwMode="auto">
          <a:xfrm>
            <a:off x="381000" y="1447800"/>
            <a:ext cx="8382000" cy="2590800"/>
            <a:chOff x="384" y="1288"/>
            <a:chExt cx="4740" cy="1190"/>
          </a:xfrm>
        </p:grpSpPr>
        <p:pic>
          <p:nvPicPr>
            <p:cNvPr id="536596" name="Picture 20">
              <a:extLst>
                <a:ext uri="{FF2B5EF4-FFF2-40B4-BE49-F238E27FC236}">
                  <a16:creationId xmlns:a16="http://schemas.microsoft.com/office/drawing/2014/main" id="{D167E99B-84FF-4776-AF24-2C911EE1FF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 y="1288"/>
              <a:ext cx="230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597" name="Picture 21">
              <a:extLst>
                <a:ext uri="{FF2B5EF4-FFF2-40B4-BE49-F238E27FC236}">
                  <a16:creationId xmlns:a16="http://schemas.microsoft.com/office/drawing/2014/main" id="{216F818E-1CF7-46B9-BA6D-E1AE68E745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2" y="1296"/>
              <a:ext cx="1572" cy="1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EE6802B5-F690-4ACF-BF46-F88D436C6BCC}"/>
              </a:ext>
            </a:extLst>
          </p:cNvPr>
          <p:cNvSpPr>
            <a:spLocks noGrp="1"/>
          </p:cNvSpPr>
          <p:nvPr>
            <p:ph type="ftr" sz="quarter" idx="10"/>
          </p:nvPr>
        </p:nvSpPr>
        <p:spPr/>
        <p:txBody>
          <a:bodyPr/>
          <a:lstStyle/>
          <a:p>
            <a:r>
              <a:rPr lang="en-US" altLang="en-US"/>
              <a:t>CH8 Operational Amplifier as A Black Box</a:t>
            </a:r>
          </a:p>
        </p:txBody>
      </p:sp>
      <p:sp>
        <p:nvSpPr>
          <p:cNvPr id="8" name="Slide Number Placeholder 6">
            <a:extLst>
              <a:ext uri="{FF2B5EF4-FFF2-40B4-BE49-F238E27FC236}">
                <a16:creationId xmlns:a16="http://schemas.microsoft.com/office/drawing/2014/main" id="{A43435C5-4E91-4D55-9BBD-829C5CFD205B}"/>
              </a:ext>
            </a:extLst>
          </p:cNvPr>
          <p:cNvSpPr>
            <a:spLocks noGrp="1"/>
          </p:cNvSpPr>
          <p:nvPr>
            <p:ph type="sldNum" sz="quarter" idx="11"/>
          </p:nvPr>
        </p:nvSpPr>
        <p:spPr/>
        <p:txBody>
          <a:bodyPr/>
          <a:lstStyle/>
          <a:p>
            <a:fld id="{228B759D-2E82-47B3-81D7-0AFA6EBB71A1}" type="slidenum">
              <a:rPr lang="en-US" altLang="en-US"/>
              <a:pPr/>
              <a:t>368</a:t>
            </a:fld>
            <a:endParaRPr lang="en-US" altLang="en-US"/>
          </a:p>
        </p:txBody>
      </p:sp>
      <p:sp>
        <p:nvSpPr>
          <p:cNvPr id="537602" name="Rectangle 2">
            <a:extLst>
              <a:ext uri="{FF2B5EF4-FFF2-40B4-BE49-F238E27FC236}">
                <a16:creationId xmlns:a16="http://schemas.microsoft.com/office/drawing/2014/main" id="{EAE0D801-1262-4D12-BAB1-32A93A8AB4D8}"/>
              </a:ext>
            </a:extLst>
          </p:cNvPr>
          <p:cNvSpPr>
            <a:spLocks noGrp="1" noChangeArrowheads="1"/>
          </p:cNvSpPr>
          <p:nvPr>
            <p:ph type="title"/>
          </p:nvPr>
        </p:nvSpPr>
        <p:spPr/>
        <p:txBody>
          <a:bodyPr/>
          <a:lstStyle/>
          <a:p>
            <a:r>
              <a:rPr lang="en-US" altLang="en-US"/>
              <a:t>Differentiator with Pulse Input</a:t>
            </a:r>
          </a:p>
        </p:txBody>
      </p:sp>
      <p:grpSp>
        <p:nvGrpSpPr>
          <p:cNvPr id="537609" name="Group 9">
            <a:extLst>
              <a:ext uri="{FF2B5EF4-FFF2-40B4-BE49-F238E27FC236}">
                <a16:creationId xmlns:a16="http://schemas.microsoft.com/office/drawing/2014/main" id="{598C37D9-1994-4829-AE84-8E496BA08AC7}"/>
              </a:ext>
            </a:extLst>
          </p:cNvPr>
          <p:cNvGrpSpPr>
            <a:grpSpLocks/>
          </p:cNvGrpSpPr>
          <p:nvPr/>
        </p:nvGrpSpPr>
        <p:grpSpPr bwMode="auto">
          <a:xfrm>
            <a:off x="3200400" y="5257800"/>
            <a:ext cx="2895600" cy="609600"/>
            <a:chOff x="1008" y="1056"/>
            <a:chExt cx="1440" cy="288"/>
          </a:xfrm>
        </p:grpSpPr>
        <p:sp>
          <p:nvSpPr>
            <p:cNvPr id="537608" name="AutoShape 8">
              <a:extLst>
                <a:ext uri="{FF2B5EF4-FFF2-40B4-BE49-F238E27FC236}">
                  <a16:creationId xmlns:a16="http://schemas.microsoft.com/office/drawing/2014/main" id="{3BD23DE6-062F-459D-882C-AC4E63CB89F2}"/>
                </a:ext>
              </a:extLst>
            </p:cNvPr>
            <p:cNvSpPr>
              <a:spLocks noChangeArrowheads="1"/>
            </p:cNvSpPr>
            <p:nvPr/>
          </p:nvSpPr>
          <p:spPr bwMode="auto">
            <a:xfrm>
              <a:off x="1008" y="1056"/>
              <a:ext cx="1440" cy="2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7607" name="Object 7">
              <a:extLst>
                <a:ext uri="{FF2B5EF4-FFF2-40B4-BE49-F238E27FC236}">
                  <a16:creationId xmlns:a16="http://schemas.microsoft.com/office/drawing/2014/main" id="{6BA192C8-E115-43D7-9416-6891FE5D0192}"/>
                </a:ext>
              </a:extLst>
            </p:cNvPr>
            <p:cNvGraphicFramePr>
              <a:graphicFrameLocks noChangeAspect="1"/>
            </p:cNvGraphicFramePr>
            <p:nvPr/>
          </p:nvGraphicFramePr>
          <p:xfrm>
            <a:off x="1104" y="1104"/>
            <a:ext cx="1296" cy="227"/>
          </p:xfrm>
          <a:graphic>
            <a:graphicData uri="http://schemas.openxmlformats.org/presentationml/2006/ole">
              <mc:AlternateContent xmlns:mc="http://schemas.openxmlformats.org/markup-compatibility/2006">
                <mc:Choice xmlns:v="urn:schemas-microsoft-com:vml" Requires="v">
                  <p:oleObj spid="_x0000_s165889" name="Equation" r:id="rId3" imgW="2171520" imgH="380880" progId="Equation.3">
                    <p:embed/>
                  </p:oleObj>
                </mc:Choice>
                <mc:Fallback>
                  <p:oleObj name="Equation" r:id="rId3" imgW="2171520" imgH="380880" progId="Equation.3">
                    <p:embed/>
                    <p:pic>
                      <p:nvPicPr>
                        <p:cNvPr id="537607" name="Object 7">
                          <a:extLst>
                            <a:ext uri="{FF2B5EF4-FFF2-40B4-BE49-F238E27FC236}">
                              <a16:creationId xmlns:a16="http://schemas.microsoft.com/office/drawing/2014/main" id="{6BA192C8-E115-43D7-9416-6891FE5D0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104"/>
                          <a:ext cx="1296" cy="2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537612" name="Picture 12">
            <a:extLst>
              <a:ext uri="{FF2B5EF4-FFF2-40B4-BE49-F238E27FC236}">
                <a16:creationId xmlns:a16="http://schemas.microsoft.com/office/drawing/2014/main" id="{82E32847-AACE-4F6D-B1BD-CA750107A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81125"/>
            <a:ext cx="88392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1974215-2358-49D7-864E-66B7EFFE7616}"/>
              </a:ext>
            </a:extLst>
          </p:cNvPr>
          <p:cNvSpPr>
            <a:spLocks noGrp="1"/>
          </p:cNvSpPr>
          <p:nvPr>
            <p:ph type="ftr" sz="quarter" idx="10"/>
          </p:nvPr>
        </p:nvSpPr>
        <p:spPr/>
        <p:txBody>
          <a:bodyPr/>
          <a:lstStyle/>
          <a:p>
            <a:r>
              <a:rPr lang="en-US" altLang="en-US"/>
              <a:t>CH8 Operational Amplifier as A Black Box</a:t>
            </a:r>
          </a:p>
        </p:txBody>
      </p:sp>
      <p:sp>
        <p:nvSpPr>
          <p:cNvPr id="8" name="Slide Number Placeholder 5">
            <a:extLst>
              <a:ext uri="{FF2B5EF4-FFF2-40B4-BE49-F238E27FC236}">
                <a16:creationId xmlns:a16="http://schemas.microsoft.com/office/drawing/2014/main" id="{0F4AE991-8C04-4612-8E08-2FC64CDEAFA4}"/>
              </a:ext>
            </a:extLst>
          </p:cNvPr>
          <p:cNvSpPr>
            <a:spLocks noGrp="1"/>
          </p:cNvSpPr>
          <p:nvPr>
            <p:ph type="sldNum" sz="quarter" idx="11"/>
          </p:nvPr>
        </p:nvSpPr>
        <p:spPr/>
        <p:txBody>
          <a:bodyPr/>
          <a:lstStyle/>
          <a:p>
            <a:fld id="{F844B521-3725-4C6F-BB1F-E07D79C5B5BD}" type="slidenum">
              <a:rPr lang="en-US" altLang="en-US"/>
              <a:pPr/>
              <a:t>369</a:t>
            </a:fld>
            <a:endParaRPr lang="en-US" altLang="en-US"/>
          </a:p>
        </p:txBody>
      </p:sp>
      <p:sp>
        <p:nvSpPr>
          <p:cNvPr id="538626" name="Rectangle 2">
            <a:extLst>
              <a:ext uri="{FF2B5EF4-FFF2-40B4-BE49-F238E27FC236}">
                <a16:creationId xmlns:a16="http://schemas.microsoft.com/office/drawing/2014/main" id="{C220D2B0-660C-45E6-A9DE-FC93F2B79C76}"/>
              </a:ext>
            </a:extLst>
          </p:cNvPr>
          <p:cNvSpPr>
            <a:spLocks noGrp="1" noChangeArrowheads="1"/>
          </p:cNvSpPr>
          <p:nvPr>
            <p:ph type="title"/>
          </p:nvPr>
        </p:nvSpPr>
        <p:spPr/>
        <p:txBody>
          <a:bodyPr/>
          <a:lstStyle/>
          <a:p>
            <a:r>
              <a:rPr lang="en-US" altLang="en-US"/>
              <a:t>Comparison of Differentiator and High-Pass Filter</a:t>
            </a:r>
          </a:p>
        </p:txBody>
      </p:sp>
      <p:sp>
        <p:nvSpPr>
          <p:cNvPr id="538627" name="Rectangle 3">
            <a:extLst>
              <a:ext uri="{FF2B5EF4-FFF2-40B4-BE49-F238E27FC236}">
                <a16:creationId xmlns:a16="http://schemas.microsoft.com/office/drawing/2014/main" id="{9E1B9A5F-6462-4171-8D8D-3BD859052FB9}"/>
              </a:ext>
            </a:extLst>
          </p:cNvPr>
          <p:cNvSpPr>
            <a:spLocks noGrp="1" noChangeArrowheads="1"/>
          </p:cNvSpPr>
          <p:nvPr>
            <p:ph type="body" sz="half" idx="1"/>
          </p:nvPr>
        </p:nvSpPr>
        <p:spPr>
          <a:xfrm>
            <a:off x="685800" y="5041900"/>
            <a:ext cx="7772400" cy="1371600"/>
          </a:xfrm>
          <a:ln>
            <a:solidFill>
              <a:schemeClr val="tx1"/>
            </a:solidFill>
          </a:ln>
        </p:spPr>
        <p:txBody>
          <a:bodyPr/>
          <a:lstStyle/>
          <a:p>
            <a:pPr>
              <a:lnSpc>
                <a:spcPct val="90000"/>
              </a:lnSpc>
            </a:pPr>
            <a:r>
              <a:rPr lang="en-US" altLang="en-US"/>
              <a:t>The RC high-pass filter is actually a passive approximation to the differentiator.</a:t>
            </a:r>
          </a:p>
          <a:p>
            <a:pPr>
              <a:lnSpc>
                <a:spcPct val="90000"/>
              </a:lnSpc>
            </a:pPr>
            <a:r>
              <a:rPr lang="en-US" altLang="en-US"/>
              <a:t>When the RC time constant is small enough, the RC filter approximates a differentiator.</a:t>
            </a:r>
          </a:p>
        </p:txBody>
      </p:sp>
      <p:grpSp>
        <p:nvGrpSpPr>
          <p:cNvPr id="538634" name="Group 10">
            <a:extLst>
              <a:ext uri="{FF2B5EF4-FFF2-40B4-BE49-F238E27FC236}">
                <a16:creationId xmlns:a16="http://schemas.microsoft.com/office/drawing/2014/main" id="{1032D8F1-4DCF-4227-BE04-875A7F55741C}"/>
              </a:ext>
            </a:extLst>
          </p:cNvPr>
          <p:cNvGrpSpPr>
            <a:grpSpLocks/>
          </p:cNvGrpSpPr>
          <p:nvPr/>
        </p:nvGrpSpPr>
        <p:grpSpPr bwMode="auto">
          <a:xfrm>
            <a:off x="1905000" y="990600"/>
            <a:ext cx="5410200" cy="3962400"/>
            <a:chOff x="1344" y="816"/>
            <a:chExt cx="3156" cy="2112"/>
          </a:xfrm>
        </p:grpSpPr>
        <p:pic>
          <p:nvPicPr>
            <p:cNvPr id="538632" name="Picture 8">
              <a:extLst>
                <a:ext uri="{FF2B5EF4-FFF2-40B4-BE49-F238E27FC236}">
                  <a16:creationId xmlns:a16="http://schemas.microsoft.com/office/drawing/2014/main" id="{ADB9BAFB-E23C-4D65-AF2F-59C47338F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816"/>
              <a:ext cx="3156"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33" name="Picture 9">
              <a:extLst>
                <a:ext uri="{FF2B5EF4-FFF2-40B4-BE49-F238E27FC236}">
                  <a16:creationId xmlns:a16="http://schemas.microsoft.com/office/drawing/2014/main" id="{17A083DD-3BAC-4D71-8F29-3AF758C6D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1872"/>
              <a:ext cx="2970"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14AB9C-E439-4B42-8299-C6E3DE7F4060}"/>
              </a:ext>
            </a:extLst>
          </p:cNvPr>
          <p:cNvSpPr>
            <a:spLocks noGrp="1"/>
          </p:cNvSpPr>
          <p:nvPr>
            <p:ph type="ftr" sz="quarter" idx="10"/>
          </p:nvPr>
        </p:nvSpPr>
        <p:spPr/>
        <p:txBody>
          <a:bodyPr/>
          <a:lstStyle/>
          <a:p>
            <a:r>
              <a:rPr lang="en-US" altLang="en-US"/>
              <a:t>CH2    Basic Physics of Semiconductors </a:t>
            </a:r>
          </a:p>
        </p:txBody>
      </p:sp>
      <p:sp>
        <p:nvSpPr>
          <p:cNvPr id="9" name="Slide Number Placeholder 6">
            <a:extLst>
              <a:ext uri="{FF2B5EF4-FFF2-40B4-BE49-F238E27FC236}">
                <a16:creationId xmlns:a16="http://schemas.microsoft.com/office/drawing/2014/main" id="{77BF6F38-B3E6-4407-958E-630D736DC6A9}"/>
              </a:ext>
            </a:extLst>
          </p:cNvPr>
          <p:cNvSpPr>
            <a:spLocks noGrp="1"/>
          </p:cNvSpPr>
          <p:nvPr>
            <p:ph type="sldNum" sz="quarter" idx="11"/>
          </p:nvPr>
        </p:nvSpPr>
        <p:spPr/>
        <p:txBody>
          <a:bodyPr/>
          <a:lstStyle/>
          <a:p>
            <a:fld id="{8FB0E7B4-65C3-4AA8-9FB1-8F7A30D54041}" type="slidenum">
              <a:rPr lang="en-US" altLang="en-US"/>
              <a:pPr/>
              <a:t>37</a:t>
            </a:fld>
            <a:endParaRPr lang="en-US" altLang="en-US"/>
          </a:p>
        </p:txBody>
      </p:sp>
      <p:sp>
        <p:nvSpPr>
          <p:cNvPr id="41986" name="Rectangle 2">
            <a:extLst>
              <a:ext uri="{FF2B5EF4-FFF2-40B4-BE49-F238E27FC236}">
                <a16:creationId xmlns:a16="http://schemas.microsoft.com/office/drawing/2014/main" id="{FD5D3234-59A7-418E-9EF0-4AC5CF6F1371}"/>
              </a:ext>
            </a:extLst>
          </p:cNvPr>
          <p:cNvSpPr>
            <a:spLocks noGrp="1" noChangeArrowheads="1"/>
          </p:cNvSpPr>
          <p:nvPr>
            <p:ph type="title"/>
          </p:nvPr>
        </p:nvSpPr>
        <p:spPr>
          <a:xfrm>
            <a:off x="533400" y="152400"/>
            <a:ext cx="7848600" cy="762000"/>
          </a:xfrm>
        </p:spPr>
        <p:txBody>
          <a:bodyPr/>
          <a:lstStyle/>
          <a:p>
            <a:r>
              <a:rPr lang="en-US" altLang="en-US"/>
              <a:t>Voltage-Controlled Oscillator</a:t>
            </a:r>
          </a:p>
        </p:txBody>
      </p:sp>
      <p:sp>
        <p:nvSpPr>
          <p:cNvPr id="41987" name="Rectangle 3">
            <a:extLst>
              <a:ext uri="{FF2B5EF4-FFF2-40B4-BE49-F238E27FC236}">
                <a16:creationId xmlns:a16="http://schemas.microsoft.com/office/drawing/2014/main" id="{D6A0B3CF-114A-49E0-9977-51092186D41E}"/>
              </a:ext>
            </a:extLst>
          </p:cNvPr>
          <p:cNvSpPr>
            <a:spLocks noGrp="1" noChangeArrowheads="1"/>
          </p:cNvSpPr>
          <p:nvPr>
            <p:ph type="body" sz="half" idx="1"/>
          </p:nvPr>
        </p:nvSpPr>
        <p:spPr>
          <a:xfrm>
            <a:off x="685800" y="4495800"/>
            <a:ext cx="7772400" cy="1828800"/>
          </a:xfrm>
          <a:ln/>
        </p:spPr>
        <p:txBody>
          <a:bodyPr/>
          <a:lstStyle/>
          <a:p>
            <a:r>
              <a:rPr lang="en-US" altLang="en-US"/>
              <a:t>A very important application of a reverse-biased PN junction is VCO, in which an LC tank is used in an oscillator.  By changing V</a:t>
            </a:r>
            <a:r>
              <a:rPr lang="en-US" altLang="en-US" baseline="-25000"/>
              <a:t>R</a:t>
            </a:r>
            <a:r>
              <a:rPr lang="en-US" altLang="en-US"/>
              <a:t>, we can change C, which also changes the oscillation frequency.</a:t>
            </a:r>
            <a:r>
              <a:rPr lang="en-US" altLang="en-US" sz="1800"/>
              <a:t> </a:t>
            </a:r>
          </a:p>
        </p:txBody>
      </p:sp>
      <p:grpSp>
        <p:nvGrpSpPr>
          <p:cNvPr id="41993" name="Group 9">
            <a:extLst>
              <a:ext uri="{FF2B5EF4-FFF2-40B4-BE49-F238E27FC236}">
                <a16:creationId xmlns:a16="http://schemas.microsoft.com/office/drawing/2014/main" id="{79270C4E-99EB-4E83-9A3D-35660FF6DF2E}"/>
              </a:ext>
            </a:extLst>
          </p:cNvPr>
          <p:cNvGrpSpPr>
            <a:grpSpLocks/>
          </p:cNvGrpSpPr>
          <p:nvPr/>
        </p:nvGrpSpPr>
        <p:grpSpPr bwMode="auto">
          <a:xfrm>
            <a:off x="4800600" y="2286000"/>
            <a:ext cx="2590800" cy="1066800"/>
            <a:chOff x="3024" y="1440"/>
            <a:chExt cx="1632" cy="672"/>
          </a:xfrm>
        </p:grpSpPr>
        <p:sp>
          <p:nvSpPr>
            <p:cNvPr id="41990" name="AutoShape 6">
              <a:extLst>
                <a:ext uri="{FF2B5EF4-FFF2-40B4-BE49-F238E27FC236}">
                  <a16:creationId xmlns:a16="http://schemas.microsoft.com/office/drawing/2014/main" id="{F68522DF-B634-4A38-9DB8-9B9B45778AE0}"/>
                </a:ext>
              </a:extLst>
            </p:cNvPr>
            <p:cNvSpPr>
              <a:spLocks noChangeArrowheads="1"/>
            </p:cNvSpPr>
            <p:nvPr/>
          </p:nvSpPr>
          <p:spPr bwMode="auto">
            <a:xfrm>
              <a:off x="3024" y="1440"/>
              <a:ext cx="1632"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989" name="Object 5">
              <a:extLst>
                <a:ext uri="{FF2B5EF4-FFF2-40B4-BE49-F238E27FC236}">
                  <a16:creationId xmlns:a16="http://schemas.microsoft.com/office/drawing/2014/main" id="{15F1A3E2-E08D-4D15-ADF0-3ADE57CB282C}"/>
                </a:ext>
              </a:extLst>
            </p:cNvPr>
            <p:cNvGraphicFramePr>
              <a:graphicFrameLocks noChangeAspect="1"/>
            </p:cNvGraphicFramePr>
            <p:nvPr/>
          </p:nvGraphicFramePr>
          <p:xfrm>
            <a:off x="3168" y="1459"/>
            <a:ext cx="1384" cy="562"/>
          </p:xfrm>
          <a:graphic>
            <a:graphicData uri="http://schemas.openxmlformats.org/presentationml/2006/ole">
              <mc:AlternateContent xmlns:mc="http://schemas.openxmlformats.org/markup-compatibility/2006">
                <mc:Choice xmlns:v="urn:schemas-microsoft-com:vml" Requires="v">
                  <p:oleObj spid="_x0000_s13313" name="Equation" r:id="rId3" imgW="1815840" imgH="736560" progId="Equation.3">
                    <p:embed/>
                  </p:oleObj>
                </mc:Choice>
                <mc:Fallback>
                  <p:oleObj name="Equation" r:id="rId3" imgW="1815840" imgH="736560" progId="Equation.3">
                    <p:embed/>
                    <p:pic>
                      <p:nvPicPr>
                        <p:cNvPr id="41989" name="Object 5">
                          <a:extLst>
                            <a:ext uri="{FF2B5EF4-FFF2-40B4-BE49-F238E27FC236}">
                              <a16:creationId xmlns:a16="http://schemas.microsoft.com/office/drawing/2014/main" id="{15F1A3E2-E08D-4D15-ADF0-3ADE57CB2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1459"/>
                          <a:ext cx="1384" cy="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1992" name="Picture 8">
            <a:extLst>
              <a:ext uri="{FF2B5EF4-FFF2-40B4-BE49-F238E27FC236}">
                <a16:creationId xmlns:a16="http://schemas.microsoft.com/office/drawing/2014/main" id="{3285C236-8B7F-497C-A178-9E87C3797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752600"/>
            <a:ext cx="33242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0F3F5BB4-E02C-4541-B5B6-E99819261835}"/>
              </a:ext>
            </a:extLst>
          </p:cNvPr>
          <p:cNvSpPr>
            <a:spLocks noGrp="1"/>
          </p:cNvSpPr>
          <p:nvPr>
            <p:ph type="ftr" sz="quarter" idx="10"/>
          </p:nvPr>
        </p:nvSpPr>
        <p:spPr/>
        <p:txBody>
          <a:bodyPr/>
          <a:lstStyle/>
          <a:p>
            <a:r>
              <a:rPr lang="en-US" altLang="en-US"/>
              <a:t>CH8 Operational Amplifier as A Black Box</a:t>
            </a:r>
          </a:p>
        </p:txBody>
      </p:sp>
      <p:sp>
        <p:nvSpPr>
          <p:cNvPr id="12" name="Slide Number Placeholder 6">
            <a:extLst>
              <a:ext uri="{FF2B5EF4-FFF2-40B4-BE49-F238E27FC236}">
                <a16:creationId xmlns:a16="http://schemas.microsoft.com/office/drawing/2014/main" id="{E369B685-EA6C-49F7-92E0-FC3D5795B67C}"/>
              </a:ext>
            </a:extLst>
          </p:cNvPr>
          <p:cNvSpPr>
            <a:spLocks noGrp="1"/>
          </p:cNvSpPr>
          <p:nvPr>
            <p:ph type="sldNum" sz="quarter" idx="11"/>
          </p:nvPr>
        </p:nvSpPr>
        <p:spPr/>
        <p:txBody>
          <a:bodyPr/>
          <a:lstStyle/>
          <a:p>
            <a:fld id="{327F7616-81C1-4806-B7E0-2E2D0FBF9766}" type="slidenum">
              <a:rPr lang="en-US" altLang="en-US"/>
              <a:pPr/>
              <a:t>370</a:t>
            </a:fld>
            <a:endParaRPr lang="en-US" altLang="en-US"/>
          </a:p>
        </p:txBody>
      </p:sp>
      <p:sp>
        <p:nvSpPr>
          <p:cNvPr id="539650" name="Rectangle 2">
            <a:extLst>
              <a:ext uri="{FF2B5EF4-FFF2-40B4-BE49-F238E27FC236}">
                <a16:creationId xmlns:a16="http://schemas.microsoft.com/office/drawing/2014/main" id="{CEE223BB-5B28-46EA-BBCB-4CDC4C3D752B}"/>
              </a:ext>
            </a:extLst>
          </p:cNvPr>
          <p:cNvSpPr>
            <a:spLocks noGrp="1" noChangeArrowheads="1"/>
          </p:cNvSpPr>
          <p:nvPr>
            <p:ph type="title"/>
          </p:nvPr>
        </p:nvSpPr>
        <p:spPr/>
        <p:txBody>
          <a:bodyPr/>
          <a:lstStyle/>
          <a:p>
            <a:r>
              <a:rPr lang="en-US" altLang="en-US"/>
              <a:t>Lossy Differentiator</a:t>
            </a:r>
          </a:p>
        </p:txBody>
      </p:sp>
      <p:sp>
        <p:nvSpPr>
          <p:cNvPr id="539651" name="Rectangle 3">
            <a:extLst>
              <a:ext uri="{FF2B5EF4-FFF2-40B4-BE49-F238E27FC236}">
                <a16:creationId xmlns:a16="http://schemas.microsoft.com/office/drawing/2014/main" id="{15A2748F-B8E4-4F78-9E1F-4A1776E012B5}"/>
              </a:ext>
            </a:extLst>
          </p:cNvPr>
          <p:cNvSpPr>
            <a:spLocks noGrp="1" noChangeArrowheads="1"/>
          </p:cNvSpPr>
          <p:nvPr>
            <p:ph sz="quarter" idx="2"/>
          </p:nvPr>
        </p:nvSpPr>
        <p:spPr>
          <a:xfrm>
            <a:off x="685800" y="4749800"/>
            <a:ext cx="7772400" cy="1676400"/>
          </a:xfrm>
          <a:ln/>
        </p:spPr>
        <p:txBody>
          <a:bodyPr/>
          <a:lstStyle/>
          <a:p>
            <a:r>
              <a:rPr lang="en-US" altLang="en-US"/>
              <a:t>When finite op amp gain is considered, the differentiator becomes lossy as the zero moves from the origin to –(A</a:t>
            </a:r>
            <a:r>
              <a:rPr lang="en-US" altLang="en-US" baseline="-25000"/>
              <a:t>0</a:t>
            </a:r>
            <a:r>
              <a:rPr lang="en-US" altLang="en-US"/>
              <a:t>+1)/R</a:t>
            </a:r>
            <a:r>
              <a:rPr lang="en-US" altLang="en-US" baseline="-25000"/>
              <a:t>1</a:t>
            </a:r>
            <a:r>
              <a:rPr lang="en-US" altLang="en-US"/>
              <a:t>C</a:t>
            </a:r>
            <a:r>
              <a:rPr lang="en-US" altLang="en-US" baseline="-25000"/>
              <a:t>1</a:t>
            </a:r>
            <a:r>
              <a:rPr lang="en-US" altLang="en-US"/>
              <a:t>.</a:t>
            </a:r>
          </a:p>
          <a:p>
            <a:r>
              <a:rPr lang="en-US" altLang="en-US"/>
              <a:t>It can be approximated as an RC circuit with R reduced by a factor of (A</a:t>
            </a:r>
            <a:r>
              <a:rPr lang="en-US" altLang="en-US" baseline="-25000"/>
              <a:t>0</a:t>
            </a:r>
            <a:r>
              <a:rPr lang="en-US" altLang="en-US"/>
              <a:t>+1).</a:t>
            </a:r>
            <a:r>
              <a:rPr lang="en-US" altLang="en-US" sz="1600"/>
              <a:t>  </a:t>
            </a:r>
          </a:p>
        </p:txBody>
      </p:sp>
      <p:grpSp>
        <p:nvGrpSpPr>
          <p:cNvPr id="539671" name="Group 23">
            <a:extLst>
              <a:ext uri="{FF2B5EF4-FFF2-40B4-BE49-F238E27FC236}">
                <a16:creationId xmlns:a16="http://schemas.microsoft.com/office/drawing/2014/main" id="{07B975D1-AA8A-4BAE-A8E4-D72FBF2F365C}"/>
              </a:ext>
            </a:extLst>
          </p:cNvPr>
          <p:cNvGrpSpPr>
            <a:grpSpLocks/>
          </p:cNvGrpSpPr>
          <p:nvPr/>
        </p:nvGrpSpPr>
        <p:grpSpPr bwMode="auto">
          <a:xfrm>
            <a:off x="228600" y="914400"/>
            <a:ext cx="8458200" cy="2667000"/>
            <a:chOff x="352" y="720"/>
            <a:chExt cx="4594" cy="1134"/>
          </a:xfrm>
        </p:grpSpPr>
        <p:pic>
          <p:nvPicPr>
            <p:cNvPr id="539667" name="Picture 19">
              <a:extLst>
                <a:ext uri="{FF2B5EF4-FFF2-40B4-BE49-F238E27FC236}">
                  <a16:creationId xmlns:a16="http://schemas.microsoft.com/office/drawing/2014/main" id="{3A579302-926E-4FF2-B42A-E6B09D115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 y="816"/>
              <a:ext cx="1602" cy="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9668" name="Picture 20">
              <a:extLst>
                <a:ext uri="{FF2B5EF4-FFF2-40B4-BE49-F238E27FC236}">
                  <a16:creationId xmlns:a16="http://schemas.microsoft.com/office/drawing/2014/main" id="{A400A65E-C663-4D00-A625-48DD4F2A0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 y="720"/>
              <a:ext cx="230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9670" name="AutoShape 22">
              <a:extLst>
                <a:ext uri="{FF2B5EF4-FFF2-40B4-BE49-F238E27FC236}">
                  <a16:creationId xmlns:a16="http://schemas.microsoft.com/office/drawing/2014/main" id="{166BCE68-640B-4F13-8127-17FE967ED5A2}"/>
                </a:ext>
              </a:extLst>
            </p:cNvPr>
            <p:cNvSpPr>
              <a:spLocks noChangeArrowheads="1"/>
            </p:cNvSpPr>
            <p:nvPr/>
          </p:nvSpPr>
          <p:spPr bwMode="auto">
            <a:xfrm>
              <a:off x="2764" y="1254"/>
              <a:ext cx="504" cy="172"/>
            </a:xfrm>
            <a:prstGeom prst="rightArrow">
              <a:avLst>
                <a:gd name="adj1" fmla="val 50000"/>
                <a:gd name="adj2" fmla="val 73256"/>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2A2AE9"/>
                </a:solidFill>
              </a:endParaRPr>
            </a:p>
          </p:txBody>
        </p:sp>
      </p:grpSp>
      <p:grpSp>
        <p:nvGrpSpPr>
          <p:cNvPr id="539672" name="Group 24">
            <a:extLst>
              <a:ext uri="{FF2B5EF4-FFF2-40B4-BE49-F238E27FC236}">
                <a16:creationId xmlns:a16="http://schemas.microsoft.com/office/drawing/2014/main" id="{0754C1E6-4611-4CE2-80F9-D6B46B22D10D}"/>
              </a:ext>
            </a:extLst>
          </p:cNvPr>
          <p:cNvGrpSpPr>
            <a:grpSpLocks/>
          </p:cNvGrpSpPr>
          <p:nvPr/>
        </p:nvGrpSpPr>
        <p:grpSpPr bwMode="auto">
          <a:xfrm>
            <a:off x="3073400" y="2832100"/>
            <a:ext cx="3111500" cy="1828800"/>
            <a:chOff x="2448" y="2064"/>
            <a:chExt cx="1008" cy="624"/>
          </a:xfrm>
        </p:grpSpPr>
        <p:sp>
          <p:nvSpPr>
            <p:cNvPr id="539659" name="AutoShape 11">
              <a:extLst>
                <a:ext uri="{FF2B5EF4-FFF2-40B4-BE49-F238E27FC236}">
                  <a16:creationId xmlns:a16="http://schemas.microsoft.com/office/drawing/2014/main" id="{0A2CE792-5A62-4809-8534-9FFADAB5548B}"/>
                </a:ext>
              </a:extLst>
            </p:cNvPr>
            <p:cNvSpPr>
              <a:spLocks noChangeArrowheads="1"/>
            </p:cNvSpPr>
            <p:nvPr/>
          </p:nvSpPr>
          <p:spPr bwMode="auto">
            <a:xfrm>
              <a:off x="2448" y="2064"/>
              <a:ext cx="1008"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39658" name="Object 10">
              <a:extLst>
                <a:ext uri="{FF2B5EF4-FFF2-40B4-BE49-F238E27FC236}">
                  <a16:creationId xmlns:a16="http://schemas.microsoft.com/office/drawing/2014/main" id="{6431F3D0-9495-4588-AD9E-4ACF670BE850}"/>
                </a:ext>
              </a:extLst>
            </p:cNvPr>
            <p:cNvGraphicFramePr>
              <a:graphicFrameLocks noChangeAspect="1"/>
            </p:cNvGraphicFramePr>
            <p:nvPr/>
          </p:nvGraphicFramePr>
          <p:xfrm>
            <a:off x="2448" y="2160"/>
            <a:ext cx="1008" cy="486"/>
          </p:xfrm>
          <a:graphic>
            <a:graphicData uri="http://schemas.openxmlformats.org/presentationml/2006/ole">
              <mc:AlternateContent xmlns:mc="http://schemas.openxmlformats.org/markup-compatibility/2006">
                <mc:Choice xmlns:v="urn:schemas-microsoft-com:vml" Requires="v">
                  <p:oleObj spid="_x0000_s166913" name="Equation" r:id="rId5" imgW="2450880" imgH="1180800" progId="Equation.3">
                    <p:embed/>
                  </p:oleObj>
                </mc:Choice>
                <mc:Fallback>
                  <p:oleObj name="Equation" r:id="rId5" imgW="2450880" imgH="1180800" progId="Equation.3">
                    <p:embed/>
                    <p:pic>
                      <p:nvPicPr>
                        <p:cNvPr id="539658" name="Object 10">
                          <a:extLst>
                            <a:ext uri="{FF2B5EF4-FFF2-40B4-BE49-F238E27FC236}">
                              <a16:creationId xmlns:a16="http://schemas.microsoft.com/office/drawing/2014/main" id="{6431F3D0-9495-4588-AD9E-4ACF670BE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2160"/>
                          <a:ext cx="1008"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3DB3FBCB-7635-4E71-83D3-1B47C67144C2}"/>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0CD03859-3D14-41C4-B276-55BD003B4DB2}"/>
              </a:ext>
            </a:extLst>
          </p:cNvPr>
          <p:cNvSpPr>
            <a:spLocks noGrp="1"/>
          </p:cNvSpPr>
          <p:nvPr>
            <p:ph type="sldNum" sz="quarter" idx="11"/>
          </p:nvPr>
        </p:nvSpPr>
        <p:spPr/>
        <p:txBody>
          <a:bodyPr/>
          <a:lstStyle/>
          <a:p>
            <a:fld id="{1EF4D3C1-4D83-4F78-B9F0-FD0B61E962FC}" type="slidenum">
              <a:rPr lang="en-US" altLang="en-US"/>
              <a:pPr/>
              <a:t>371</a:t>
            </a:fld>
            <a:endParaRPr lang="en-US" altLang="en-US"/>
          </a:p>
        </p:txBody>
      </p:sp>
      <p:sp>
        <p:nvSpPr>
          <p:cNvPr id="540674" name="Rectangle 2">
            <a:extLst>
              <a:ext uri="{FF2B5EF4-FFF2-40B4-BE49-F238E27FC236}">
                <a16:creationId xmlns:a16="http://schemas.microsoft.com/office/drawing/2014/main" id="{F743E8E3-5E86-4DFB-8BB9-4752609E0CBD}"/>
              </a:ext>
            </a:extLst>
          </p:cNvPr>
          <p:cNvSpPr>
            <a:spLocks noGrp="1" noChangeArrowheads="1"/>
          </p:cNvSpPr>
          <p:nvPr>
            <p:ph type="title"/>
          </p:nvPr>
        </p:nvSpPr>
        <p:spPr/>
        <p:txBody>
          <a:bodyPr/>
          <a:lstStyle/>
          <a:p>
            <a:r>
              <a:rPr lang="en-US" altLang="en-US"/>
              <a:t>Op Amp with General Impedances</a:t>
            </a:r>
          </a:p>
        </p:txBody>
      </p:sp>
      <p:sp>
        <p:nvSpPr>
          <p:cNvPr id="540675" name="Rectangle 3">
            <a:extLst>
              <a:ext uri="{FF2B5EF4-FFF2-40B4-BE49-F238E27FC236}">
                <a16:creationId xmlns:a16="http://schemas.microsoft.com/office/drawing/2014/main" id="{7EB46E2C-6EC6-4006-AA63-5EBC7089A67C}"/>
              </a:ext>
            </a:extLst>
          </p:cNvPr>
          <p:cNvSpPr>
            <a:spLocks noGrp="1" noChangeArrowheads="1"/>
          </p:cNvSpPr>
          <p:nvPr>
            <p:ph type="body" sz="half" idx="1"/>
          </p:nvPr>
        </p:nvSpPr>
        <p:spPr>
          <a:xfrm>
            <a:off x="685800" y="5410200"/>
            <a:ext cx="7772400" cy="914400"/>
          </a:xfrm>
          <a:ln/>
        </p:spPr>
        <p:txBody>
          <a:bodyPr/>
          <a:lstStyle/>
          <a:p>
            <a:r>
              <a:rPr lang="en-US" altLang="en-US"/>
              <a:t>This circuit cannot operate as ideal integrator or differentiator.</a:t>
            </a:r>
          </a:p>
        </p:txBody>
      </p:sp>
      <p:pic>
        <p:nvPicPr>
          <p:cNvPr id="540682" name="Picture 10">
            <a:extLst>
              <a:ext uri="{FF2B5EF4-FFF2-40B4-BE49-F238E27FC236}">
                <a16:creationId xmlns:a16="http://schemas.microsoft.com/office/drawing/2014/main" id="{7308B683-C211-44D0-9559-CAA720E4B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6553200" cy="38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0683" name="Group 11">
            <a:extLst>
              <a:ext uri="{FF2B5EF4-FFF2-40B4-BE49-F238E27FC236}">
                <a16:creationId xmlns:a16="http://schemas.microsoft.com/office/drawing/2014/main" id="{99E67222-5509-4805-BF01-CB6CBE83CD44}"/>
              </a:ext>
            </a:extLst>
          </p:cNvPr>
          <p:cNvGrpSpPr>
            <a:grpSpLocks/>
          </p:cNvGrpSpPr>
          <p:nvPr/>
        </p:nvGrpSpPr>
        <p:grpSpPr bwMode="auto">
          <a:xfrm>
            <a:off x="5740400" y="2819400"/>
            <a:ext cx="2336800" cy="1371600"/>
            <a:chOff x="3424" y="1536"/>
            <a:chExt cx="1056" cy="584"/>
          </a:xfrm>
        </p:grpSpPr>
        <p:sp>
          <p:nvSpPr>
            <p:cNvPr id="540680" name="AutoShape 8">
              <a:extLst>
                <a:ext uri="{FF2B5EF4-FFF2-40B4-BE49-F238E27FC236}">
                  <a16:creationId xmlns:a16="http://schemas.microsoft.com/office/drawing/2014/main" id="{FB746EF2-6875-45EE-BC08-E82A25F8FE09}"/>
                </a:ext>
              </a:extLst>
            </p:cNvPr>
            <p:cNvSpPr>
              <a:spLocks noChangeArrowheads="1"/>
            </p:cNvSpPr>
            <p:nvPr/>
          </p:nvSpPr>
          <p:spPr bwMode="auto">
            <a:xfrm>
              <a:off x="3424" y="1536"/>
              <a:ext cx="1056" cy="5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0679" name="Object 7">
              <a:extLst>
                <a:ext uri="{FF2B5EF4-FFF2-40B4-BE49-F238E27FC236}">
                  <a16:creationId xmlns:a16="http://schemas.microsoft.com/office/drawing/2014/main" id="{1EA09720-541C-466B-9A61-08F6AA915334}"/>
                </a:ext>
              </a:extLst>
            </p:cNvPr>
            <p:cNvGraphicFramePr>
              <a:graphicFrameLocks noChangeAspect="1"/>
            </p:cNvGraphicFramePr>
            <p:nvPr/>
          </p:nvGraphicFramePr>
          <p:xfrm>
            <a:off x="3504" y="1584"/>
            <a:ext cx="912" cy="496"/>
          </p:xfrm>
          <a:graphic>
            <a:graphicData uri="http://schemas.openxmlformats.org/presentationml/2006/ole">
              <mc:AlternateContent xmlns:mc="http://schemas.openxmlformats.org/markup-compatibility/2006">
                <mc:Choice xmlns:v="urn:schemas-microsoft-com:vml" Requires="v">
                  <p:oleObj spid="_x0000_s167937" name="Equation" r:id="rId4" imgW="1473120" imgH="799920" progId="Equation.3">
                    <p:embed/>
                  </p:oleObj>
                </mc:Choice>
                <mc:Fallback>
                  <p:oleObj name="Equation" r:id="rId4" imgW="1473120" imgH="799920" progId="Equation.3">
                    <p:embed/>
                    <p:pic>
                      <p:nvPicPr>
                        <p:cNvPr id="540679" name="Object 7">
                          <a:extLst>
                            <a:ext uri="{FF2B5EF4-FFF2-40B4-BE49-F238E27FC236}">
                              <a16:creationId xmlns:a16="http://schemas.microsoft.com/office/drawing/2014/main" id="{1EA09720-541C-466B-9A61-08F6AA915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584"/>
                          <a:ext cx="912"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3046451A-4AE9-46AB-B849-88271B1685A9}"/>
              </a:ext>
            </a:extLst>
          </p:cNvPr>
          <p:cNvSpPr>
            <a:spLocks noGrp="1"/>
          </p:cNvSpPr>
          <p:nvPr>
            <p:ph type="ftr" sz="quarter" idx="10"/>
          </p:nvPr>
        </p:nvSpPr>
        <p:spPr/>
        <p:txBody>
          <a:bodyPr/>
          <a:lstStyle/>
          <a:p>
            <a:r>
              <a:rPr lang="en-US" altLang="en-US"/>
              <a:t>CH8 Operational Amplifier as A Black Box</a:t>
            </a:r>
          </a:p>
        </p:txBody>
      </p:sp>
      <p:sp>
        <p:nvSpPr>
          <p:cNvPr id="13" name="Slide Number Placeholder 6">
            <a:extLst>
              <a:ext uri="{FF2B5EF4-FFF2-40B4-BE49-F238E27FC236}">
                <a16:creationId xmlns:a16="http://schemas.microsoft.com/office/drawing/2014/main" id="{27548AE6-D3B7-472E-9C6D-DAD8988AB6FC}"/>
              </a:ext>
            </a:extLst>
          </p:cNvPr>
          <p:cNvSpPr>
            <a:spLocks noGrp="1"/>
          </p:cNvSpPr>
          <p:nvPr>
            <p:ph type="sldNum" sz="quarter" idx="11"/>
          </p:nvPr>
        </p:nvSpPr>
        <p:spPr/>
        <p:txBody>
          <a:bodyPr/>
          <a:lstStyle/>
          <a:p>
            <a:fld id="{8AF4D552-3047-42A0-BD84-3D63CCE3C02F}" type="slidenum">
              <a:rPr lang="en-US" altLang="en-US"/>
              <a:pPr/>
              <a:t>372</a:t>
            </a:fld>
            <a:endParaRPr lang="en-US" altLang="en-US"/>
          </a:p>
        </p:txBody>
      </p:sp>
      <p:sp>
        <p:nvSpPr>
          <p:cNvPr id="541698" name="Rectangle 2">
            <a:extLst>
              <a:ext uri="{FF2B5EF4-FFF2-40B4-BE49-F238E27FC236}">
                <a16:creationId xmlns:a16="http://schemas.microsoft.com/office/drawing/2014/main" id="{14371C93-9277-401A-B23C-EF86D46EEA20}"/>
              </a:ext>
            </a:extLst>
          </p:cNvPr>
          <p:cNvSpPr>
            <a:spLocks noGrp="1" noChangeArrowheads="1"/>
          </p:cNvSpPr>
          <p:nvPr>
            <p:ph type="title"/>
          </p:nvPr>
        </p:nvSpPr>
        <p:spPr/>
        <p:txBody>
          <a:bodyPr/>
          <a:lstStyle/>
          <a:p>
            <a:r>
              <a:rPr lang="en-US" altLang="en-US"/>
              <a:t>Voltage Adder</a:t>
            </a:r>
          </a:p>
        </p:txBody>
      </p:sp>
      <p:sp>
        <p:nvSpPr>
          <p:cNvPr id="541699" name="Rectangle 3">
            <a:extLst>
              <a:ext uri="{FF2B5EF4-FFF2-40B4-BE49-F238E27FC236}">
                <a16:creationId xmlns:a16="http://schemas.microsoft.com/office/drawing/2014/main" id="{32BFF208-BAA2-46DE-BAEC-146AF7F158BD}"/>
              </a:ext>
            </a:extLst>
          </p:cNvPr>
          <p:cNvSpPr>
            <a:spLocks noGrp="1" noChangeArrowheads="1"/>
          </p:cNvSpPr>
          <p:nvPr>
            <p:ph type="body" sz="half" idx="1"/>
          </p:nvPr>
        </p:nvSpPr>
        <p:spPr>
          <a:xfrm>
            <a:off x="685800" y="5486400"/>
            <a:ext cx="7772400" cy="914400"/>
          </a:xfrm>
          <a:ln/>
        </p:spPr>
        <p:txBody>
          <a:bodyPr/>
          <a:lstStyle/>
          <a:p>
            <a:pPr>
              <a:lnSpc>
                <a:spcPct val="90000"/>
              </a:lnSpc>
            </a:pPr>
            <a:r>
              <a:rPr lang="en-US" altLang="en-US"/>
              <a:t>If A</a:t>
            </a:r>
            <a:r>
              <a:rPr lang="en-US" altLang="en-US" baseline="-25000"/>
              <a:t>o </a:t>
            </a:r>
            <a:r>
              <a:rPr lang="en-US" altLang="en-US"/>
              <a:t>is infinite, X is pinned at ground, currents proportional to V</a:t>
            </a:r>
            <a:r>
              <a:rPr lang="en-US" altLang="en-US" baseline="-25000"/>
              <a:t>1 </a:t>
            </a:r>
            <a:r>
              <a:rPr lang="en-US" altLang="en-US"/>
              <a:t>and V</a:t>
            </a:r>
            <a:r>
              <a:rPr lang="en-US" altLang="en-US" baseline="-25000"/>
              <a:t>2</a:t>
            </a:r>
            <a:r>
              <a:rPr lang="en-US" altLang="en-US"/>
              <a:t> will flow to X and then across R</a:t>
            </a:r>
            <a:r>
              <a:rPr lang="en-US" altLang="en-US" baseline="-25000"/>
              <a:t>F</a:t>
            </a:r>
            <a:r>
              <a:rPr lang="en-US" altLang="en-US"/>
              <a:t> to produce an output proportional to the sum of two voltages.</a:t>
            </a:r>
          </a:p>
        </p:txBody>
      </p:sp>
      <p:grpSp>
        <p:nvGrpSpPr>
          <p:cNvPr id="541713" name="Group 17">
            <a:extLst>
              <a:ext uri="{FF2B5EF4-FFF2-40B4-BE49-F238E27FC236}">
                <a16:creationId xmlns:a16="http://schemas.microsoft.com/office/drawing/2014/main" id="{442783EA-1726-4470-ACF7-65CD1C47F40D}"/>
              </a:ext>
            </a:extLst>
          </p:cNvPr>
          <p:cNvGrpSpPr>
            <a:grpSpLocks/>
          </p:cNvGrpSpPr>
          <p:nvPr/>
        </p:nvGrpSpPr>
        <p:grpSpPr bwMode="auto">
          <a:xfrm>
            <a:off x="5181600" y="1981200"/>
            <a:ext cx="3810000" cy="2905125"/>
            <a:chOff x="3072" y="1248"/>
            <a:chExt cx="2400" cy="1830"/>
          </a:xfrm>
        </p:grpSpPr>
        <p:sp>
          <p:nvSpPr>
            <p:cNvPr id="541702" name="Text Box 6">
              <a:extLst>
                <a:ext uri="{FF2B5EF4-FFF2-40B4-BE49-F238E27FC236}">
                  <a16:creationId xmlns:a16="http://schemas.microsoft.com/office/drawing/2014/main" id="{0F15780B-5B3F-4548-8FEF-20D94FF4BB08}"/>
                </a:ext>
              </a:extLst>
            </p:cNvPr>
            <p:cNvSpPr txBox="1">
              <a:spLocks noChangeArrowheads="1"/>
            </p:cNvSpPr>
            <p:nvPr/>
          </p:nvSpPr>
          <p:spPr bwMode="auto">
            <a:xfrm>
              <a:off x="3696" y="2784"/>
              <a:ext cx="1272" cy="29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en-US" b="1" i="1"/>
                <a:t>If  R</a:t>
              </a:r>
              <a:r>
                <a:rPr lang="en-US" altLang="en-US" b="1" i="1" baseline="-25000"/>
                <a:t>1 </a:t>
              </a:r>
              <a:r>
                <a:rPr lang="en-US" altLang="en-US" b="1" i="1"/>
                <a:t>= R</a:t>
              </a:r>
              <a:r>
                <a:rPr lang="en-US" altLang="en-US" b="1" i="1" baseline="-25000"/>
                <a:t>2</a:t>
              </a:r>
              <a:r>
                <a:rPr lang="en-US" altLang="en-US" b="1" i="1"/>
                <a:t>=R</a:t>
              </a:r>
            </a:p>
          </p:txBody>
        </p:sp>
        <p:grpSp>
          <p:nvGrpSpPr>
            <p:cNvPr id="541711" name="Group 15">
              <a:extLst>
                <a:ext uri="{FF2B5EF4-FFF2-40B4-BE49-F238E27FC236}">
                  <a16:creationId xmlns:a16="http://schemas.microsoft.com/office/drawing/2014/main" id="{A1FC40C6-DA63-4D6D-A3DE-44763BCEE262}"/>
                </a:ext>
              </a:extLst>
            </p:cNvPr>
            <p:cNvGrpSpPr>
              <a:grpSpLocks/>
            </p:cNvGrpSpPr>
            <p:nvPr/>
          </p:nvGrpSpPr>
          <p:grpSpPr bwMode="auto">
            <a:xfrm>
              <a:off x="3072" y="1248"/>
              <a:ext cx="2400" cy="1395"/>
              <a:chOff x="2848" y="1344"/>
              <a:chExt cx="1584" cy="1008"/>
            </a:xfrm>
          </p:grpSpPr>
          <p:sp>
            <p:nvSpPr>
              <p:cNvPr id="541705" name="AutoShape 9">
                <a:extLst>
                  <a:ext uri="{FF2B5EF4-FFF2-40B4-BE49-F238E27FC236}">
                    <a16:creationId xmlns:a16="http://schemas.microsoft.com/office/drawing/2014/main" id="{0AFCD924-105F-42C1-8CA3-DF18A5EF0165}"/>
                  </a:ext>
                </a:extLst>
              </p:cNvPr>
              <p:cNvSpPr>
                <a:spLocks noChangeArrowheads="1"/>
              </p:cNvSpPr>
              <p:nvPr/>
            </p:nvSpPr>
            <p:spPr bwMode="auto">
              <a:xfrm>
                <a:off x="2848" y="1344"/>
                <a:ext cx="1584" cy="100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1704" name="Object 8">
                <a:extLst>
                  <a:ext uri="{FF2B5EF4-FFF2-40B4-BE49-F238E27FC236}">
                    <a16:creationId xmlns:a16="http://schemas.microsoft.com/office/drawing/2014/main" id="{C10B595E-F92C-4A44-BDBD-3EF670FA744C}"/>
                  </a:ext>
                </a:extLst>
              </p:cNvPr>
              <p:cNvGraphicFramePr>
                <a:graphicFrameLocks noChangeAspect="1"/>
              </p:cNvGraphicFramePr>
              <p:nvPr/>
            </p:nvGraphicFramePr>
            <p:xfrm>
              <a:off x="2976" y="1392"/>
              <a:ext cx="1344" cy="909"/>
            </p:xfrm>
            <a:graphic>
              <a:graphicData uri="http://schemas.openxmlformats.org/presentationml/2006/ole">
                <mc:AlternateContent xmlns:mc="http://schemas.openxmlformats.org/markup-compatibility/2006">
                  <mc:Choice xmlns:v="urn:schemas-microsoft-com:vml" Requires="v">
                    <p:oleObj spid="_x0000_s168961" name="Equation" r:id="rId3" imgW="2476440" imgH="1676160" progId="Equation.3">
                      <p:embed/>
                    </p:oleObj>
                  </mc:Choice>
                  <mc:Fallback>
                    <p:oleObj name="Equation" r:id="rId3" imgW="2476440" imgH="1676160" progId="Equation.3">
                      <p:embed/>
                      <p:pic>
                        <p:nvPicPr>
                          <p:cNvPr id="541704" name="Object 8">
                            <a:extLst>
                              <a:ext uri="{FF2B5EF4-FFF2-40B4-BE49-F238E27FC236}">
                                <a16:creationId xmlns:a16="http://schemas.microsoft.com/office/drawing/2014/main" id="{C10B595E-F92C-4A44-BDBD-3EF670FA7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392"/>
                            <a:ext cx="1344" cy="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541710" name="Group 14">
            <a:extLst>
              <a:ext uri="{FF2B5EF4-FFF2-40B4-BE49-F238E27FC236}">
                <a16:creationId xmlns:a16="http://schemas.microsoft.com/office/drawing/2014/main" id="{47CC335D-E6E7-4452-8915-58A932A47963}"/>
              </a:ext>
            </a:extLst>
          </p:cNvPr>
          <p:cNvGrpSpPr>
            <a:grpSpLocks/>
          </p:cNvGrpSpPr>
          <p:nvPr/>
        </p:nvGrpSpPr>
        <p:grpSpPr bwMode="auto">
          <a:xfrm>
            <a:off x="114300" y="1981200"/>
            <a:ext cx="4953000" cy="2743200"/>
            <a:chOff x="384" y="768"/>
            <a:chExt cx="2316" cy="918"/>
          </a:xfrm>
        </p:grpSpPr>
        <p:pic>
          <p:nvPicPr>
            <p:cNvPr id="541709" name="Picture 13">
              <a:extLst>
                <a:ext uri="{FF2B5EF4-FFF2-40B4-BE49-F238E27FC236}">
                  <a16:creationId xmlns:a16="http://schemas.microsoft.com/office/drawing/2014/main" id="{B1247729-C35C-4766-9D69-E046F783A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768"/>
              <a:ext cx="2316" cy="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1707" name="Text Box 11">
              <a:extLst>
                <a:ext uri="{FF2B5EF4-FFF2-40B4-BE49-F238E27FC236}">
                  <a16:creationId xmlns:a16="http://schemas.microsoft.com/office/drawing/2014/main" id="{DA550D74-04FD-4A63-A83F-65E5DB7F2F78}"/>
                </a:ext>
              </a:extLst>
            </p:cNvPr>
            <p:cNvSpPr txBox="1">
              <a:spLocks noChangeArrowheads="1"/>
            </p:cNvSpPr>
            <p:nvPr/>
          </p:nvSpPr>
          <p:spPr bwMode="auto">
            <a:xfrm>
              <a:off x="1615" y="1248"/>
              <a:ext cx="185"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solidFill>
                    <a:srgbClr val="2A2AE9"/>
                  </a:solidFill>
                  <a:latin typeface="Arial" panose="020B0604020202020204" pitchFamily="34" charset="0"/>
                </a:rPr>
                <a:t>A</a:t>
              </a:r>
              <a:r>
                <a:rPr lang="en-US" altLang="en-US" sz="1600" baseline="-25000">
                  <a:solidFill>
                    <a:srgbClr val="2A2AE9"/>
                  </a:solidFill>
                  <a:latin typeface="Arial" panose="020B0604020202020204" pitchFamily="34" charset="0"/>
                </a:rPr>
                <a:t>o</a:t>
              </a:r>
              <a:endParaRPr lang="en-US" altLang="en-US" sz="1600">
                <a:solidFill>
                  <a:srgbClr val="2A2AE9"/>
                </a:solidFill>
                <a:latin typeface="Arial" panose="020B0604020202020204" pitchFamily="34" charset="0"/>
              </a:endParaRPr>
            </a:p>
          </p:txBody>
        </p:sp>
      </p:gr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E5E42A-5F7F-42B1-B597-E5D1D653289A}"/>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DE19E38A-05E1-476B-B3B5-D160F593A903}"/>
              </a:ext>
            </a:extLst>
          </p:cNvPr>
          <p:cNvSpPr>
            <a:spLocks noGrp="1"/>
          </p:cNvSpPr>
          <p:nvPr>
            <p:ph type="sldNum" sz="quarter" idx="11"/>
          </p:nvPr>
        </p:nvSpPr>
        <p:spPr/>
        <p:txBody>
          <a:bodyPr/>
          <a:lstStyle/>
          <a:p>
            <a:fld id="{2A3A052A-EEAE-4265-8B5A-C5C86A077D90}" type="slidenum">
              <a:rPr lang="en-US" altLang="en-US"/>
              <a:pPr/>
              <a:t>373</a:t>
            </a:fld>
            <a:endParaRPr lang="en-US" altLang="en-US"/>
          </a:p>
        </p:txBody>
      </p:sp>
      <p:sp>
        <p:nvSpPr>
          <p:cNvPr id="542722" name="Rectangle 2">
            <a:extLst>
              <a:ext uri="{FF2B5EF4-FFF2-40B4-BE49-F238E27FC236}">
                <a16:creationId xmlns:a16="http://schemas.microsoft.com/office/drawing/2014/main" id="{F320C9F1-0276-422A-9AE6-D9EAB7913E88}"/>
              </a:ext>
            </a:extLst>
          </p:cNvPr>
          <p:cNvSpPr>
            <a:spLocks noGrp="1" noChangeArrowheads="1"/>
          </p:cNvSpPr>
          <p:nvPr>
            <p:ph type="title"/>
          </p:nvPr>
        </p:nvSpPr>
        <p:spPr/>
        <p:txBody>
          <a:bodyPr/>
          <a:lstStyle/>
          <a:p>
            <a:r>
              <a:rPr lang="en-US" altLang="en-US"/>
              <a:t>Precision Rectifier</a:t>
            </a:r>
          </a:p>
        </p:txBody>
      </p:sp>
      <p:sp>
        <p:nvSpPr>
          <p:cNvPr id="542723" name="Rectangle 3">
            <a:extLst>
              <a:ext uri="{FF2B5EF4-FFF2-40B4-BE49-F238E27FC236}">
                <a16:creationId xmlns:a16="http://schemas.microsoft.com/office/drawing/2014/main" id="{1A646285-54D4-4025-9490-274200DE6CE2}"/>
              </a:ext>
            </a:extLst>
          </p:cNvPr>
          <p:cNvSpPr>
            <a:spLocks noGrp="1" noChangeArrowheads="1"/>
          </p:cNvSpPr>
          <p:nvPr>
            <p:ph type="body" sz="half" idx="1"/>
          </p:nvPr>
        </p:nvSpPr>
        <p:spPr>
          <a:xfrm>
            <a:off x="685800" y="5219700"/>
            <a:ext cx="7772400" cy="1219200"/>
          </a:xfrm>
          <a:ln>
            <a:solidFill>
              <a:schemeClr val="tx1"/>
            </a:solidFill>
          </a:ln>
        </p:spPr>
        <p:txBody>
          <a:bodyPr/>
          <a:lstStyle/>
          <a:p>
            <a:pPr>
              <a:lnSpc>
                <a:spcPct val="90000"/>
              </a:lnSpc>
            </a:pPr>
            <a:r>
              <a:rPr lang="en-US" altLang="en-US"/>
              <a:t>When V</a:t>
            </a:r>
            <a:r>
              <a:rPr lang="en-US" altLang="en-US" baseline="-25000"/>
              <a:t>in</a:t>
            </a:r>
            <a:r>
              <a:rPr lang="en-US" altLang="en-US"/>
              <a:t> is positive, the circuit in b) behaves like that in a), so the output follows input.</a:t>
            </a:r>
          </a:p>
          <a:p>
            <a:pPr>
              <a:lnSpc>
                <a:spcPct val="90000"/>
              </a:lnSpc>
            </a:pPr>
            <a:r>
              <a:rPr lang="en-US" altLang="en-US"/>
              <a:t>When V</a:t>
            </a:r>
            <a:r>
              <a:rPr lang="en-US" altLang="en-US" baseline="-25000"/>
              <a:t>in </a:t>
            </a:r>
            <a:r>
              <a:rPr lang="en-US" altLang="en-US"/>
              <a:t>is negative, the diode opens, and the output drops to zero.  Thus performing rectification.</a:t>
            </a:r>
          </a:p>
        </p:txBody>
      </p:sp>
      <p:pic>
        <p:nvPicPr>
          <p:cNvPr id="542726" name="Picture 6">
            <a:extLst>
              <a:ext uri="{FF2B5EF4-FFF2-40B4-BE49-F238E27FC236}">
                <a16:creationId xmlns:a16="http://schemas.microsoft.com/office/drawing/2014/main" id="{14819268-F4FE-4B47-86B0-2600999EE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8994775" cy="3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5435B90-E7CA-4B12-BD48-5557F333FB66}"/>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3CF01BB6-442A-4F40-A220-4B407E97E26F}"/>
              </a:ext>
            </a:extLst>
          </p:cNvPr>
          <p:cNvSpPr>
            <a:spLocks noGrp="1"/>
          </p:cNvSpPr>
          <p:nvPr>
            <p:ph type="sldNum" sz="quarter" idx="11"/>
          </p:nvPr>
        </p:nvSpPr>
        <p:spPr/>
        <p:txBody>
          <a:bodyPr/>
          <a:lstStyle/>
          <a:p>
            <a:fld id="{76B3188C-70EA-4206-AFBD-D469E24F9A4C}" type="slidenum">
              <a:rPr lang="en-US" altLang="en-US"/>
              <a:pPr/>
              <a:t>374</a:t>
            </a:fld>
            <a:endParaRPr lang="en-US" altLang="en-US"/>
          </a:p>
        </p:txBody>
      </p:sp>
      <p:sp>
        <p:nvSpPr>
          <p:cNvPr id="543746" name="Rectangle 2">
            <a:extLst>
              <a:ext uri="{FF2B5EF4-FFF2-40B4-BE49-F238E27FC236}">
                <a16:creationId xmlns:a16="http://schemas.microsoft.com/office/drawing/2014/main" id="{B63EDDE8-828B-46D2-B5D0-12B5A01C619F}"/>
              </a:ext>
            </a:extLst>
          </p:cNvPr>
          <p:cNvSpPr>
            <a:spLocks noGrp="1" noChangeArrowheads="1"/>
          </p:cNvSpPr>
          <p:nvPr>
            <p:ph type="title"/>
          </p:nvPr>
        </p:nvSpPr>
        <p:spPr/>
        <p:txBody>
          <a:bodyPr/>
          <a:lstStyle/>
          <a:p>
            <a:r>
              <a:rPr lang="en-US" altLang="en-US"/>
              <a:t>Inverting Precision Rectifier</a:t>
            </a:r>
          </a:p>
        </p:txBody>
      </p:sp>
      <p:sp>
        <p:nvSpPr>
          <p:cNvPr id="543747" name="Rectangle 3">
            <a:extLst>
              <a:ext uri="{FF2B5EF4-FFF2-40B4-BE49-F238E27FC236}">
                <a16:creationId xmlns:a16="http://schemas.microsoft.com/office/drawing/2014/main" id="{2154412B-B507-4C56-B1D2-8CA9B9AD9A14}"/>
              </a:ext>
            </a:extLst>
          </p:cNvPr>
          <p:cNvSpPr>
            <a:spLocks noGrp="1" noChangeArrowheads="1"/>
          </p:cNvSpPr>
          <p:nvPr>
            <p:ph type="body" sz="half" idx="1"/>
          </p:nvPr>
        </p:nvSpPr>
        <p:spPr>
          <a:xfrm>
            <a:off x="685800" y="5143500"/>
            <a:ext cx="7772400" cy="1295400"/>
          </a:xfrm>
          <a:ln/>
        </p:spPr>
        <p:txBody>
          <a:bodyPr/>
          <a:lstStyle/>
          <a:p>
            <a:pPr>
              <a:lnSpc>
                <a:spcPct val="90000"/>
              </a:lnSpc>
            </a:pPr>
            <a:r>
              <a:rPr lang="en-US" altLang="en-US"/>
              <a:t>When V</a:t>
            </a:r>
            <a:r>
              <a:rPr lang="en-US" altLang="en-US" baseline="-25000"/>
              <a:t>in </a:t>
            </a:r>
            <a:r>
              <a:rPr lang="en-US" altLang="en-US"/>
              <a:t>is positive, the diode is on, V</a:t>
            </a:r>
            <a:r>
              <a:rPr lang="en-US" altLang="en-US" baseline="-25000"/>
              <a:t>y </a:t>
            </a:r>
            <a:r>
              <a:rPr lang="en-US" altLang="en-US"/>
              <a:t>is pinned around V</a:t>
            </a:r>
            <a:r>
              <a:rPr lang="en-US" altLang="en-US" baseline="-25000"/>
              <a:t>D,on</a:t>
            </a:r>
            <a:r>
              <a:rPr lang="en-US" altLang="en-US"/>
              <a:t>, and V</a:t>
            </a:r>
            <a:r>
              <a:rPr lang="en-US" altLang="en-US" baseline="-25000"/>
              <a:t>x</a:t>
            </a:r>
            <a:r>
              <a:rPr lang="en-US" altLang="en-US"/>
              <a:t> at virtual ground.</a:t>
            </a:r>
          </a:p>
          <a:p>
            <a:pPr>
              <a:lnSpc>
                <a:spcPct val="90000"/>
              </a:lnSpc>
            </a:pPr>
            <a:r>
              <a:rPr lang="en-US" altLang="en-US"/>
              <a:t>When V</a:t>
            </a:r>
            <a:r>
              <a:rPr lang="en-US" altLang="en-US" baseline="-25000"/>
              <a:t>in</a:t>
            </a:r>
            <a:r>
              <a:rPr lang="en-US" altLang="en-US"/>
              <a:t> is negative, the diode is off, V</a:t>
            </a:r>
            <a:r>
              <a:rPr lang="en-US" altLang="en-US" baseline="-25000"/>
              <a:t>y </a:t>
            </a:r>
            <a:r>
              <a:rPr lang="en-US" altLang="en-US"/>
              <a:t>goes extremely negative, and V</a:t>
            </a:r>
            <a:r>
              <a:rPr lang="en-US" altLang="en-US" baseline="-25000"/>
              <a:t>x </a:t>
            </a:r>
            <a:r>
              <a:rPr lang="en-US" altLang="en-US"/>
              <a:t>becomes equal to V</a:t>
            </a:r>
            <a:r>
              <a:rPr lang="en-US" altLang="en-US" baseline="-25000"/>
              <a:t>in</a:t>
            </a:r>
            <a:r>
              <a:rPr lang="en-US" altLang="en-US"/>
              <a:t>. </a:t>
            </a:r>
          </a:p>
        </p:txBody>
      </p:sp>
      <p:pic>
        <p:nvPicPr>
          <p:cNvPr id="543753" name="Picture 9">
            <a:extLst>
              <a:ext uri="{FF2B5EF4-FFF2-40B4-BE49-F238E27FC236}">
                <a16:creationId xmlns:a16="http://schemas.microsoft.com/office/drawing/2014/main" id="{E08E1F78-649E-42D5-90F4-5149AD256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3723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733F3FC-F6A8-4A23-8357-AA9062565408}"/>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7ADB165D-4FB8-4B06-A963-8787C38DD867}"/>
              </a:ext>
            </a:extLst>
          </p:cNvPr>
          <p:cNvSpPr>
            <a:spLocks noGrp="1"/>
          </p:cNvSpPr>
          <p:nvPr>
            <p:ph type="sldNum" sz="quarter" idx="11"/>
          </p:nvPr>
        </p:nvSpPr>
        <p:spPr/>
        <p:txBody>
          <a:bodyPr/>
          <a:lstStyle/>
          <a:p>
            <a:fld id="{80583589-BA72-4E23-B828-FACF30FD0935}" type="slidenum">
              <a:rPr lang="en-US" altLang="en-US"/>
              <a:pPr/>
              <a:t>375</a:t>
            </a:fld>
            <a:endParaRPr lang="en-US" altLang="en-US"/>
          </a:p>
        </p:txBody>
      </p:sp>
      <p:sp>
        <p:nvSpPr>
          <p:cNvPr id="544770" name="Rectangle 2">
            <a:extLst>
              <a:ext uri="{FF2B5EF4-FFF2-40B4-BE49-F238E27FC236}">
                <a16:creationId xmlns:a16="http://schemas.microsoft.com/office/drawing/2014/main" id="{F9684814-EA02-4FC1-A380-5C745A769867}"/>
              </a:ext>
            </a:extLst>
          </p:cNvPr>
          <p:cNvSpPr>
            <a:spLocks noGrp="1" noChangeArrowheads="1"/>
          </p:cNvSpPr>
          <p:nvPr>
            <p:ph type="title"/>
          </p:nvPr>
        </p:nvSpPr>
        <p:spPr/>
        <p:txBody>
          <a:bodyPr/>
          <a:lstStyle/>
          <a:p>
            <a:r>
              <a:rPr lang="en-US" altLang="en-US"/>
              <a:t>Logarithmic Amplifier</a:t>
            </a:r>
          </a:p>
        </p:txBody>
      </p:sp>
      <p:sp>
        <p:nvSpPr>
          <p:cNvPr id="544771" name="Rectangle 3">
            <a:extLst>
              <a:ext uri="{FF2B5EF4-FFF2-40B4-BE49-F238E27FC236}">
                <a16:creationId xmlns:a16="http://schemas.microsoft.com/office/drawing/2014/main" id="{97D608A9-E00D-4EED-90F1-FC5794B3A156}"/>
              </a:ext>
            </a:extLst>
          </p:cNvPr>
          <p:cNvSpPr>
            <a:spLocks noGrp="1" noChangeArrowheads="1"/>
          </p:cNvSpPr>
          <p:nvPr>
            <p:ph type="body" sz="half" idx="1"/>
          </p:nvPr>
        </p:nvSpPr>
        <p:spPr>
          <a:xfrm>
            <a:off x="685800" y="5219700"/>
            <a:ext cx="7772400" cy="1219200"/>
          </a:xfrm>
          <a:ln/>
        </p:spPr>
        <p:txBody>
          <a:bodyPr/>
          <a:lstStyle/>
          <a:p>
            <a:pPr>
              <a:lnSpc>
                <a:spcPct val="90000"/>
              </a:lnSpc>
            </a:pPr>
            <a:r>
              <a:rPr lang="en-US" altLang="en-US"/>
              <a:t>By inserting a bipolar transistor in the loop, an amplifier with logarithmic characteristic can be constructed.</a:t>
            </a:r>
          </a:p>
          <a:p>
            <a:pPr>
              <a:lnSpc>
                <a:spcPct val="90000"/>
              </a:lnSpc>
            </a:pPr>
            <a:r>
              <a:rPr lang="en-US" altLang="en-US"/>
              <a:t>This is because the current to voltage conversion of a bipolar transistor is a natural logarithm.</a:t>
            </a:r>
          </a:p>
        </p:txBody>
      </p:sp>
      <p:pic>
        <p:nvPicPr>
          <p:cNvPr id="544779" name="Picture 11">
            <a:extLst>
              <a:ext uri="{FF2B5EF4-FFF2-40B4-BE49-F238E27FC236}">
                <a16:creationId xmlns:a16="http://schemas.microsoft.com/office/drawing/2014/main" id="{AA08CBE3-4045-4186-9CC1-D7601F791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676400"/>
            <a:ext cx="5867400"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4780" name="Group 12">
            <a:extLst>
              <a:ext uri="{FF2B5EF4-FFF2-40B4-BE49-F238E27FC236}">
                <a16:creationId xmlns:a16="http://schemas.microsoft.com/office/drawing/2014/main" id="{7694B6BC-C556-4125-8526-0C361D39E889}"/>
              </a:ext>
            </a:extLst>
          </p:cNvPr>
          <p:cNvGrpSpPr>
            <a:grpSpLocks/>
          </p:cNvGrpSpPr>
          <p:nvPr/>
        </p:nvGrpSpPr>
        <p:grpSpPr bwMode="auto">
          <a:xfrm>
            <a:off x="5943600" y="1752600"/>
            <a:ext cx="2743200" cy="1219200"/>
            <a:chOff x="3360" y="1632"/>
            <a:chExt cx="1008" cy="480"/>
          </a:xfrm>
        </p:grpSpPr>
        <p:sp>
          <p:nvSpPr>
            <p:cNvPr id="544776" name="AutoShape 8">
              <a:extLst>
                <a:ext uri="{FF2B5EF4-FFF2-40B4-BE49-F238E27FC236}">
                  <a16:creationId xmlns:a16="http://schemas.microsoft.com/office/drawing/2014/main" id="{F9C181F7-B696-4A57-AEDE-D7E05BA37CAA}"/>
                </a:ext>
              </a:extLst>
            </p:cNvPr>
            <p:cNvSpPr>
              <a:spLocks noChangeArrowheads="1"/>
            </p:cNvSpPr>
            <p:nvPr/>
          </p:nvSpPr>
          <p:spPr bwMode="auto">
            <a:xfrm>
              <a:off x="3360" y="1632"/>
              <a:ext cx="1008"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4775" name="Object 7">
              <a:extLst>
                <a:ext uri="{FF2B5EF4-FFF2-40B4-BE49-F238E27FC236}">
                  <a16:creationId xmlns:a16="http://schemas.microsoft.com/office/drawing/2014/main" id="{15084B62-2216-493C-9516-70D6CC42713B}"/>
                </a:ext>
              </a:extLst>
            </p:cNvPr>
            <p:cNvGraphicFramePr>
              <a:graphicFrameLocks noChangeAspect="1"/>
            </p:cNvGraphicFramePr>
            <p:nvPr/>
          </p:nvGraphicFramePr>
          <p:xfrm>
            <a:off x="3360" y="1680"/>
            <a:ext cx="1008" cy="387"/>
          </p:xfrm>
          <a:graphic>
            <a:graphicData uri="http://schemas.openxmlformats.org/presentationml/2006/ole">
              <mc:AlternateContent xmlns:mc="http://schemas.openxmlformats.org/markup-compatibility/2006">
                <mc:Choice xmlns:v="urn:schemas-microsoft-com:vml" Requires="v">
                  <p:oleObj spid="_x0000_s169985" name="Equation" r:id="rId4" imgW="2082600" imgH="799920" progId="Equation.3">
                    <p:embed/>
                  </p:oleObj>
                </mc:Choice>
                <mc:Fallback>
                  <p:oleObj name="Equation" r:id="rId4" imgW="2082600" imgH="799920" progId="Equation.3">
                    <p:embed/>
                    <p:pic>
                      <p:nvPicPr>
                        <p:cNvPr id="544775" name="Object 7">
                          <a:extLst>
                            <a:ext uri="{FF2B5EF4-FFF2-40B4-BE49-F238E27FC236}">
                              <a16:creationId xmlns:a16="http://schemas.microsoft.com/office/drawing/2014/main" id="{15084B62-2216-493C-9516-70D6CC427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1680"/>
                          <a:ext cx="1008"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0D5F74B-F578-4008-A6E3-E67AA2BCAC45}"/>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39A2A313-5A80-41C9-AD31-344A3747CB6F}"/>
              </a:ext>
            </a:extLst>
          </p:cNvPr>
          <p:cNvSpPr>
            <a:spLocks noGrp="1"/>
          </p:cNvSpPr>
          <p:nvPr>
            <p:ph type="sldNum" sz="quarter" idx="11"/>
          </p:nvPr>
        </p:nvSpPr>
        <p:spPr/>
        <p:txBody>
          <a:bodyPr/>
          <a:lstStyle/>
          <a:p>
            <a:fld id="{AC2D856F-1BDE-4F27-9A56-FA31DD8398BF}" type="slidenum">
              <a:rPr lang="en-US" altLang="en-US"/>
              <a:pPr/>
              <a:t>376</a:t>
            </a:fld>
            <a:endParaRPr lang="en-US" altLang="en-US"/>
          </a:p>
        </p:txBody>
      </p:sp>
      <p:sp>
        <p:nvSpPr>
          <p:cNvPr id="545794" name="Rectangle 2">
            <a:extLst>
              <a:ext uri="{FF2B5EF4-FFF2-40B4-BE49-F238E27FC236}">
                <a16:creationId xmlns:a16="http://schemas.microsoft.com/office/drawing/2014/main" id="{556973E6-D04F-4CEE-9B4E-E01688ABAA41}"/>
              </a:ext>
            </a:extLst>
          </p:cNvPr>
          <p:cNvSpPr>
            <a:spLocks noGrp="1" noChangeArrowheads="1"/>
          </p:cNvSpPr>
          <p:nvPr>
            <p:ph type="title"/>
          </p:nvPr>
        </p:nvSpPr>
        <p:spPr/>
        <p:txBody>
          <a:bodyPr/>
          <a:lstStyle/>
          <a:p>
            <a:r>
              <a:rPr lang="en-US" altLang="en-US"/>
              <a:t>Square-Root Amplifier</a:t>
            </a:r>
          </a:p>
        </p:txBody>
      </p:sp>
      <p:sp>
        <p:nvSpPr>
          <p:cNvPr id="545795" name="Rectangle 3">
            <a:extLst>
              <a:ext uri="{FF2B5EF4-FFF2-40B4-BE49-F238E27FC236}">
                <a16:creationId xmlns:a16="http://schemas.microsoft.com/office/drawing/2014/main" id="{F2B9E831-A748-42B5-A915-05DBD8E71821}"/>
              </a:ext>
            </a:extLst>
          </p:cNvPr>
          <p:cNvSpPr>
            <a:spLocks noGrp="1" noChangeArrowheads="1"/>
          </p:cNvSpPr>
          <p:nvPr>
            <p:ph type="body" sz="half" idx="1"/>
          </p:nvPr>
        </p:nvSpPr>
        <p:spPr>
          <a:xfrm>
            <a:off x="685800" y="4965700"/>
            <a:ext cx="7772400" cy="1371600"/>
          </a:xfrm>
          <a:ln/>
        </p:spPr>
        <p:txBody>
          <a:bodyPr/>
          <a:lstStyle/>
          <a:p>
            <a:pPr>
              <a:lnSpc>
                <a:spcPct val="90000"/>
              </a:lnSpc>
            </a:pPr>
            <a:r>
              <a:rPr lang="en-US" altLang="en-US"/>
              <a:t>By replacing the bipolar transistor with a MOSFET, an amplifier with a square-root characteristic can be built.</a:t>
            </a:r>
          </a:p>
          <a:p>
            <a:pPr>
              <a:lnSpc>
                <a:spcPct val="90000"/>
              </a:lnSpc>
            </a:pPr>
            <a:r>
              <a:rPr lang="en-US" altLang="en-US"/>
              <a:t>This is because the current to voltage conversion of a MOSFET is square-root.</a:t>
            </a:r>
          </a:p>
        </p:txBody>
      </p:sp>
      <p:pic>
        <p:nvPicPr>
          <p:cNvPr id="545802" name="Picture 10">
            <a:extLst>
              <a:ext uri="{FF2B5EF4-FFF2-40B4-BE49-F238E27FC236}">
                <a16:creationId xmlns:a16="http://schemas.microsoft.com/office/drawing/2014/main" id="{E7B80525-4BE2-4AB3-9A44-A5C45A62C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60198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5803" name="Group 11">
            <a:extLst>
              <a:ext uri="{FF2B5EF4-FFF2-40B4-BE49-F238E27FC236}">
                <a16:creationId xmlns:a16="http://schemas.microsoft.com/office/drawing/2014/main" id="{5307D38C-7A49-42D7-B01F-32DE495F6792}"/>
              </a:ext>
            </a:extLst>
          </p:cNvPr>
          <p:cNvGrpSpPr>
            <a:grpSpLocks/>
          </p:cNvGrpSpPr>
          <p:nvPr/>
        </p:nvGrpSpPr>
        <p:grpSpPr bwMode="auto">
          <a:xfrm>
            <a:off x="5486400" y="1524000"/>
            <a:ext cx="3429000" cy="1295400"/>
            <a:chOff x="3216" y="1584"/>
            <a:chExt cx="1488" cy="624"/>
          </a:xfrm>
        </p:grpSpPr>
        <p:sp>
          <p:nvSpPr>
            <p:cNvPr id="545800" name="AutoShape 8">
              <a:extLst>
                <a:ext uri="{FF2B5EF4-FFF2-40B4-BE49-F238E27FC236}">
                  <a16:creationId xmlns:a16="http://schemas.microsoft.com/office/drawing/2014/main" id="{6B187E40-AE69-4C95-9303-E842948B293F}"/>
                </a:ext>
              </a:extLst>
            </p:cNvPr>
            <p:cNvSpPr>
              <a:spLocks noChangeArrowheads="1"/>
            </p:cNvSpPr>
            <p:nvPr/>
          </p:nvSpPr>
          <p:spPr bwMode="auto">
            <a:xfrm>
              <a:off x="3216" y="1584"/>
              <a:ext cx="1488"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5799" name="Object 7">
              <a:extLst>
                <a:ext uri="{FF2B5EF4-FFF2-40B4-BE49-F238E27FC236}">
                  <a16:creationId xmlns:a16="http://schemas.microsoft.com/office/drawing/2014/main" id="{8D02435E-42A7-4A7F-A121-D22317665370}"/>
                </a:ext>
              </a:extLst>
            </p:cNvPr>
            <p:cNvGraphicFramePr>
              <a:graphicFrameLocks noChangeAspect="1"/>
            </p:cNvGraphicFramePr>
            <p:nvPr/>
          </p:nvGraphicFramePr>
          <p:xfrm>
            <a:off x="3264" y="1680"/>
            <a:ext cx="1392" cy="503"/>
          </p:xfrm>
          <a:graphic>
            <a:graphicData uri="http://schemas.openxmlformats.org/presentationml/2006/ole">
              <mc:AlternateContent xmlns:mc="http://schemas.openxmlformats.org/markup-compatibility/2006">
                <mc:Choice xmlns:v="urn:schemas-microsoft-com:vml" Requires="v">
                  <p:oleObj spid="_x0000_s171009" name="Equation" r:id="rId4" imgW="3162240" imgH="1143000" progId="Equation.3">
                    <p:embed/>
                  </p:oleObj>
                </mc:Choice>
                <mc:Fallback>
                  <p:oleObj name="Equation" r:id="rId4" imgW="3162240" imgH="1143000" progId="Equation.3">
                    <p:embed/>
                    <p:pic>
                      <p:nvPicPr>
                        <p:cNvPr id="545799" name="Object 7">
                          <a:extLst>
                            <a:ext uri="{FF2B5EF4-FFF2-40B4-BE49-F238E27FC236}">
                              <a16:creationId xmlns:a16="http://schemas.microsoft.com/office/drawing/2014/main" id="{8D02435E-42A7-4A7F-A121-D22317665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1680"/>
                          <a:ext cx="1392" cy="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85254A-9300-4F88-B32E-1FD7884E66D4}"/>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4DAA376B-9D09-4B48-87A3-1DDA7EC9F581}"/>
              </a:ext>
            </a:extLst>
          </p:cNvPr>
          <p:cNvSpPr>
            <a:spLocks noGrp="1"/>
          </p:cNvSpPr>
          <p:nvPr>
            <p:ph type="sldNum" sz="quarter" idx="11"/>
          </p:nvPr>
        </p:nvSpPr>
        <p:spPr/>
        <p:txBody>
          <a:bodyPr/>
          <a:lstStyle/>
          <a:p>
            <a:fld id="{B87877CA-838C-46A3-9ED5-BF55A6455194}" type="slidenum">
              <a:rPr lang="en-US" altLang="en-US"/>
              <a:pPr/>
              <a:t>377</a:t>
            </a:fld>
            <a:endParaRPr lang="en-US" altLang="en-US"/>
          </a:p>
        </p:txBody>
      </p:sp>
      <p:sp>
        <p:nvSpPr>
          <p:cNvPr id="546818" name="Rectangle 2">
            <a:extLst>
              <a:ext uri="{FF2B5EF4-FFF2-40B4-BE49-F238E27FC236}">
                <a16:creationId xmlns:a16="http://schemas.microsoft.com/office/drawing/2014/main" id="{A6489A00-03AE-4944-A11F-C4FCBEF94DA2}"/>
              </a:ext>
            </a:extLst>
          </p:cNvPr>
          <p:cNvSpPr>
            <a:spLocks noGrp="1" noChangeArrowheads="1"/>
          </p:cNvSpPr>
          <p:nvPr>
            <p:ph type="title"/>
          </p:nvPr>
        </p:nvSpPr>
        <p:spPr/>
        <p:txBody>
          <a:bodyPr/>
          <a:lstStyle/>
          <a:p>
            <a:r>
              <a:rPr lang="en-US" altLang="en-US"/>
              <a:t>Op Amp Nonidealities:  DC Offsets</a:t>
            </a:r>
          </a:p>
        </p:txBody>
      </p:sp>
      <p:sp>
        <p:nvSpPr>
          <p:cNvPr id="546819" name="Rectangle 3">
            <a:extLst>
              <a:ext uri="{FF2B5EF4-FFF2-40B4-BE49-F238E27FC236}">
                <a16:creationId xmlns:a16="http://schemas.microsoft.com/office/drawing/2014/main" id="{C946944F-7ED6-4323-8597-F9025ED8A1D6}"/>
              </a:ext>
            </a:extLst>
          </p:cNvPr>
          <p:cNvSpPr>
            <a:spLocks noGrp="1" noChangeArrowheads="1"/>
          </p:cNvSpPr>
          <p:nvPr>
            <p:ph type="body" sz="half" idx="1"/>
          </p:nvPr>
        </p:nvSpPr>
        <p:spPr>
          <a:xfrm>
            <a:off x="685800" y="5067300"/>
            <a:ext cx="7772400" cy="1330325"/>
          </a:xfrm>
          <a:ln/>
        </p:spPr>
        <p:txBody>
          <a:bodyPr/>
          <a:lstStyle/>
          <a:p>
            <a:r>
              <a:rPr lang="en-US" altLang="en-US"/>
              <a:t>Offsets in an op amp that arise from input stage mismatch cause the input-output characteristic to shift in either the positive or negative direction (the plot displays positive direction).</a:t>
            </a:r>
          </a:p>
        </p:txBody>
      </p:sp>
      <p:pic>
        <p:nvPicPr>
          <p:cNvPr id="546822" name="Picture 6">
            <a:extLst>
              <a:ext uri="{FF2B5EF4-FFF2-40B4-BE49-F238E27FC236}">
                <a16:creationId xmlns:a16="http://schemas.microsoft.com/office/drawing/2014/main" id="{666CE6C5-9159-48D9-9767-279F91D54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1200"/>
            <a:ext cx="8991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BF36363B-DB65-490E-A434-672B6A32D6D2}"/>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006D9F2C-4113-467E-9D55-EAC269563362}"/>
              </a:ext>
            </a:extLst>
          </p:cNvPr>
          <p:cNvSpPr>
            <a:spLocks noGrp="1"/>
          </p:cNvSpPr>
          <p:nvPr>
            <p:ph type="sldNum" sz="quarter" idx="11"/>
          </p:nvPr>
        </p:nvSpPr>
        <p:spPr/>
        <p:txBody>
          <a:bodyPr/>
          <a:lstStyle/>
          <a:p>
            <a:fld id="{02ED20BD-3961-49AD-A92A-5E18CF052E30}" type="slidenum">
              <a:rPr lang="en-US" altLang="en-US"/>
              <a:pPr/>
              <a:t>378</a:t>
            </a:fld>
            <a:endParaRPr lang="en-US" altLang="en-US"/>
          </a:p>
        </p:txBody>
      </p:sp>
      <p:sp>
        <p:nvSpPr>
          <p:cNvPr id="547842" name="Rectangle 2">
            <a:extLst>
              <a:ext uri="{FF2B5EF4-FFF2-40B4-BE49-F238E27FC236}">
                <a16:creationId xmlns:a16="http://schemas.microsoft.com/office/drawing/2014/main" id="{57048CEC-07E4-4E16-9D9F-1EA432516EC5}"/>
              </a:ext>
            </a:extLst>
          </p:cNvPr>
          <p:cNvSpPr>
            <a:spLocks noGrp="1" noChangeArrowheads="1"/>
          </p:cNvSpPr>
          <p:nvPr>
            <p:ph type="title"/>
          </p:nvPr>
        </p:nvSpPr>
        <p:spPr/>
        <p:txBody>
          <a:bodyPr/>
          <a:lstStyle/>
          <a:p>
            <a:r>
              <a:rPr lang="en-US" altLang="en-US"/>
              <a:t>Effects of DC Offsets</a:t>
            </a:r>
          </a:p>
        </p:txBody>
      </p:sp>
      <p:sp>
        <p:nvSpPr>
          <p:cNvPr id="547843" name="Rectangle 3">
            <a:extLst>
              <a:ext uri="{FF2B5EF4-FFF2-40B4-BE49-F238E27FC236}">
                <a16:creationId xmlns:a16="http://schemas.microsoft.com/office/drawing/2014/main" id="{04543787-ADE8-4E32-98D8-F079C2AB331A}"/>
              </a:ext>
            </a:extLst>
          </p:cNvPr>
          <p:cNvSpPr>
            <a:spLocks noGrp="1" noChangeArrowheads="1"/>
          </p:cNvSpPr>
          <p:nvPr>
            <p:ph type="body" sz="half" idx="1"/>
          </p:nvPr>
        </p:nvSpPr>
        <p:spPr>
          <a:xfrm>
            <a:off x="685800" y="5638800"/>
            <a:ext cx="7772400" cy="685800"/>
          </a:xfrm>
          <a:ln/>
        </p:spPr>
        <p:txBody>
          <a:bodyPr/>
          <a:lstStyle/>
          <a:p>
            <a:pPr>
              <a:lnSpc>
                <a:spcPct val="90000"/>
              </a:lnSpc>
            </a:pPr>
            <a:r>
              <a:rPr lang="en-US" altLang="en-US"/>
              <a:t>As it can be seen, the op amp amplifies the input as well as the offset, thus creating errors.</a:t>
            </a:r>
          </a:p>
        </p:txBody>
      </p:sp>
      <p:pic>
        <p:nvPicPr>
          <p:cNvPr id="547850" name="Picture 10">
            <a:extLst>
              <a:ext uri="{FF2B5EF4-FFF2-40B4-BE49-F238E27FC236}">
                <a16:creationId xmlns:a16="http://schemas.microsoft.com/office/drawing/2014/main" id="{8DAB40A6-46BE-4877-AB7A-3230AA0F7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93800"/>
            <a:ext cx="5029200" cy="327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7851" name="Group 11">
            <a:extLst>
              <a:ext uri="{FF2B5EF4-FFF2-40B4-BE49-F238E27FC236}">
                <a16:creationId xmlns:a16="http://schemas.microsoft.com/office/drawing/2014/main" id="{2ECD9ACF-7AA4-4267-B413-39551D587407}"/>
              </a:ext>
            </a:extLst>
          </p:cNvPr>
          <p:cNvGrpSpPr>
            <a:grpSpLocks/>
          </p:cNvGrpSpPr>
          <p:nvPr/>
        </p:nvGrpSpPr>
        <p:grpSpPr bwMode="auto">
          <a:xfrm>
            <a:off x="4508500" y="2819400"/>
            <a:ext cx="4495800" cy="1143000"/>
            <a:chOff x="3144" y="1584"/>
            <a:chExt cx="1536" cy="392"/>
          </a:xfrm>
        </p:grpSpPr>
        <p:sp>
          <p:nvSpPr>
            <p:cNvPr id="547848" name="AutoShape 8">
              <a:extLst>
                <a:ext uri="{FF2B5EF4-FFF2-40B4-BE49-F238E27FC236}">
                  <a16:creationId xmlns:a16="http://schemas.microsoft.com/office/drawing/2014/main" id="{4CD8DAD4-0877-4C17-8F84-94DC0D659041}"/>
                </a:ext>
              </a:extLst>
            </p:cNvPr>
            <p:cNvSpPr>
              <a:spLocks noChangeArrowheads="1"/>
            </p:cNvSpPr>
            <p:nvPr/>
          </p:nvSpPr>
          <p:spPr bwMode="auto">
            <a:xfrm>
              <a:off x="3144" y="1584"/>
              <a:ext cx="1536"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7847" name="Object 7">
              <a:extLst>
                <a:ext uri="{FF2B5EF4-FFF2-40B4-BE49-F238E27FC236}">
                  <a16:creationId xmlns:a16="http://schemas.microsoft.com/office/drawing/2014/main" id="{B9C70039-6B8B-4065-ADBF-2D82ECD2E266}"/>
                </a:ext>
              </a:extLst>
            </p:cNvPr>
            <p:cNvGraphicFramePr>
              <a:graphicFrameLocks noChangeAspect="1"/>
            </p:cNvGraphicFramePr>
            <p:nvPr/>
          </p:nvGraphicFramePr>
          <p:xfrm>
            <a:off x="3264" y="1584"/>
            <a:ext cx="1296" cy="392"/>
          </p:xfrm>
          <a:graphic>
            <a:graphicData uri="http://schemas.openxmlformats.org/presentationml/2006/ole">
              <mc:AlternateContent xmlns:mc="http://schemas.openxmlformats.org/markup-compatibility/2006">
                <mc:Choice xmlns:v="urn:schemas-microsoft-com:vml" Requires="v">
                  <p:oleObj spid="_x0000_s172033" name="Equation" r:id="rId4" imgW="2857320" imgH="863280" progId="Equation.3">
                    <p:embed/>
                  </p:oleObj>
                </mc:Choice>
                <mc:Fallback>
                  <p:oleObj name="Equation" r:id="rId4" imgW="2857320" imgH="863280" progId="Equation.3">
                    <p:embed/>
                    <p:pic>
                      <p:nvPicPr>
                        <p:cNvPr id="547847" name="Object 7">
                          <a:extLst>
                            <a:ext uri="{FF2B5EF4-FFF2-40B4-BE49-F238E27FC236}">
                              <a16:creationId xmlns:a16="http://schemas.microsoft.com/office/drawing/2014/main" id="{B9C70039-6B8B-4065-ADBF-2D82ECD2E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1584"/>
                          <a:ext cx="1296"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27589B-A76F-4FE4-AB50-49BDD01A6781}"/>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D700F9BE-89FC-4273-8299-41C13553F5F9}"/>
              </a:ext>
            </a:extLst>
          </p:cNvPr>
          <p:cNvSpPr>
            <a:spLocks noGrp="1"/>
          </p:cNvSpPr>
          <p:nvPr>
            <p:ph type="sldNum" sz="quarter" idx="11"/>
          </p:nvPr>
        </p:nvSpPr>
        <p:spPr/>
        <p:txBody>
          <a:bodyPr/>
          <a:lstStyle/>
          <a:p>
            <a:fld id="{4FB8EEFC-7105-4B0D-AE00-39EB11A8F67E}" type="slidenum">
              <a:rPr lang="en-US" altLang="en-US"/>
              <a:pPr/>
              <a:t>379</a:t>
            </a:fld>
            <a:endParaRPr lang="en-US" altLang="en-US"/>
          </a:p>
        </p:txBody>
      </p:sp>
      <p:sp>
        <p:nvSpPr>
          <p:cNvPr id="548866" name="Rectangle 2">
            <a:extLst>
              <a:ext uri="{FF2B5EF4-FFF2-40B4-BE49-F238E27FC236}">
                <a16:creationId xmlns:a16="http://schemas.microsoft.com/office/drawing/2014/main" id="{E16604B1-C108-4376-8F54-F768F80DCCBC}"/>
              </a:ext>
            </a:extLst>
          </p:cNvPr>
          <p:cNvSpPr>
            <a:spLocks noGrp="1" noChangeArrowheads="1"/>
          </p:cNvSpPr>
          <p:nvPr>
            <p:ph type="title"/>
          </p:nvPr>
        </p:nvSpPr>
        <p:spPr/>
        <p:txBody>
          <a:bodyPr/>
          <a:lstStyle/>
          <a:p>
            <a:r>
              <a:rPr lang="en-US" altLang="en-US"/>
              <a:t>Saturation Due to DC Offsets</a:t>
            </a:r>
          </a:p>
        </p:txBody>
      </p:sp>
      <p:sp>
        <p:nvSpPr>
          <p:cNvPr id="548867" name="Rectangle 3">
            <a:extLst>
              <a:ext uri="{FF2B5EF4-FFF2-40B4-BE49-F238E27FC236}">
                <a16:creationId xmlns:a16="http://schemas.microsoft.com/office/drawing/2014/main" id="{17C89AAB-D7BF-49F1-B318-3F997E823772}"/>
              </a:ext>
            </a:extLst>
          </p:cNvPr>
          <p:cNvSpPr>
            <a:spLocks noGrp="1" noChangeArrowheads="1"/>
          </p:cNvSpPr>
          <p:nvPr>
            <p:ph type="body" sz="half" idx="1"/>
          </p:nvPr>
        </p:nvSpPr>
        <p:spPr>
          <a:xfrm>
            <a:off x="685800" y="5384800"/>
            <a:ext cx="7772400" cy="990600"/>
          </a:xfrm>
          <a:ln/>
        </p:spPr>
        <p:txBody>
          <a:bodyPr/>
          <a:lstStyle/>
          <a:p>
            <a:pPr>
              <a:lnSpc>
                <a:spcPct val="90000"/>
              </a:lnSpc>
            </a:pPr>
            <a:r>
              <a:rPr lang="en-US" altLang="en-US"/>
              <a:t>Since the offset will be amplified just like the input signal, output of the first stage may drive the second stage into saturation.</a:t>
            </a:r>
          </a:p>
        </p:txBody>
      </p:sp>
      <p:pic>
        <p:nvPicPr>
          <p:cNvPr id="548870" name="Picture 6">
            <a:extLst>
              <a:ext uri="{FF2B5EF4-FFF2-40B4-BE49-F238E27FC236}">
                <a16:creationId xmlns:a16="http://schemas.microsoft.com/office/drawing/2014/main" id="{BB2ED69C-CB62-4567-A95B-C001FBB63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305800" cy="339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3D4EBC-70DE-4CF9-9B64-781F1166A9D0}"/>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1A994842-115C-4DF0-9F12-1515303D13CE}"/>
              </a:ext>
            </a:extLst>
          </p:cNvPr>
          <p:cNvSpPr>
            <a:spLocks noGrp="1"/>
          </p:cNvSpPr>
          <p:nvPr>
            <p:ph type="sldNum" sz="quarter" idx="11"/>
          </p:nvPr>
        </p:nvSpPr>
        <p:spPr/>
        <p:txBody>
          <a:bodyPr/>
          <a:lstStyle/>
          <a:p>
            <a:fld id="{A17A617D-0759-4A7D-B71D-EF67305748C5}" type="slidenum">
              <a:rPr lang="en-US" altLang="en-US"/>
              <a:pPr/>
              <a:t>38</a:t>
            </a:fld>
            <a:endParaRPr lang="en-US" altLang="en-US"/>
          </a:p>
        </p:txBody>
      </p:sp>
      <p:sp>
        <p:nvSpPr>
          <p:cNvPr id="43010" name="Rectangle 2">
            <a:extLst>
              <a:ext uri="{FF2B5EF4-FFF2-40B4-BE49-F238E27FC236}">
                <a16:creationId xmlns:a16="http://schemas.microsoft.com/office/drawing/2014/main" id="{953BF02B-3DBB-4DD4-9663-69B58115FAB5}"/>
              </a:ext>
            </a:extLst>
          </p:cNvPr>
          <p:cNvSpPr>
            <a:spLocks noGrp="1" noChangeArrowheads="1"/>
          </p:cNvSpPr>
          <p:nvPr>
            <p:ph type="title"/>
          </p:nvPr>
        </p:nvSpPr>
        <p:spPr/>
        <p:txBody>
          <a:bodyPr/>
          <a:lstStyle/>
          <a:p>
            <a:r>
              <a:rPr lang="en-US" altLang="en-US"/>
              <a:t>Diode in Forward Bias</a:t>
            </a:r>
          </a:p>
        </p:txBody>
      </p:sp>
      <p:sp>
        <p:nvSpPr>
          <p:cNvPr id="43011" name="Rectangle 3">
            <a:extLst>
              <a:ext uri="{FF2B5EF4-FFF2-40B4-BE49-F238E27FC236}">
                <a16:creationId xmlns:a16="http://schemas.microsoft.com/office/drawing/2014/main" id="{0AD31C64-6666-406E-AC7B-1231AAC7B1AC}"/>
              </a:ext>
            </a:extLst>
          </p:cNvPr>
          <p:cNvSpPr>
            <a:spLocks noGrp="1" noChangeArrowheads="1"/>
          </p:cNvSpPr>
          <p:nvPr>
            <p:ph type="body" sz="half" idx="1"/>
          </p:nvPr>
        </p:nvSpPr>
        <p:spPr>
          <a:xfrm>
            <a:off x="685800" y="4800600"/>
            <a:ext cx="7772400" cy="1524000"/>
          </a:xfrm>
          <a:ln/>
        </p:spPr>
        <p:txBody>
          <a:bodyPr/>
          <a:lstStyle/>
          <a:p>
            <a:pPr>
              <a:lnSpc>
                <a:spcPct val="90000"/>
              </a:lnSpc>
            </a:pPr>
            <a:r>
              <a:rPr lang="en-US" altLang="en-US"/>
              <a:t>When the N-type region of a diode is at a lower potential than the P-type region, the diode is in forward bias.</a:t>
            </a:r>
          </a:p>
          <a:p>
            <a:pPr>
              <a:lnSpc>
                <a:spcPct val="90000"/>
              </a:lnSpc>
            </a:pPr>
            <a:r>
              <a:rPr lang="en-US" altLang="en-US"/>
              <a:t>The depletion width is shortened and the built-in electric field decreased.</a:t>
            </a:r>
          </a:p>
        </p:txBody>
      </p:sp>
      <p:pic>
        <p:nvPicPr>
          <p:cNvPr id="43014" name="Picture 6">
            <a:extLst>
              <a:ext uri="{FF2B5EF4-FFF2-40B4-BE49-F238E27FC236}">
                <a16:creationId xmlns:a16="http://schemas.microsoft.com/office/drawing/2014/main" id="{0C61B7BB-CD7E-4E91-B783-F6D720C32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8957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FED7C0C-845A-40D8-BE58-E3FCE81197A2}"/>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B06CB4C7-EF5C-4028-A65C-FDD8A78CF062}"/>
              </a:ext>
            </a:extLst>
          </p:cNvPr>
          <p:cNvSpPr>
            <a:spLocks noGrp="1"/>
          </p:cNvSpPr>
          <p:nvPr>
            <p:ph type="sldNum" sz="quarter" idx="11"/>
          </p:nvPr>
        </p:nvSpPr>
        <p:spPr/>
        <p:txBody>
          <a:bodyPr/>
          <a:lstStyle/>
          <a:p>
            <a:fld id="{229A8BB8-18B4-4A8A-A636-99F478292F07}" type="slidenum">
              <a:rPr lang="en-US" altLang="en-US"/>
              <a:pPr/>
              <a:t>380</a:t>
            </a:fld>
            <a:endParaRPr lang="en-US" altLang="en-US"/>
          </a:p>
        </p:txBody>
      </p:sp>
      <p:pic>
        <p:nvPicPr>
          <p:cNvPr id="549898" name="Picture 10">
            <a:extLst>
              <a:ext uri="{FF2B5EF4-FFF2-40B4-BE49-F238E27FC236}">
                <a16:creationId xmlns:a16="http://schemas.microsoft.com/office/drawing/2014/main" id="{8E549DF2-EFAB-47EC-B676-6727C35ED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77900"/>
            <a:ext cx="5791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9890" name="Rectangle 2">
            <a:extLst>
              <a:ext uri="{FF2B5EF4-FFF2-40B4-BE49-F238E27FC236}">
                <a16:creationId xmlns:a16="http://schemas.microsoft.com/office/drawing/2014/main" id="{FB91431E-84E9-46A1-9DAA-9E52DEE31D8A}"/>
              </a:ext>
            </a:extLst>
          </p:cNvPr>
          <p:cNvSpPr>
            <a:spLocks noGrp="1" noChangeArrowheads="1"/>
          </p:cNvSpPr>
          <p:nvPr>
            <p:ph type="title"/>
          </p:nvPr>
        </p:nvSpPr>
        <p:spPr/>
        <p:txBody>
          <a:bodyPr/>
          <a:lstStyle/>
          <a:p>
            <a:r>
              <a:rPr lang="en-US" altLang="en-US"/>
              <a:t>Offset in Integrator</a:t>
            </a:r>
          </a:p>
        </p:txBody>
      </p:sp>
      <p:sp>
        <p:nvSpPr>
          <p:cNvPr id="549891" name="Rectangle 3">
            <a:extLst>
              <a:ext uri="{FF2B5EF4-FFF2-40B4-BE49-F238E27FC236}">
                <a16:creationId xmlns:a16="http://schemas.microsoft.com/office/drawing/2014/main" id="{5303F8E4-8970-42AA-94B9-16BE7C25F709}"/>
              </a:ext>
            </a:extLst>
          </p:cNvPr>
          <p:cNvSpPr>
            <a:spLocks noGrp="1" noChangeArrowheads="1"/>
          </p:cNvSpPr>
          <p:nvPr>
            <p:ph type="body" sz="half" idx="1"/>
          </p:nvPr>
        </p:nvSpPr>
        <p:spPr>
          <a:xfrm>
            <a:off x="685800" y="5461000"/>
            <a:ext cx="7772400" cy="990600"/>
          </a:xfrm>
          <a:ln/>
        </p:spPr>
        <p:txBody>
          <a:bodyPr/>
          <a:lstStyle/>
          <a:p>
            <a:pPr>
              <a:lnSpc>
                <a:spcPct val="90000"/>
              </a:lnSpc>
            </a:pPr>
            <a:r>
              <a:rPr lang="en-US" altLang="en-US"/>
              <a:t>A resistor can be placed in parallel with the capacitor to “absorb” the offset.  However, this means the closed-loop transfer function no longer has a pole at origin.  </a:t>
            </a:r>
          </a:p>
        </p:txBody>
      </p:sp>
      <p:grpSp>
        <p:nvGrpSpPr>
          <p:cNvPr id="549899" name="Group 11">
            <a:extLst>
              <a:ext uri="{FF2B5EF4-FFF2-40B4-BE49-F238E27FC236}">
                <a16:creationId xmlns:a16="http://schemas.microsoft.com/office/drawing/2014/main" id="{4026EBCC-34EF-454D-86C9-626E2C417066}"/>
              </a:ext>
            </a:extLst>
          </p:cNvPr>
          <p:cNvGrpSpPr>
            <a:grpSpLocks/>
          </p:cNvGrpSpPr>
          <p:nvPr/>
        </p:nvGrpSpPr>
        <p:grpSpPr bwMode="auto">
          <a:xfrm>
            <a:off x="5943600" y="2209800"/>
            <a:ext cx="3048000" cy="1371600"/>
            <a:chOff x="3360" y="1632"/>
            <a:chExt cx="1392" cy="528"/>
          </a:xfrm>
        </p:grpSpPr>
        <p:sp>
          <p:nvSpPr>
            <p:cNvPr id="549896" name="AutoShape 8">
              <a:extLst>
                <a:ext uri="{FF2B5EF4-FFF2-40B4-BE49-F238E27FC236}">
                  <a16:creationId xmlns:a16="http://schemas.microsoft.com/office/drawing/2014/main" id="{6C4182B1-EF9E-4EB9-BB64-C0C243095305}"/>
                </a:ext>
              </a:extLst>
            </p:cNvPr>
            <p:cNvSpPr>
              <a:spLocks noChangeArrowheads="1"/>
            </p:cNvSpPr>
            <p:nvPr/>
          </p:nvSpPr>
          <p:spPr bwMode="auto">
            <a:xfrm>
              <a:off x="3360" y="1632"/>
              <a:ext cx="1392"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49895" name="Object 7">
              <a:extLst>
                <a:ext uri="{FF2B5EF4-FFF2-40B4-BE49-F238E27FC236}">
                  <a16:creationId xmlns:a16="http://schemas.microsoft.com/office/drawing/2014/main" id="{D2569B93-160F-4077-A431-2C3666E4B6E5}"/>
                </a:ext>
              </a:extLst>
            </p:cNvPr>
            <p:cNvGraphicFramePr>
              <a:graphicFrameLocks noChangeAspect="1"/>
            </p:cNvGraphicFramePr>
            <p:nvPr/>
          </p:nvGraphicFramePr>
          <p:xfrm>
            <a:off x="3504" y="1680"/>
            <a:ext cx="1152" cy="378"/>
          </p:xfrm>
          <a:graphic>
            <a:graphicData uri="http://schemas.openxmlformats.org/presentationml/2006/ole">
              <mc:AlternateContent xmlns:mc="http://schemas.openxmlformats.org/markup-compatibility/2006">
                <mc:Choice xmlns:v="urn:schemas-microsoft-com:vml" Requires="v">
                  <p:oleObj spid="_x0000_s173057" name="Equation" r:id="rId4" imgW="2438280" imgH="799920" progId="Equation.3">
                    <p:embed/>
                  </p:oleObj>
                </mc:Choice>
                <mc:Fallback>
                  <p:oleObj name="Equation" r:id="rId4" imgW="2438280" imgH="799920" progId="Equation.3">
                    <p:embed/>
                    <p:pic>
                      <p:nvPicPr>
                        <p:cNvPr id="549895" name="Object 7">
                          <a:extLst>
                            <a:ext uri="{FF2B5EF4-FFF2-40B4-BE49-F238E27FC236}">
                              <a16:creationId xmlns:a16="http://schemas.microsoft.com/office/drawing/2014/main" id="{D2569B93-160F-4077-A431-2C3666E4B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1680"/>
                          <a:ext cx="1152"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2B255A4D-8EFC-4B47-92CC-3440180A13A3}"/>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6">
            <a:extLst>
              <a:ext uri="{FF2B5EF4-FFF2-40B4-BE49-F238E27FC236}">
                <a16:creationId xmlns:a16="http://schemas.microsoft.com/office/drawing/2014/main" id="{60A41BF4-D6DD-49B0-A30E-BD3AA4BBFD59}"/>
              </a:ext>
            </a:extLst>
          </p:cNvPr>
          <p:cNvSpPr>
            <a:spLocks noGrp="1"/>
          </p:cNvSpPr>
          <p:nvPr>
            <p:ph type="sldNum" sz="quarter" idx="11"/>
          </p:nvPr>
        </p:nvSpPr>
        <p:spPr/>
        <p:txBody>
          <a:bodyPr/>
          <a:lstStyle/>
          <a:p>
            <a:fld id="{E32A686E-4D6D-4E18-9983-FE326E1F7D5D}" type="slidenum">
              <a:rPr lang="en-US" altLang="en-US"/>
              <a:pPr/>
              <a:t>381</a:t>
            </a:fld>
            <a:endParaRPr lang="en-US" altLang="en-US"/>
          </a:p>
        </p:txBody>
      </p:sp>
      <p:sp>
        <p:nvSpPr>
          <p:cNvPr id="550914" name="Rectangle 2">
            <a:extLst>
              <a:ext uri="{FF2B5EF4-FFF2-40B4-BE49-F238E27FC236}">
                <a16:creationId xmlns:a16="http://schemas.microsoft.com/office/drawing/2014/main" id="{A67651ED-1F96-40A7-8E54-CC6ED4BB4B1A}"/>
              </a:ext>
            </a:extLst>
          </p:cNvPr>
          <p:cNvSpPr>
            <a:spLocks noGrp="1" noChangeArrowheads="1"/>
          </p:cNvSpPr>
          <p:nvPr>
            <p:ph type="title"/>
          </p:nvPr>
        </p:nvSpPr>
        <p:spPr/>
        <p:txBody>
          <a:bodyPr/>
          <a:lstStyle/>
          <a:p>
            <a:r>
              <a:rPr lang="en-US" altLang="en-US"/>
              <a:t>Input Bias Current</a:t>
            </a:r>
          </a:p>
        </p:txBody>
      </p:sp>
      <p:sp>
        <p:nvSpPr>
          <p:cNvPr id="550915" name="Rectangle 3">
            <a:extLst>
              <a:ext uri="{FF2B5EF4-FFF2-40B4-BE49-F238E27FC236}">
                <a16:creationId xmlns:a16="http://schemas.microsoft.com/office/drawing/2014/main" id="{FD3D56EB-9400-4774-BD31-35DC82FD54B8}"/>
              </a:ext>
            </a:extLst>
          </p:cNvPr>
          <p:cNvSpPr>
            <a:spLocks noGrp="1" noChangeArrowheads="1"/>
          </p:cNvSpPr>
          <p:nvPr>
            <p:ph type="body" sz="half" idx="1"/>
          </p:nvPr>
        </p:nvSpPr>
        <p:spPr>
          <a:xfrm>
            <a:off x="685800" y="5562600"/>
            <a:ext cx="7772400" cy="762000"/>
          </a:xfrm>
          <a:ln/>
        </p:spPr>
        <p:txBody>
          <a:bodyPr/>
          <a:lstStyle/>
          <a:p>
            <a:r>
              <a:rPr lang="en-US" altLang="en-US"/>
              <a:t>The effect of bipolar base currents can be modeled as current sources tied from the input to ground.</a:t>
            </a:r>
            <a:r>
              <a:rPr lang="en-US" altLang="en-US" sz="1800"/>
              <a:t>  </a:t>
            </a:r>
          </a:p>
        </p:txBody>
      </p:sp>
      <p:pic>
        <p:nvPicPr>
          <p:cNvPr id="550918" name="Picture 6">
            <a:extLst>
              <a:ext uri="{FF2B5EF4-FFF2-40B4-BE49-F238E27FC236}">
                <a16:creationId xmlns:a16="http://schemas.microsoft.com/office/drawing/2014/main" id="{0DEC4ED4-2A2A-4A33-AB7F-B56B2FF7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867400"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9F87251-6830-4D41-BF59-CB13DF70990E}"/>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645A9C02-AB0B-40D1-A131-68F00AE65D87}"/>
              </a:ext>
            </a:extLst>
          </p:cNvPr>
          <p:cNvSpPr>
            <a:spLocks noGrp="1"/>
          </p:cNvSpPr>
          <p:nvPr>
            <p:ph type="sldNum" sz="quarter" idx="11"/>
          </p:nvPr>
        </p:nvSpPr>
        <p:spPr/>
        <p:txBody>
          <a:bodyPr/>
          <a:lstStyle/>
          <a:p>
            <a:fld id="{F4683061-E217-40C0-8FAA-B2C4EB33383D}" type="slidenum">
              <a:rPr lang="en-US" altLang="en-US"/>
              <a:pPr/>
              <a:t>382</a:t>
            </a:fld>
            <a:endParaRPr lang="en-US" altLang="en-US"/>
          </a:p>
        </p:txBody>
      </p:sp>
      <p:sp>
        <p:nvSpPr>
          <p:cNvPr id="551938" name="Rectangle 2">
            <a:extLst>
              <a:ext uri="{FF2B5EF4-FFF2-40B4-BE49-F238E27FC236}">
                <a16:creationId xmlns:a16="http://schemas.microsoft.com/office/drawing/2014/main" id="{3D963D35-4F02-44C7-B063-39109D4E49AF}"/>
              </a:ext>
            </a:extLst>
          </p:cNvPr>
          <p:cNvSpPr>
            <a:spLocks noGrp="1" noChangeArrowheads="1"/>
          </p:cNvSpPr>
          <p:nvPr>
            <p:ph type="title"/>
          </p:nvPr>
        </p:nvSpPr>
        <p:spPr/>
        <p:txBody>
          <a:bodyPr/>
          <a:lstStyle/>
          <a:p>
            <a:r>
              <a:rPr lang="en-US" altLang="en-US"/>
              <a:t>Effects of Input Bias Current on Noninverting Amplifier</a:t>
            </a:r>
          </a:p>
        </p:txBody>
      </p:sp>
      <p:sp>
        <p:nvSpPr>
          <p:cNvPr id="551939" name="Rectangle 3">
            <a:extLst>
              <a:ext uri="{FF2B5EF4-FFF2-40B4-BE49-F238E27FC236}">
                <a16:creationId xmlns:a16="http://schemas.microsoft.com/office/drawing/2014/main" id="{E123C2C7-16FF-4A1E-8124-E090C8D4502E}"/>
              </a:ext>
            </a:extLst>
          </p:cNvPr>
          <p:cNvSpPr>
            <a:spLocks noGrp="1" noChangeArrowheads="1"/>
          </p:cNvSpPr>
          <p:nvPr>
            <p:ph type="body" sz="half" idx="1"/>
          </p:nvPr>
        </p:nvSpPr>
        <p:spPr>
          <a:xfrm>
            <a:off x="685800" y="5575300"/>
            <a:ext cx="7772400" cy="762000"/>
          </a:xfrm>
          <a:ln/>
        </p:spPr>
        <p:txBody>
          <a:bodyPr/>
          <a:lstStyle/>
          <a:p>
            <a:r>
              <a:rPr lang="en-US" altLang="en-US"/>
              <a:t>It turns out that I</a:t>
            </a:r>
            <a:r>
              <a:rPr lang="en-US" altLang="en-US" baseline="-25000"/>
              <a:t>B1 </a:t>
            </a:r>
            <a:r>
              <a:rPr lang="en-US" altLang="en-US"/>
              <a:t>has no effect on the output and I</a:t>
            </a:r>
            <a:r>
              <a:rPr lang="en-US" altLang="en-US" baseline="-25000"/>
              <a:t>B2</a:t>
            </a:r>
            <a:r>
              <a:rPr lang="en-US" altLang="en-US"/>
              <a:t> affects the output by producing a voltage drop across R</a:t>
            </a:r>
            <a:r>
              <a:rPr lang="en-US" altLang="en-US" baseline="-25000"/>
              <a:t>1.</a:t>
            </a:r>
            <a:endParaRPr lang="en-US" altLang="en-US"/>
          </a:p>
        </p:txBody>
      </p:sp>
      <p:pic>
        <p:nvPicPr>
          <p:cNvPr id="551947" name="Picture 11">
            <a:extLst>
              <a:ext uri="{FF2B5EF4-FFF2-40B4-BE49-F238E27FC236}">
                <a16:creationId xmlns:a16="http://schemas.microsoft.com/office/drawing/2014/main" id="{E7AD1E6B-BCBB-4017-BAB2-49C6AD857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7010400" cy="424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1948" name="Group 12">
            <a:extLst>
              <a:ext uri="{FF2B5EF4-FFF2-40B4-BE49-F238E27FC236}">
                <a16:creationId xmlns:a16="http://schemas.microsoft.com/office/drawing/2014/main" id="{FB249992-701D-4ED2-A0BC-97796B248264}"/>
              </a:ext>
            </a:extLst>
          </p:cNvPr>
          <p:cNvGrpSpPr>
            <a:grpSpLocks/>
          </p:cNvGrpSpPr>
          <p:nvPr/>
        </p:nvGrpSpPr>
        <p:grpSpPr bwMode="auto">
          <a:xfrm>
            <a:off x="5130800" y="4343400"/>
            <a:ext cx="3738563" cy="1066800"/>
            <a:chOff x="3120" y="2736"/>
            <a:chExt cx="2355" cy="672"/>
          </a:xfrm>
        </p:grpSpPr>
        <p:sp>
          <p:nvSpPr>
            <p:cNvPr id="551944" name="AutoShape 8">
              <a:extLst>
                <a:ext uri="{FF2B5EF4-FFF2-40B4-BE49-F238E27FC236}">
                  <a16:creationId xmlns:a16="http://schemas.microsoft.com/office/drawing/2014/main" id="{A1A3279F-02A2-46AF-92A4-4C00D9A610AD}"/>
                </a:ext>
              </a:extLst>
            </p:cNvPr>
            <p:cNvSpPr>
              <a:spLocks noChangeArrowheads="1"/>
            </p:cNvSpPr>
            <p:nvPr/>
          </p:nvSpPr>
          <p:spPr bwMode="auto">
            <a:xfrm>
              <a:off x="3120" y="2736"/>
              <a:ext cx="2352" cy="67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51943" name="Object 7">
              <a:extLst>
                <a:ext uri="{FF2B5EF4-FFF2-40B4-BE49-F238E27FC236}">
                  <a16:creationId xmlns:a16="http://schemas.microsoft.com/office/drawing/2014/main" id="{B1B74A93-3CFF-4E61-9203-CAD840C4B17A}"/>
                </a:ext>
              </a:extLst>
            </p:cNvPr>
            <p:cNvGraphicFramePr>
              <a:graphicFrameLocks noChangeAspect="1"/>
            </p:cNvGraphicFramePr>
            <p:nvPr/>
          </p:nvGraphicFramePr>
          <p:xfrm>
            <a:off x="3140" y="2773"/>
            <a:ext cx="2335" cy="635"/>
          </p:xfrm>
          <a:graphic>
            <a:graphicData uri="http://schemas.openxmlformats.org/presentationml/2006/ole">
              <mc:AlternateContent xmlns:mc="http://schemas.openxmlformats.org/markup-compatibility/2006">
                <mc:Choice xmlns:v="urn:schemas-microsoft-com:vml" Requires="v">
                  <p:oleObj spid="_x0000_s174081" name="Equation" r:id="rId4" imgW="3340080" imgH="863280" progId="Equation.3">
                    <p:embed/>
                  </p:oleObj>
                </mc:Choice>
                <mc:Fallback>
                  <p:oleObj name="Equation" r:id="rId4" imgW="3340080" imgH="863280" progId="Equation.3">
                    <p:embed/>
                    <p:pic>
                      <p:nvPicPr>
                        <p:cNvPr id="551943" name="Object 7">
                          <a:extLst>
                            <a:ext uri="{FF2B5EF4-FFF2-40B4-BE49-F238E27FC236}">
                              <a16:creationId xmlns:a16="http://schemas.microsoft.com/office/drawing/2014/main" id="{B1B74A93-3CFF-4E61-9203-CAD840C4B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 y="2773"/>
                          <a:ext cx="2335" cy="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82608C5C-5F6C-412F-BF07-0D2483B99E09}"/>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9A71D073-569F-41BB-AD6E-46E5411DF0C9}"/>
              </a:ext>
            </a:extLst>
          </p:cNvPr>
          <p:cNvSpPr>
            <a:spLocks noGrp="1"/>
          </p:cNvSpPr>
          <p:nvPr>
            <p:ph type="sldNum" sz="quarter" idx="11"/>
          </p:nvPr>
        </p:nvSpPr>
        <p:spPr/>
        <p:txBody>
          <a:bodyPr/>
          <a:lstStyle/>
          <a:p>
            <a:fld id="{9EE551BC-A038-416A-97D1-92281050E594}" type="slidenum">
              <a:rPr lang="en-US" altLang="en-US"/>
              <a:pPr/>
              <a:t>383</a:t>
            </a:fld>
            <a:endParaRPr lang="en-US" altLang="en-US"/>
          </a:p>
        </p:txBody>
      </p:sp>
      <p:sp>
        <p:nvSpPr>
          <p:cNvPr id="552962" name="Rectangle 2">
            <a:extLst>
              <a:ext uri="{FF2B5EF4-FFF2-40B4-BE49-F238E27FC236}">
                <a16:creationId xmlns:a16="http://schemas.microsoft.com/office/drawing/2014/main" id="{8B9C2412-E1EC-4473-B53D-4A70CA438992}"/>
              </a:ext>
            </a:extLst>
          </p:cNvPr>
          <p:cNvSpPr>
            <a:spLocks noGrp="1" noChangeArrowheads="1"/>
          </p:cNvSpPr>
          <p:nvPr>
            <p:ph type="title"/>
          </p:nvPr>
        </p:nvSpPr>
        <p:spPr/>
        <p:txBody>
          <a:bodyPr/>
          <a:lstStyle/>
          <a:p>
            <a:r>
              <a:rPr lang="en-US" altLang="en-US"/>
              <a:t>Input Bias Current Cancellation</a:t>
            </a:r>
          </a:p>
        </p:txBody>
      </p:sp>
      <p:sp>
        <p:nvSpPr>
          <p:cNvPr id="552963" name="Rectangle 3">
            <a:extLst>
              <a:ext uri="{FF2B5EF4-FFF2-40B4-BE49-F238E27FC236}">
                <a16:creationId xmlns:a16="http://schemas.microsoft.com/office/drawing/2014/main" id="{F50DB016-F085-4166-A15F-B580E7C31D4C}"/>
              </a:ext>
            </a:extLst>
          </p:cNvPr>
          <p:cNvSpPr>
            <a:spLocks noGrp="1" noChangeArrowheads="1"/>
          </p:cNvSpPr>
          <p:nvPr>
            <p:ph type="body" sz="half" idx="1"/>
          </p:nvPr>
        </p:nvSpPr>
        <p:spPr>
          <a:xfrm>
            <a:off x="685800" y="5257800"/>
            <a:ext cx="7772400" cy="1066800"/>
          </a:xfrm>
          <a:ln/>
        </p:spPr>
        <p:txBody>
          <a:bodyPr/>
          <a:lstStyle/>
          <a:p>
            <a:pPr>
              <a:lnSpc>
                <a:spcPct val="90000"/>
              </a:lnSpc>
            </a:pPr>
            <a:r>
              <a:rPr lang="en-US" altLang="en-US"/>
              <a:t>We can cancel the effect of input bias current by inserting a correction voltage in series with the positive terminal.</a:t>
            </a:r>
          </a:p>
          <a:p>
            <a:pPr>
              <a:lnSpc>
                <a:spcPct val="90000"/>
              </a:lnSpc>
            </a:pPr>
            <a:r>
              <a:rPr lang="en-US" altLang="en-US"/>
              <a:t>In order to produce a zero output, V</a:t>
            </a:r>
            <a:r>
              <a:rPr lang="en-US" altLang="en-US" baseline="-25000"/>
              <a:t>corr</a:t>
            </a:r>
            <a:r>
              <a:rPr lang="en-US" altLang="en-US"/>
              <a:t>=-I</a:t>
            </a:r>
            <a:r>
              <a:rPr lang="en-US" altLang="en-US" baseline="-25000"/>
              <a:t>B2</a:t>
            </a:r>
            <a:r>
              <a:rPr lang="en-US" altLang="en-US"/>
              <a:t>(R</a:t>
            </a:r>
            <a:r>
              <a:rPr lang="en-US" altLang="en-US" baseline="-25000"/>
              <a:t>1</a:t>
            </a:r>
            <a:r>
              <a:rPr lang="en-US" altLang="en-US"/>
              <a:t>||R</a:t>
            </a:r>
            <a:r>
              <a:rPr lang="en-US" altLang="en-US" baseline="-25000"/>
              <a:t>2</a:t>
            </a:r>
            <a:r>
              <a:rPr lang="en-US" altLang="en-US"/>
              <a:t>).</a:t>
            </a:r>
          </a:p>
        </p:txBody>
      </p:sp>
      <p:pic>
        <p:nvPicPr>
          <p:cNvPr id="552970" name="Picture 10">
            <a:extLst>
              <a:ext uri="{FF2B5EF4-FFF2-40B4-BE49-F238E27FC236}">
                <a16:creationId xmlns:a16="http://schemas.microsoft.com/office/drawing/2014/main" id="{CB07F225-061F-4224-B15D-56C3C9606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5486400"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2971" name="Group 11">
            <a:extLst>
              <a:ext uri="{FF2B5EF4-FFF2-40B4-BE49-F238E27FC236}">
                <a16:creationId xmlns:a16="http://schemas.microsoft.com/office/drawing/2014/main" id="{216F034E-6CB7-4E23-8D7B-70603F30E46E}"/>
              </a:ext>
            </a:extLst>
          </p:cNvPr>
          <p:cNvGrpSpPr>
            <a:grpSpLocks/>
          </p:cNvGrpSpPr>
          <p:nvPr/>
        </p:nvGrpSpPr>
        <p:grpSpPr bwMode="auto">
          <a:xfrm>
            <a:off x="5105400" y="3035300"/>
            <a:ext cx="3657600" cy="1155700"/>
            <a:chOff x="3216" y="1624"/>
            <a:chExt cx="1536" cy="432"/>
          </a:xfrm>
        </p:grpSpPr>
        <p:sp>
          <p:nvSpPr>
            <p:cNvPr id="552968" name="AutoShape 8">
              <a:extLst>
                <a:ext uri="{FF2B5EF4-FFF2-40B4-BE49-F238E27FC236}">
                  <a16:creationId xmlns:a16="http://schemas.microsoft.com/office/drawing/2014/main" id="{E10C80CC-DE84-4682-8253-219AD409F5A1}"/>
                </a:ext>
              </a:extLst>
            </p:cNvPr>
            <p:cNvSpPr>
              <a:spLocks noChangeArrowheads="1"/>
            </p:cNvSpPr>
            <p:nvPr/>
          </p:nvSpPr>
          <p:spPr bwMode="auto">
            <a:xfrm>
              <a:off x="3216" y="1624"/>
              <a:ext cx="1536" cy="4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52967" name="Object 7">
              <a:extLst>
                <a:ext uri="{FF2B5EF4-FFF2-40B4-BE49-F238E27FC236}">
                  <a16:creationId xmlns:a16="http://schemas.microsoft.com/office/drawing/2014/main" id="{DF9A212A-59C4-4938-A99C-2BCA1D733507}"/>
                </a:ext>
              </a:extLst>
            </p:cNvPr>
            <p:cNvGraphicFramePr>
              <a:graphicFrameLocks noChangeAspect="1"/>
            </p:cNvGraphicFramePr>
            <p:nvPr/>
          </p:nvGraphicFramePr>
          <p:xfrm>
            <a:off x="3216" y="1632"/>
            <a:ext cx="1488" cy="415"/>
          </p:xfrm>
          <a:graphic>
            <a:graphicData uri="http://schemas.openxmlformats.org/presentationml/2006/ole">
              <mc:AlternateContent xmlns:mc="http://schemas.openxmlformats.org/markup-compatibility/2006">
                <mc:Choice xmlns:v="urn:schemas-microsoft-com:vml" Requires="v">
                  <p:oleObj spid="_x0000_s175105" name="Equation" r:id="rId4" imgW="3098520" imgH="863280" progId="Equation.3">
                    <p:embed/>
                  </p:oleObj>
                </mc:Choice>
                <mc:Fallback>
                  <p:oleObj name="Equation" r:id="rId4" imgW="3098520" imgH="863280" progId="Equation.3">
                    <p:embed/>
                    <p:pic>
                      <p:nvPicPr>
                        <p:cNvPr id="552967" name="Object 7">
                          <a:extLst>
                            <a:ext uri="{FF2B5EF4-FFF2-40B4-BE49-F238E27FC236}">
                              <a16:creationId xmlns:a16="http://schemas.microsoft.com/office/drawing/2014/main" id="{DF9A212A-59C4-4938-A99C-2BCA1D733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 y="1632"/>
                          <a:ext cx="1488" cy="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48AC634A-44E4-44C6-A77C-103BE1934E98}"/>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3687C190-2ECD-4B72-A73B-120A37ACC8D0}"/>
              </a:ext>
            </a:extLst>
          </p:cNvPr>
          <p:cNvSpPr>
            <a:spLocks noGrp="1"/>
          </p:cNvSpPr>
          <p:nvPr>
            <p:ph type="sldNum" sz="quarter" idx="11"/>
          </p:nvPr>
        </p:nvSpPr>
        <p:spPr/>
        <p:txBody>
          <a:bodyPr/>
          <a:lstStyle/>
          <a:p>
            <a:fld id="{DE209C5D-3400-4B1C-AD7D-068E5955CE1B}" type="slidenum">
              <a:rPr lang="en-US" altLang="en-US"/>
              <a:pPr/>
              <a:t>384</a:t>
            </a:fld>
            <a:endParaRPr lang="en-US" altLang="en-US"/>
          </a:p>
        </p:txBody>
      </p:sp>
      <p:sp>
        <p:nvSpPr>
          <p:cNvPr id="553986" name="Rectangle 2">
            <a:extLst>
              <a:ext uri="{FF2B5EF4-FFF2-40B4-BE49-F238E27FC236}">
                <a16:creationId xmlns:a16="http://schemas.microsoft.com/office/drawing/2014/main" id="{0436B387-E578-4F70-9E32-86863B8CD376}"/>
              </a:ext>
            </a:extLst>
          </p:cNvPr>
          <p:cNvSpPr>
            <a:spLocks noGrp="1" noChangeArrowheads="1"/>
          </p:cNvSpPr>
          <p:nvPr>
            <p:ph type="title"/>
          </p:nvPr>
        </p:nvSpPr>
        <p:spPr/>
        <p:txBody>
          <a:bodyPr/>
          <a:lstStyle/>
          <a:p>
            <a:r>
              <a:rPr lang="en-US" altLang="en-US">
                <a:sym typeface="Symbol" panose="05050102010706020507" pitchFamily="18" charset="2"/>
              </a:rPr>
              <a:t>Correction for  Variation </a:t>
            </a:r>
          </a:p>
        </p:txBody>
      </p:sp>
      <p:sp>
        <p:nvSpPr>
          <p:cNvPr id="553987" name="Rectangle 3">
            <a:extLst>
              <a:ext uri="{FF2B5EF4-FFF2-40B4-BE49-F238E27FC236}">
                <a16:creationId xmlns:a16="http://schemas.microsoft.com/office/drawing/2014/main" id="{9A7D71CF-14C5-4E0F-BD51-56F1F4D7BFAE}"/>
              </a:ext>
            </a:extLst>
          </p:cNvPr>
          <p:cNvSpPr>
            <a:spLocks noGrp="1" noChangeArrowheads="1"/>
          </p:cNvSpPr>
          <p:nvPr>
            <p:ph type="body" sz="half" idx="1"/>
          </p:nvPr>
        </p:nvSpPr>
        <p:spPr>
          <a:xfrm>
            <a:off x="685800" y="4876800"/>
            <a:ext cx="7772400" cy="1447800"/>
          </a:xfrm>
          <a:ln>
            <a:solidFill>
              <a:schemeClr val="tx1"/>
            </a:solidFill>
          </a:ln>
        </p:spPr>
        <p:txBody>
          <a:bodyPr/>
          <a:lstStyle/>
          <a:p>
            <a:r>
              <a:rPr lang="en-US" altLang="en-US"/>
              <a:t>Since the correction voltage is dependent upon </a:t>
            </a:r>
            <a:r>
              <a:rPr lang="en-US" altLang="en-US">
                <a:sym typeface="Symbol" panose="05050102010706020507" pitchFamily="18" charset="2"/>
              </a:rPr>
              <a:t>, and  varies with process, we insert a parallel resistor combination in series with the positive input.  As long as I</a:t>
            </a:r>
            <a:r>
              <a:rPr lang="en-US" altLang="en-US" baseline="-25000">
                <a:sym typeface="Symbol" panose="05050102010706020507" pitchFamily="18" charset="2"/>
              </a:rPr>
              <a:t>B1</a:t>
            </a:r>
            <a:r>
              <a:rPr lang="en-US" altLang="en-US">
                <a:sym typeface="Symbol" panose="05050102010706020507" pitchFamily="18" charset="2"/>
              </a:rPr>
              <a:t>= I</a:t>
            </a:r>
            <a:r>
              <a:rPr lang="en-US" altLang="en-US" baseline="-25000">
                <a:sym typeface="Symbol" panose="05050102010706020507" pitchFamily="18" charset="2"/>
              </a:rPr>
              <a:t>B2</a:t>
            </a:r>
            <a:r>
              <a:rPr lang="en-US" altLang="en-US">
                <a:sym typeface="Symbol" panose="05050102010706020507" pitchFamily="18" charset="2"/>
              </a:rPr>
              <a:t>, the correction voltage can track the  variation.</a:t>
            </a:r>
          </a:p>
        </p:txBody>
      </p:sp>
      <p:grpSp>
        <p:nvGrpSpPr>
          <p:cNvPr id="553996" name="Group 12">
            <a:extLst>
              <a:ext uri="{FF2B5EF4-FFF2-40B4-BE49-F238E27FC236}">
                <a16:creationId xmlns:a16="http://schemas.microsoft.com/office/drawing/2014/main" id="{C2E4FF41-5571-4AD1-A1CE-F541E67801E4}"/>
              </a:ext>
            </a:extLst>
          </p:cNvPr>
          <p:cNvGrpSpPr>
            <a:grpSpLocks/>
          </p:cNvGrpSpPr>
          <p:nvPr/>
        </p:nvGrpSpPr>
        <p:grpSpPr bwMode="auto">
          <a:xfrm>
            <a:off x="6629400" y="2514600"/>
            <a:ext cx="1828800" cy="762000"/>
            <a:chOff x="3696" y="1488"/>
            <a:chExt cx="1152" cy="480"/>
          </a:xfrm>
        </p:grpSpPr>
        <p:sp>
          <p:nvSpPr>
            <p:cNvPr id="553992" name="AutoShape 8">
              <a:extLst>
                <a:ext uri="{FF2B5EF4-FFF2-40B4-BE49-F238E27FC236}">
                  <a16:creationId xmlns:a16="http://schemas.microsoft.com/office/drawing/2014/main" id="{A7A5C768-0ACD-4FD7-B27B-2EB2798F5410}"/>
                </a:ext>
              </a:extLst>
            </p:cNvPr>
            <p:cNvSpPr>
              <a:spLocks noChangeArrowheads="1"/>
            </p:cNvSpPr>
            <p:nvPr/>
          </p:nvSpPr>
          <p:spPr bwMode="auto">
            <a:xfrm>
              <a:off x="3696" y="1488"/>
              <a:ext cx="115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Arial" panose="020B0604020202020204" pitchFamily="34" charset="0"/>
                <a:sym typeface="Symbol" panose="05050102010706020507" pitchFamily="18" charset="2"/>
              </a:endParaRPr>
            </a:p>
          </p:txBody>
        </p:sp>
        <p:graphicFrame>
          <p:nvGraphicFramePr>
            <p:cNvPr id="553991" name="Object 7">
              <a:extLst>
                <a:ext uri="{FF2B5EF4-FFF2-40B4-BE49-F238E27FC236}">
                  <a16:creationId xmlns:a16="http://schemas.microsoft.com/office/drawing/2014/main" id="{DF043C1C-E59B-4B17-88CC-0EBF6610CF7D}"/>
                </a:ext>
              </a:extLst>
            </p:cNvPr>
            <p:cNvGraphicFramePr>
              <a:graphicFrameLocks noChangeAspect="1"/>
            </p:cNvGraphicFramePr>
            <p:nvPr/>
          </p:nvGraphicFramePr>
          <p:xfrm>
            <a:off x="3840" y="1536"/>
            <a:ext cx="816" cy="371"/>
          </p:xfrm>
          <a:graphic>
            <a:graphicData uri="http://schemas.openxmlformats.org/presentationml/2006/ole">
              <mc:AlternateContent xmlns:mc="http://schemas.openxmlformats.org/markup-compatibility/2006">
                <mc:Choice xmlns:v="urn:schemas-microsoft-com:vml" Requires="v">
                  <p:oleObj spid="_x0000_s176129" name="Equation" r:id="rId3" imgW="1028520" imgH="368280" progId="Equation.3">
                    <p:embed/>
                  </p:oleObj>
                </mc:Choice>
                <mc:Fallback>
                  <p:oleObj name="Equation" r:id="rId3" imgW="1028520" imgH="368280" progId="Equation.3">
                    <p:embed/>
                    <p:pic>
                      <p:nvPicPr>
                        <p:cNvPr id="553991" name="Object 7">
                          <a:extLst>
                            <a:ext uri="{FF2B5EF4-FFF2-40B4-BE49-F238E27FC236}">
                              <a16:creationId xmlns:a16="http://schemas.microsoft.com/office/drawing/2014/main" id="{DF043C1C-E59B-4B17-88CC-0EBF6610C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1536"/>
                          <a:ext cx="816" cy="37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553997" name="Picture 13">
            <a:extLst>
              <a:ext uri="{FF2B5EF4-FFF2-40B4-BE49-F238E27FC236}">
                <a16:creationId xmlns:a16="http://schemas.microsoft.com/office/drawing/2014/main" id="{DB29B280-D8D8-4D93-8CE7-65F681FEE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71600"/>
            <a:ext cx="64008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EB828E5-1471-4C20-A3D5-954FBFFF8F39}"/>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D0DFC4C6-8E7A-4642-B5EC-81D18951543A}"/>
              </a:ext>
            </a:extLst>
          </p:cNvPr>
          <p:cNvSpPr>
            <a:spLocks noGrp="1"/>
          </p:cNvSpPr>
          <p:nvPr>
            <p:ph type="sldNum" sz="quarter" idx="11"/>
          </p:nvPr>
        </p:nvSpPr>
        <p:spPr/>
        <p:txBody>
          <a:bodyPr/>
          <a:lstStyle/>
          <a:p>
            <a:fld id="{B3136416-FC8F-445D-A5F7-88583DAF7B59}" type="slidenum">
              <a:rPr lang="en-US" altLang="en-US"/>
              <a:pPr/>
              <a:t>385</a:t>
            </a:fld>
            <a:endParaRPr lang="en-US" altLang="en-US"/>
          </a:p>
        </p:txBody>
      </p:sp>
      <p:sp>
        <p:nvSpPr>
          <p:cNvPr id="555010" name="Rectangle 2">
            <a:extLst>
              <a:ext uri="{FF2B5EF4-FFF2-40B4-BE49-F238E27FC236}">
                <a16:creationId xmlns:a16="http://schemas.microsoft.com/office/drawing/2014/main" id="{AF7E6805-1AEB-41EE-8E6D-3DAE68404F07}"/>
              </a:ext>
            </a:extLst>
          </p:cNvPr>
          <p:cNvSpPr>
            <a:spLocks noGrp="1" noChangeArrowheads="1"/>
          </p:cNvSpPr>
          <p:nvPr>
            <p:ph type="title"/>
          </p:nvPr>
        </p:nvSpPr>
        <p:spPr/>
        <p:txBody>
          <a:bodyPr/>
          <a:lstStyle/>
          <a:p>
            <a:r>
              <a:rPr lang="en-US" altLang="en-US"/>
              <a:t>Effects of Input Bias Currents on Integrator</a:t>
            </a:r>
          </a:p>
        </p:txBody>
      </p:sp>
      <p:sp>
        <p:nvSpPr>
          <p:cNvPr id="555011" name="Rectangle 3">
            <a:extLst>
              <a:ext uri="{FF2B5EF4-FFF2-40B4-BE49-F238E27FC236}">
                <a16:creationId xmlns:a16="http://schemas.microsoft.com/office/drawing/2014/main" id="{58FE5149-823D-48B5-A629-D2D2CF8EF1AA}"/>
              </a:ext>
            </a:extLst>
          </p:cNvPr>
          <p:cNvSpPr>
            <a:spLocks noGrp="1" noChangeArrowheads="1"/>
          </p:cNvSpPr>
          <p:nvPr>
            <p:ph type="body" sz="half" idx="1"/>
          </p:nvPr>
        </p:nvSpPr>
        <p:spPr>
          <a:xfrm>
            <a:off x="685800" y="5486400"/>
            <a:ext cx="7696200" cy="838200"/>
          </a:xfrm>
          <a:ln/>
        </p:spPr>
        <p:txBody>
          <a:bodyPr/>
          <a:lstStyle/>
          <a:p>
            <a:r>
              <a:rPr lang="en-US" altLang="en-US"/>
              <a:t>Input bias current will be integrated by the integrator and eventually saturate the amplifier.</a:t>
            </a:r>
          </a:p>
        </p:txBody>
      </p:sp>
      <p:pic>
        <p:nvPicPr>
          <p:cNvPr id="555019" name="Picture 11">
            <a:extLst>
              <a:ext uri="{FF2B5EF4-FFF2-40B4-BE49-F238E27FC236}">
                <a16:creationId xmlns:a16="http://schemas.microsoft.com/office/drawing/2014/main" id="{B2A4DA67-D65E-4A43-96F1-D65DBE09A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8915400"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5020" name="Group 12">
            <a:extLst>
              <a:ext uri="{FF2B5EF4-FFF2-40B4-BE49-F238E27FC236}">
                <a16:creationId xmlns:a16="http://schemas.microsoft.com/office/drawing/2014/main" id="{BE49F81F-4D9F-4F78-B9F3-0421620EB69A}"/>
              </a:ext>
            </a:extLst>
          </p:cNvPr>
          <p:cNvGrpSpPr>
            <a:grpSpLocks/>
          </p:cNvGrpSpPr>
          <p:nvPr/>
        </p:nvGrpSpPr>
        <p:grpSpPr bwMode="auto">
          <a:xfrm>
            <a:off x="2438400" y="4114800"/>
            <a:ext cx="4038600" cy="990600"/>
            <a:chOff x="1440" y="2592"/>
            <a:chExt cx="2544" cy="624"/>
          </a:xfrm>
        </p:grpSpPr>
        <p:sp>
          <p:nvSpPr>
            <p:cNvPr id="555016" name="AutoShape 8">
              <a:extLst>
                <a:ext uri="{FF2B5EF4-FFF2-40B4-BE49-F238E27FC236}">
                  <a16:creationId xmlns:a16="http://schemas.microsoft.com/office/drawing/2014/main" id="{5D455564-8172-454C-B7C6-3610A0DDB640}"/>
                </a:ext>
              </a:extLst>
            </p:cNvPr>
            <p:cNvSpPr>
              <a:spLocks noChangeArrowheads="1"/>
            </p:cNvSpPr>
            <p:nvPr/>
          </p:nvSpPr>
          <p:spPr bwMode="auto">
            <a:xfrm>
              <a:off x="1440" y="2592"/>
              <a:ext cx="2544"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55015" name="Object 7">
              <a:extLst>
                <a:ext uri="{FF2B5EF4-FFF2-40B4-BE49-F238E27FC236}">
                  <a16:creationId xmlns:a16="http://schemas.microsoft.com/office/drawing/2014/main" id="{959BE962-EC75-4045-8D2B-8D44B9699E0B}"/>
                </a:ext>
              </a:extLst>
            </p:cNvPr>
            <p:cNvGraphicFramePr>
              <a:graphicFrameLocks noChangeAspect="1"/>
            </p:cNvGraphicFramePr>
            <p:nvPr/>
          </p:nvGraphicFramePr>
          <p:xfrm>
            <a:off x="1584" y="2592"/>
            <a:ext cx="2304" cy="610"/>
          </p:xfrm>
          <a:graphic>
            <a:graphicData uri="http://schemas.openxmlformats.org/presentationml/2006/ole">
              <mc:AlternateContent xmlns:mc="http://schemas.openxmlformats.org/markup-compatibility/2006">
                <mc:Choice xmlns:v="urn:schemas-microsoft-com:vml" Requires="v">
                  <p:oleObj spid="_x0000_s177153" name="Equation" r:id="rId4" imgW="2641320" imgH="698400" progId="Equation.3">
                    <p:embed/>
                  </p:oleObj>
                </mc:Choice>
                <mc:Fallback>
                  <p:oleObj name="Equation" r:id="rId4" imgW="2641320" imgH="698400" progId="Equation.3">
                    <p:embed/>
                    <p:pic>
                      <p:nvPicPr>
                        <p:cNvPr id="555015" name="Object 7">
                          <a:extLst>
                            <a:ext uri="{FF2B5EF4-FFF2-40B4-BE49-F238E27FC236}">
                              <a16:creationId xmlns:a16="http://schemas.microsoft.com/office/drawing/2014/main" id="{959BE962-EC75-4045-8D2B-8D44B9699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2592"/>
                          <a:ext cx="2304" cy="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FD967EB-92BF-4B98-A160-C989806F820E}"/>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129A8D4E-ED0A-410C-A4CD-AE26332AC474}"/>
              </a:ext>
            </a:extLst>
          </p:cNvPr>
          <p:cNvSpPr>
            <a:spLocks noGrp="1"/>
          </p:cNvSpPr>
          <p:nvPr>
            <p:ph type="sldNum" sz="quarter" idx="11"/>
          </p:nvPr>
        </p:nvSpPr>
        <p:spPr/>
        <p:txBody>
          <a:bodyPr/>
          <a:lstStyle/>
          <a:p>
            <a:fld id="{64310907-F127-4ED3-BA7C-A5B5B00D010D}" type="slidenum">
              <a:rPr lang="en-US" altLang="en-US"/>
              <a:pPr/>
              <a:t>386</a:t>
            </a:fld>
            <a:endParaRPr lang="en-US" altLang="en-US"/>
          </a:p>
        </p:txBody>
      </p:sp>
      <p:sp>
        <p:nvSpPr>
          <p:cNvPr id="556034" name="Rectangle 2">
            <a:extLst>
              <a:ext uri="{FF2B5EF4-FFF2-40B4-BE49-F238E27FC236}">
                <a16:creationId xmlns:a16="http://schemas.microsoft.com/office/drawing/2014/main" id="{B8C9AE66-A3F7-4218-BA78-2C8BA733094F}"/>
              </a:ext>
            </a:extLst>
          </p:cNvPr>
          <p:cNvSpPr>
            <a:spLocks noGrp="1" noChangeArrowheads="1"/>
          </p:cNvSpPr>
          <p:nvPr>
            <p:ph type="title"/>
          </p:nvPr>
        </p:nvSpPr>
        <p:spPr/>
        <p:txBody>
          <a:bodyPr/>
          <a:lstStyle/>
          <a:p>
            <a:r>
              <a:rPr lang="en-US" altLang="en-US"/>
              <a:t>Integrator’s Input Bias Current Cancellation</a:t>
            </a:r>
          </a:p>
        </p:txBody>
      </p:sp>
      <p:sp>
        <p:nvSpPr>
          <p:cNvPr id="556035" name="Rectangle 3">
            <a:extLst>
              <a:ext uri="{FF2B5EF4-FFF2-40B4-BE49-F238E27FC236}">
                <a16:creationId xmlns:a16="http://schemas.microsoft.com/office/drawing/2014/main" id="{F9410A85-3600-4B13-B73F-32ABBDCDDA7B}"/>
              </a:ext>
            </a:extLst>
          </p:cNvPr>
          <p:cNvSpPr>
            <a:spLocks noGrp="1" noChangeArrowheads="1"/>
          </p:cNvSpPr>
          <p:nvPr>
            <p:ph type="body" sz="half" idx="1"/>
          </p:nvPr>
        </p:nvSpPr>
        <p:spPr>
          <a:xfrm>
            <a:off x="685800" y="4800600"/>
            <a:ext cx="7772400" cy="1447800"/>
          </a:xfrm>
          <a:ln/>
        </p:spPr>
        <p:txBody>
          <a:bodyPr/>
          <a:lstStyle/>
          <a:p>
            <a:r>
              <a:rPr lang="en-US" altLang="en-US"/>
              <a:t>By placing a resistor in series with the positive input, integrator input bias current can be cancelled.  </a:t>
            </a:r>
          </a:p>
          <a:p>
            <a:r>
              <a:rPr lang="en-US" altLang="en-US"/>
              <a:t>However, the output still saturates due to other effects such as input mismatch, etc.</a:t>
            </a:r>
          </a:p>
        </p:txBody>
      </p:sp>
      <p:pic>
        <p:nvPicPr>
          <p:cNvPr id="556038" name="Picture 6">
            <a:extLst>
              <a:ext uri="{FF2B5EF4-FFF2-40B4-BE49-F238E27FC236}">
                <a16:creationId xmlns:a16="http://schemas.microsoft.com/office/drawing/2014/main" id="{27101A3A-8374-4705-9E93-353677927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066800"/>
            <a:ext cx="5476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5112044-EC0C-4096-929B-A4B0BE952634}"/>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FF76015C-0C15-4561-8C6D-701D524C76AC}"/>
              </a:ext>
            </a:extLst>
          </p:cNvPr>
          <p:cNvSpPr>
            <a:spLocks noGrp="1"/>
          </p:cNvSpPr>
          <p:nvPr>
            <p:ph type="sldNum" sz="quarter" idx="11"/>
          </p:nvPr>
        </p:nvSpPr>
        <p:spPr/>
        <p:txBody>
          <a:bodyPr/>
          <a:lstStyle/>
          <a:p>
            <a:fld id="{6BB1DDAA-9667-4755-959E-B45917FDBD26}" type="slidenum">
              <a:rPr lang="en-US" altLang="en-US"/>
              <a:pPr/>
              <a:t>387</a:t>
            </a:fld>
            <a:endParaRPr lang="en-US" altLang="en-US"/>
          </a:p>
        </p:txBody>
      </p:sp>
      <p:pic>
        <p:nvPicPr>
          <p:cNvPr id="557067" name="Picture 11">
            <a:extLst>
              <a:ext uri="{FF2B5EF4-FFF2-40B4-BE49-F238E27FC236}">
                <a16:creationId xmlns:a16="http://schemas.microsoft.com/office/drawing/2014/main" id="{65894A00-0AD7-45AC-AE08-DB0103A1B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47244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7058" name="Rectangle 2">
            <a:extLst>
              <a:ext uri="{FF2B5EF4-FFF2-40B4-BE49-F238E27FC236}">
                <a16:creationId xmlns:a16="http://schemas.microsoft.com/office/drawing/2014/main" id="{8B17CB82-0D47-4B45-BCDA-87B17B4A5F27}"/>
              </a:ext>
            </a:extLst>
          </p:cNvPr>
          <p:cNvSpPr>
            <a:spLocks noGrp="1" noChangeArrowheads="1"/>
          </p:cNvSpPr>
          <p:nvPr>
            <p:ph type="title"/>
          </p:nvPr>
        </p:nvSpPr>
        <p:spPr/>
        <p:txBody>
          <a:bodyPr/>
          <a:lstStyle/>
          <a:p>
            <a:r>
              <a:rPr lang="en-US" altLang="en-US"/>
              <a:t>Speed Limitation</a:t>
            </a:r>
          </a:p>
        </p:txBody>
      </p:sp>
      <p:sp>
        <p:nvSpPr>
          <p:cNvPr id="557059" name="Rectangle 3">
            <a:extLst>
              <a:ext uri="{FF2B5EF4-FFF2-40B4-BE49-F238E27FC236}">
                <a16:creationId xmlns:a16="http://schemas.microsoft.com/office/drawing/2014/main" id="{B70C0E9E-E5E9-45FA-BEF7-E34C2B9F8320}"/>
              </a:ext>
            </a:extLst>
          </p:cNvPr>
          <p:cNvSpPr>
            <a:spLocks noGrp="1" noChangeArrowheads="1"/>
          </p:cNvSpPr>
          <p:nvPr>
            <p:ph type="body" sz="half" idx="1"/>
          </p:nvPr>
        </p:nvSpPr>
        <p:spPr>
          <a:xfrm>
            <a:off x="685800" y="5486400"/>
            <a:ext cx="7772400" cy="838200"/>
          </a:xfrm>
          <a:ln/>
        </p:spPr>
        <p:txBody>
          <a:bodyPr/>
          <a:lstStyle/>
          <a:p>
            <a:r>
              <a:rPr lang="en-US" altLang="en-US"/>
              <a:t>Due to internal capacitances, the gain of op amps begins to roll off.</a:t>
            </a:r>
          </a:p>
        </p:txBody>
      </p:sp>
      <p:grpSp>
        <p:nvGrpSpPr>
          <p:cNvPr id="557068" name="Group 12">
            <a:extLst>
              <a:ext uri="{FF2B5EF4-FFF2-40B4-BE49-F238E27FC236}">
                <a16:creationId xmlns:a16="http://schemas.microsoft.com/office/drawing/2014/main" id="{66FE8DFD-5514-4869-98F8-E08F23CEAD7D}"/>
              </a:ext>
            </a:extLst>
          </p:cNvPr>
          <p:cNvGrpSpPr>
            <a:grpSpLocks/>
          </p:cNvGrpSpPr>
          <p:nvPr/>
        </p:nvGrpSpPr>
        <p:grpSpPr bwMode="auto">
          <a:xfrm>
            <a:off x="5321300" y="2286000"/>
            <a:ext cx="3670300" cy="1752600"/>
            <a:chOff x="3504" y="1440"/>
            <a:chExt cx="2016" cy="1056"/>
          </a:xfrm>
        </p:grpSpPr>
        <p:sp>
          <p:nvSpPr>
            <p:cNvPr id="557064" name="AutoShape 8">
              <a:extLst>
                <a:ext uri="{FF2B5EF4-FFF2-40B4-BE49-F238E27FC236}">
                  <a16:creationId xmlns:a16="http://schemas.microsoft.com/office/drawing/2014/main" id="{2E97B18D-467F-4895-858B-7A5CF0C222E7}"/>
                </a:ext>
              </a:extLst>
            </p:cNvPr>
            <p:cNvSpPr>
              <a:spLocks noChangeArrowheads="1"/>
            </p:cNvSpPr>
            <p:nvPr/>
          </p:nvSpPr>
          <p:spPr bwMode="auto">
            <a:xfrm>
              <a:off x="3504" y="1440"/>
              <a:ext cx="2016"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57063" name="Object 7">
              <a:extLst>
                <a:ext uri="{FF2B5EF4-FFF2-40B4-BE49-F238E27FC236}">
                  <a16:creationId xmlns:a16="http://schemas.microsoft.com/office/drawing/2014/main" id="{556923E4-F3CB-4F45-B721-34BE592682EE}"/>
                </a:ext>
              </a:extLst>
            </p:cNvPr>
            <p:cNvGraphicFramePr>
              <a:graphicFrameLocks noChangeAspect="1"/>
            </p:cNvGraphicFramePr>
            <p:nvPr/>
          </p:nvGraphicFramePr>
          <p:xfrm>
            <a:off x="3600" y="1536"/>
            <a:ext cx="1776" cy="846"/>
          </p:xfrm>
          <a:graphic>
            <a:graphicData uri="http://schemas.openxmlformats.org/presentationml/2006/ole">
              <mc:AlternateContent xmlns:mc="http://schemas.openxmlformats.org/markup-compatibility/2006">
                <mc:Choice xmlns:v="urn:schemas-microsoft-com:vml" Requires="v">
                  <p:oleObj spid="_x0000_s178177" name="Equation" r:id="rId4" imgW="2108160" imgH="1002960" progId="Equation.3">
                    <p:embed/>
                  </p:oleObj>
                </mc:Choice>
                <mc:Fallback>
                  <p:oleObj name="Equation" r:id="rId4" imgW="2108160" imgH="1002960" progId="Equation.3">
                    <p:embed/>
                    <p:pic>
                      <p:nvPicPr>
                        <p:cNvPr id="557063" name="Object 7">
                          <a:extLst>
                            <a:ext uri="{FF2B5EF4-FFF2-40B4-BE49-F238E27FC236}">
                              <a16:creationId xmlns:a16="http://schemas.microsoft.com/office/drawing/2014/main" id="{556923E4-F3CB-4F45-B721-34BE59268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1536"/>
                          <a:ext cx="1776" cy="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4A1D1BA-F21E-44ED-933D-45BED0DAB07A}"/>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14250A5C-5CDF-4DDC-A4D0-21E991397068}"/>
              </a:ext>
            </a:extLst>
          </p:cNvPr>
          <p:cNvSpPr>
            <a:spLocks noGrp="1"/>
          </p:cNvSpPr>
          <p:nvPr>
            <p:ph type="sldNum" sz="quarter" idx="11"/>
          </p:nvPr>
        </p:nvSpPr>
        <p:spPr/>
        <p:txBody>
          <a:bodyPr/>
          <a:lstStyle/>
          <a:p>
            <a:fld id="{9FE17FED-7162-49FF-93DF-79C15CA5800C}" type="slidenum">
              <a:rPr lang="en-US" altLang="en-US"/>
              <a:pPr/>
              <a:t>388</a:t>
            </a:fld>
            <a:endParaRPr lang="en-US" altLang="en-US"/>
          </a:p>
        </p:txBody>
      </p:sp>
      <p:sp>
        <p:nvSpPr>
          <p:cNvPr id="558082" name="Rectangle 2">
            <a:extLst>
              <a:ext uri="{FF2B5EF4-FFF2-40B4-BE49-F238E27FC236}">
                <a16:creationId xmlns:a16="http://schemas.microsoft.com/office/drawing/2014/main" id="{D62C71F5-4BE6-41D0-B240-C90B845AA04A}"/>
              </a:ext>
            </a:extLst>
          </p:cNvPr>
          <p:cNvSpPr>
            <a:spLocks noGrp="1" noChangeArrowheads="1"/>
          </p:cNvSpPr>
          <p:nvPr>
            <p:ph type="title"/>
          </p:nvPr>
        </p:nvSpPr>
        <p:spPr/>
        <p:txBody>
          <a:bodyPr/>
          <a:lstStyle/>
          <a:p>
            <a:r>
              <a:rPr lang="en-US" altLang="en-US"/>
              <a:t>Bandwidth and Gain Tradeoff</a:t>
            </a:r>
          </a:p>
        </p:txBody>
      </p:sp>
      <p:sp>
        <p:nvSpPr>
          <p:cNvPr id="558083" name="Rectangle 3">
            <a:extLst>
              <a:ext uri="{FF2B5EF4-FFF2-40B4-BE49-F238E27FC236}">
                <a16:creationId xmlns:a16="http://schemas.microsoft.com/office/drawing/2014/main" id="{DAF01DFD-3773-43F8-A1B7-DEAEFE464CE1}"/>
              </a:ext>
            </a:extLst>
          </p:cNvPr>
          <p:cNvSpPr>
            <a:spLocks noGrp="1" noChangeArrowheads="1"/>
          </p:cNvSpPr>
          <p:nvPr>
            <p:ph type="body" sz="half" idx="1"/>
          </p:nvPr>
        </p:nvSpPr>
        <p:spPr>
          <a:xfrm>
            <a:off x="685800" y="5181600"/>
            <a:ext cx="7772400" cy="1143000"/>
          </a:xfrm>
          <a:ln/>
        </p:spPr>
        <p:txBody>
          <a:bodyPr/>
          <a:lstStyle/>
          <a:p>
            <a:r>
              <a:rPr lang="en-US" altLang="en-US"/>
              <a:t>Having a loop around the op amp (inverting, noninverting, etc) helps to increase its bandwidth.  However, it also decreases the low frequency gain.</a:t>
            </a:r>
          </a:p>
        </p:txBody>
      </p:sp>
      <p:pic>
        <p:nvPicPr>
          <p:cNvPr id="558086" name="Picture 6">
            <a:extLst>
              <a:ext uri="{FF2B5EF4-FFF2-40B4-BE49-F238E27FC236}">
                <a16:creationId xmlns:a16="http://schemas.microsoft.com/office/drawing/2014/main" id="{9D97D8D3-FA6B-4F6B-AA88-C4BA79533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077200"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AE1C54-C9E0-4C77-B71F-23412DC20968}"/>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1E5B5377-2660-477A-BEC9-3F804D1C8C77}"/>
              </a:ext>
            </a:extLst>
          </p:cNvPr>
          <p:cNvSpPr>
            <a:spLocks noGrp="1"/>
          </p:cNvSpPr>
          <p:nvPr>
            <p:ph type="sldNum" sz="quarter" idx="11"/>
          </p:nvPr>
        </p:nvSpPr>
        <p:spPr/>
        <p:txBody>
          <a:bodyPr/>
          <a:lstStyle/>
          <a:p>
            <a:fld id="{84B33897-18D6-4860-A492-8C566DF61F02}" type="slidenum">
              <a:rPr lang="en-US" altLang="en-US"/>
              <a:pPr/>
              <a:t>389</a:t>
            </a:fld>
            <a:endParaRPr lang="en-US" altLang="en-US"/>
          </a:p>
        </p:txBody>
      </p:sp>
      <p:sp>
        <p:nvSpPr>
          <p:cNvPr id="559106" name="Rectangle 2">
            <a:extLst>
              <a:ext uri="{FF2B5EF4-FFF2-40B4-BE49-F238E27FC236}">
                <a16:creationId xmlns:a16="http://schemas.microsoft.com/office/drawing/2014/main" id="{21555209-B8AA-42C7-B68A-62DBC4424DC3}"/>
              </a:ext>
            </a:extLst>
          </p:cNvPr>
          <p:cNvSpPr>
            <a:spLocks noGrp="1" noChangeArrowheads="1"/>
          </p:cNvSpPr>
          <p:nvPr>
            <p:ph type="title"/>
          </p:nvPr>
        </p:nvSpPr>
        <p:spPr/>
        <p:txBody>
          <a:bodyPr/>
          <a:lstStyle/>
          <a:p>
            <a:r>
              <a:rPr lang="en-US" altLang="en-US"/>
              <a:t>Slew Rate of Op Amp</a:t>
            </a:r>
          </a:p>
        </p:txBody>
      </p:sp>
      <p:sp>
        <p:nvSpPr>
          <p:cNvPr id="559107" name="Rectangle 3">
            <a:extLst>
              <a:ext uri="{FF2B5EF4-FFF2-40B4-BE49-F238E27FC236}">
                <a16:creationId xmlns:a16="http://schemas.microsoft.com/office/drawing/2014/main" id="{0E5A9D1D-16EC-4BE9-893E-0938EEBACCBA}"/>
              </a:ext>
            </a:extLst>
          </p:cNvPr>
          <p:cNvSpPr>
            <a:spLocks noGrp="1" noChangeArrowheads="1"/>
          </p:cNvSpPr>
          <p:nvPr>
            <p:ph type="body" sz="half" idx="1"/>
          </p:nvPr>
        </p:nvSpPr>
        <p:spPr>
          <a:xfrm>
            <a:off x="685800" y="4648200"/>
            <a:ext cx="7772400" cy="1752600"/>
          </a:xfrm>
          <a:ln/>
        </p:spPr>
        <p:txBody>
          <a:bodyPr/>
          <a:lstStyle/>
          <a:p>
            <a:r>
              <a:rPr lang="en-US" altLang="en-US"/>
              <a:t>In the linear region, when the input doubles, the output and the output slope also double.  However, when the input is large, the op amp slews so the output slope is fixed by a constant current source charging a capacitor.  </a:t>
            </a:r>
          </a:p>
          <a:p>
            <a:r>
              <a:rPr lang="en-US" altLang="en-US"/>
              <a:t>This further limits the speed of the op amp.</a:t>
            </a:r>
          </a:p>
        </p:txBody>
      </p:sp>
      <p:pic>
        <p:nvPicPr>
          <p:cNvPr id="559110" name="Picture 6">
            <a:extLst>
              <a:ext uri="{FF2B5EF4-FFF2-40B4-BE49-F238E27FC236}">
                <a16:creationId xmlns:a16="http://schemas.microsoft.com/office/drawing/2014/main" id="{64C47DFE-5957-4607-B41C-922135EA7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9338"/>
            <a:ext cx="8763000" cy="352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a:extLst>
              <a:ext uri="{FF2B5EF4-FFF2-40B4-BE49-F238E27FC236}">
                <a16:creationId xmlns:a16="http://schemas.microsoft.com/office/drawing/2014/main" id="{8729C7EE-36FE-4191-8D53-409D335173BB}"/>
              </a:ext>
            </a:extLst>
          </p:cNvPr>
          <p:cNvSpPr>
            <a:spLocks noGrp="1"/>
          </p:cNvSpPr>
          <p:nvPr>
            <p:ph type="ftr" sz="quarter" idx="10"/>
          </p:nvPr>
        </p:nvSpPr>
        <p:spPr/>
        <p:txBody>
          <a:bodyPr/>
          <a:lstStyle/>
          <a:p>
            <a:r>
              <a:rPr lang="en-US" altLang="en-US"/>
              <a:t>CH2    Basic Physics of Semiconductors </a:t>
            </a:r>
          </a:p>
        </p:txBody>
      </p:sp>
      <p:sp>
        <p:nvSpPr>
          <p:cNvPr id="12" name="Slide Number Placeholder 6">
            <a:extLst>
              <a:ext uri="{FF2B5EF4-FFF2-40B4-BE49-F238E27FC236}">
                <a16:creationId xmlns:a16="http://schemas.microsoft.com/office/drawing/2014/main" id="{FC66AE19-2BC8-47F0-97BA-AC9CB553A83A}"/>
              </a:ext>
            </a:extLst>
          </p:cNvPr>
          <p:cNvSpPr>
            <a:spLocks noGrp="1"/>
          </p:cNvSpPr>
          <p:nvPr>
            <p:ph type="sldNum" sz="quarter" idx="11"/>
          </p:nvPr>
        </p:nvSpPr>
        <p:spPr/>
        <p:txBody>
          <a:bodyPr/>
          <a:lstStyle/>
          <a:p>
            <a:fld id="{8A1632D2-B783-4561-87CF-647500870866}" type="slidenum">
              <a:rPr lang="en-US" altLang="en-US"/>
              <a:pPr/>
              <a:t>39</a:t>
            </a:fld>
            <a:endParaRPr lang="en-US" altLang="en-US"/>
          </a:p>
        </p:txBody>
      </p:sp>
      <p:sp>
        <p:nvSpPr>
          <p:cNvPr id="44034" name="Rectangle 2">
            <a:extLst>
              <a:ext uri="{FF2B5EF4-FFF2-40B4-BE49-F238E27FC236}">
                <a16:creationId xmlns:a16="http://schemas.microsoft.com/office/drawing/2014/main" id="{8EF939F8-7E6E-4B61-BF54-E46B31B29DB5}"/>
              </a:ext>
            </a:extLst>
          </p:cNvPr>
          <p:cNvSpPr>
            <a:spLocks noGrp="1" noChangeArrowheads="1"/>
          </p:cNvSpPr>
          <p:nvPr>
            <p:ph type="title"/>
          </p:nvPr>
        </p:nvSpPr>
        <p:spPr/>
        <p:txBody>
          <a:bodyPr/>
          <a:lstStyle/>
          <a:p>
            <a:r>
              <a:rPr lang="en-US" altLang="en-US"/>
              <a:t>Minority Carrier Profile in Forward Bias</a:t>
            </a:r>
          </a:p>
        </p:txBody>
      </p:sp>
      <p:sp>
        <p:nvSpPr>
          <p:cNvPr id="44035" name="Rectangle 3">
            <a:extLst>
              <a:ext uri="{FF2B5EF4-FFF2-40B4-BE49-F238E27FC236}">
                <a16:creationId xmlns:a16="http://schemas.microsoft.com/office/drawing/2014/main" id="{120E0D43-506D-4EA7-8D90-180E002BB667}"/>
              </a:ext>
            </a:extLst>
          </p:cNvPr>
          <p:cNvSpPr>
            <a:spLocks noGrp="1" noChangeArrowheads="1"/>
          </p:cNvSpPr>
          <p:nvPr>
            <p:ph type="body" sz="half" idx="1"/>
          </p:nvPr>
        </p:nvSpPr>
        <p:spPr>
          <a:xfrm>
            <a:off x="685800" y="5105400"/>
            <a:ext cx="7772400" cy="1219200"/>
          </a:xfrm>
          <a:ln/>
        </p:spPr>
        <p:txBody>
          <a:bodyPr/>
          <a:lstStyle/>
          <a:p>
            <a:pPr>
              <a:lnSpc>
                <a:spcPct val="90000"/>
              </a:lnSpc>
            </a:pPr>
            <a:r>
              <a:rPr lang="en-US" altLang="en-US"/>
              <a:t>Under forward bias, minority carriers in each region increase due to the lowering of built-in field/potential.  Therefore, diffusion currents  increase to supply these minority carriers.  </a:t>
            </a:r>
          </a:p>
        </p:txBody>
      </p:sp>
      <p:pic>
        <p:nvPicPr>
          <p:cNvPr id="44046" name="Picture 14">
            <a:extLst>
              <a:ext uri="{FF2B5EF4-FFF2-40B4-BE49-F238E27FC236}">
                <a16:creationId xmlns:a16="http://schemas.microsoft.com/office/drawing/2014/main" id="{3B7C4140-BC0D-415B-9DC0-28860208A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1752600"/>
            <a:ext cx="6858000" cy="259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044" name="Group 12">
            <a:extLst>
              <a:ext uri="{FF2B5EF4-FFF2-40B4-BE49-F238E27FC236}">
                <a16:creationId xmlns:a16="http://schemas.microsoft.com/office/drawing/2014/main" id="{6301961F-948C-4481-9E21-79A20667CBF9}"/>
              </a:ext>
            </a:extLst>
          </p:cNvPr>
          <p:cNvGrpSpPr>
            <a:grpSpLocks/>
          </p:cNvGrpSpPr>
          <p:nvPr/>
        </p:nvGrpSpPr>
        <p:grpSpPr bwMode="auto">
          <a:xfrm>
            <a:off x="304800" y="3429000"/>
            <a:ext cx="2209800" cy="1219200"/>
            <a:chOff x="3984" y="2112"/>
            <a:chExt cx="1248" cy="672"/>
          </a:xfrm>
        </p:grpSpPr>
        <p:sp>
          <p:nvSpPr>
            <p:cNvPr id="44042" name="AutoShape 10">
              <a:extLst>
                <a:ext uri="{FF2B5EF4-FFF2-40B4-BE49-F238E27FC236}">
                  <a16:creationId xmlns:a16="http://schemas.microsoft.com/office/drawing/2014/main" id="{C37D31C1-97C8-475B-84F8-7F89B67988FC}"/>
                </a:ext>
              </a:extLst>
            </p:cNvPr>
            <p:cNvSpPr>
              <a:spLocks noChangeArrowheads="1"/>
            </p:cNvSpPr>
            <p:nvPr/>
          </p:nvSpPr>
          <p:spPr bwMode="auto">
            <a:xfrm>
              <a:off x="3984" y="2112"/>
              <a:ext cx="1248"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038" name="Object 6">
              <a:extLst>
                <a:ext uri="{FF2B5EF4-FFF2-40B4-BE49-F238E27FC236}">
                  <a16:creationId xmlns:a16="http://schemas.microsoft.com/office/drawing/2014/main" id="{2CF58847-1744-47E5-BB16-05A348737D0C}"/>
                </a:ext>
              </a:extLst>
            </p:cNvPr>
            <p:cNvGraphicFramePr>
              <a:graphicFrameLocks noChangeAspect="1"/>
            </p:cNvGraphicFramePr>
            <p:nvPr/>
          </p:nvGraphicFramePr>
          <p:xfrm>
            <a:off x="4032" y="2112"/>
            <a:ext cx="1152" cy="649"/>
          </p:xfrm>
          <a:graphic>
            <a:graphicData uri="http://schemas.openxmlformats.org/presentationml/2006/ole">
              <mc:AlternateContent xmlns:mc="http://schemas.openxmlformats.org/markup-compatibility/2006">
                <mc:Choice xmlns:v="urn:schemas-microsoft-com:vml" Requires="v">
                  <p:oleObj spid="_x0000_s14337" name="Equation" r:id="rId4" imgW="2209680" imgH="1244520" progId="Equation.3">
                    <p:embed/>
                  </p:oleObj>
                </mc:Choice>
                <mc:Fallback>
                  <p:oleObj name="Equation" r:id="rId4" imgW="2209680" imgH="1244520" progId="Equation.3">
                    <p:embed/>
                    <p:pic>
                      <p:nvPicPr>
                        <p:cNvPr id="44038" name="Object 6">
                          <a:extLst>
                            <a:ext uri="{FF2B5EF4-FFF2-40B4-BE49-F238E27FC236}">
                              <a16:creationId xmlns:a16="http://schemas.microsoft.com/office/drawing/2014/main" id="{2CF58847-1744-47E5-BB16-05A34873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 y="2112"/>
                          <a:ext cx="1152" cy="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43" name="Group 11">
            <a:extLst>
              <a:ext uri="{FF2B5EF4-FFF2-40B4-BE49-F238E27FC236}">
                <a16:creationId xmlns:a16="http://schemas.microsoft.com/office/drawing/2014/main" id="{D224C59A-BF17-4B86-B4FA-8198FADCCBB8}"/>
              </a:ext>
            </a:extLst>
          </p:cNvPr>
          <p:cNvGrpSpPr>
            <a:grpSpLocks/>
          </p:cNvGrpSpPr>
          <p:nvPr/>
        </p:nvGrpSpPr>
        <p:grpSpPr bwMode="auto">
          <a:xfrm>
            <a:off x="304800" y="1676400"/>
            <a:ext cx="1828800" cy="1219200"/>
            <a:chOff x="720" y="2112"/>
            <a:chExt cx="1008" cy="672"/>
          </a:xfrm>
        </p:grpSpPr>
        <p:sp>
          <p:nvSpPr>
            <p:cNvPr id="44041" name="AutoShape 9">
              <a:extLst>
                <a:ext uri="{FF2B5EF4-FFF2-40B4-BE49-F238E27FC236}">
                  <a16:creationId xmlns:a16="http://schemas.microsoft.com/office/drawing/2014/main" id="{457AC0EE-F01D-4071-9385-0F9762CAF600}"/>
                </a:ext>
              </a:extLst>
            </p:cNvPr>
            <p:cNvSpPr>
              <a:spLocks noChangeArrowheads="1"/>
            </p:cNvSpPr>
            <p:nvPr/>
          </p:nvSpPr>
          <p:spPr bwMode="auto">
            <a:xfrm>
              <a:off x="720" y="2112"/>
              <a:ext cx="1008" cy="67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4037" name="Object 5">
              <a:extLst>
                <a:ext uri="{FF2B5EF4-FFF2-40B4-BE49-F238E27FC236}">
                  <a16:creationId xmlns:a16="http://schemas.microsoft.com/office/drawing/2014/main" id="{C81CC5F5-53A9-4FC9-833C-CBEF98648CB1}"/>
                </a:ext>
              </a:extLst>
            </p:cNvPr>
            <p:cNvGraphicFramePr>
              <a:graphicFrameLocks noChangeAspect="1"/>
            </p:cNvGraphicFramePr>
            <p:nvPr/>
          </p:nvGraphicFramePr>
          <p:xfrm>
            <a:off x="768" y="2112"/>
            <a:ext cx="864" cy="672"/>
          </p:xfrm>
          <a:graphic>
            <a:graphicData uri="http://schemas.openxmlformats.org/presentationml/2006/ole">
              <mc:AlternateContent xmlns:mc="http://schemas.openxmlformats.org/markup-compatibility/2006">
                <mc:Choice xmlns:v="urn:schemas-microsoft-com:vml" Requires="v">
                  <p:oleObj spid="_x0000_s14338" name="Equation" r:id="rId6" imgW="1600200" imgH="1244520" progId="Equation.3">
                    <p:embed/>
                  </p:oleObj>
                </mc:Choice>
                <mc:Fallback>
                  <p:oleObj name="Equation" r:id="rId6" imgW="1600200" imgH="1244520" progId="Equation.3">
                    <p:embed/>
                    <p:pic>
                      <p:nvPicPr>
                        <p:cNvPr id="44037" name="Object 5">
                          <a:extLst>
                            <a:ext uri="{FF2B5EF4-FFF2-40B4-BE49-F238E27FC236}">
                              <a16:creationId xmlns:a16="http://schemas.microsoft.com/office/drawing/2014/main" id="{C81CC5F5-53A9-4FC9-833C-CBEF98648C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 y="2112"/>
                          <a:ext cx="864"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C062407-94D9-4E91-972F-9DDF796FF138}"/>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5">
            <a:extLst>
              <a:ext uri="{FF2B5EF4-FFF2-40B4-BE49-F238E27FC236}">
                <a16:creationId xmlns:a16="http://schemas.microsoft.com/office/drawing/2014/main" id="{CF1A7E1B-E6CA-477B-A646-CBBD0613DC33}"/>
              </a:ext>
            </a:extLst>
          </p:cNvPr>
          <p:cNvSpPr>
            <a:spLocks noGrp="1"/>
          </p:cNvSpPr>
          <p:nvPr>
            <p:ph type="sldNum" sz="quarter" idx="11"/>
          </p:nvPr>
        </p:nvSpPr>
        <p:spPr/>
        <p:txBody>
          <a:bodyPr/>
          <a:lstStyle/>
          <a:p>
            <a:fld id="{69B47FFE-FF1D-443F-A92E-B03F103EEA05}" type="slidenum">
              <a:rPr lang="en-US" altLang="en-US"/>
              <a:pPr/>
              <a:t>390</a:t>
            </a:fld>
            <a:endParaRPr lang="en-US" altLang="en-US"/>
          </a:p>
        </p:txBody>
      </p:sp>
      <p:sp>
        <p:nvSpPr>
          <p:cNvPr id="560130" name="Rectangle 2">
            <a:extLst>
              <a:ext uri="{FF2B5EF4-FFF2-40B4-BE49-F238E27FC236}">
                <a16:creationId xmlns:a16="http://schemas.microsoft.com/office/drawing/2014/main" id="{78363D60-4AF4-49BB-97B7-255B235B38BB}"/>
              </a:ext>
            </a:extLst>
          </p:cNvPr>
          <p:cNvSpPr>
            <a:spLocks noGrp="1" noChangeArrowheads="1"/>
          </p:cNvSpPr>
          <p:nvPr>
            <p:ph type="title"/>
          </p:nvPr>
        </p:nvSpPr>
        <p:spPr/>
        <p:txBody>
          <a:bodyPr/>
          <a:lstStyle/>
          <a:p>
            <a:r>
              <a:rPr lang="en-US" altLang="en-US"/>
              <a:t>Comparison of Settling with and without Slew Rate  </a:t>
            </a:r>
          </a:p>
        </p:txBody>
      </p:sp>
      <p:sp>
        <p:nvSpPr>
          <p:cNvPr id="560131" name="Rectangle 3">
            <a:extLst>
              <a:ext uri="{FF2B5EF4-FFF2-40B4-BE49-F238E27FC236}">
                <a16:creationId xmlns:a16="http://schemas.microsoft.com/office/drawing/2014/main" id="{79BB82F1-15BC-488B-82ED-99B31A79352F}"/>
              </a:ext>
            </a:extLst>
          </p:cNvPr>
          <p:cNvSpPr>
            <a:spLocks noGrp="1" noChangeArrowheads="1"/>
          </p:cNvSpPr>
          <p:nvPr>
            <p:ph type="body" sz="half" idx="1"/>
          </p:nvPr>
        </p:nvSpPr>
        <p:spPr>
          <a:xfrm>
            <a:off x="685800" y="5486400"/>
            <a:ext cx="7772400" cy="838200"/>
          </a:xfrm>
          <a:ln/>
        </p:spPr>
        <p:txBody>
          <a:bodyPr/>
          <a:lstStyle/>
          <a:p>
            <a:r>
              <a:rPr lang="en-US" altLang="en-US"/>
              <a:t>As it can be seen, the settling speed is faster without slew rate (as determined by the closed-loop time constant).</a:t>
            </a:r>
          </a:p>
        </p:txBody>
      </p:sp>
      <p:pic>
        <p:nvPicPr>
          <p:cNvPr id="560134" name="Picture 6">
            <a:extLst>
              <a:ext uri="{FF2B5EF4-FFF2-40B4-BE49-F238E27FC236}">
                <a16:creationId xmlns:a16="http://schemas.microsoft.com/office/drawing/2014/main" id="{C32A0014-71A4-4806-8118-800074E9C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3000"/>
            <a:ext cx="412432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5B9A531-814F-428B-8BBF-3C53C30E36AF}"/>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5A7FEF94-1AD7-4E32-BF0A-07FDCA6D59B1}"/>
              </a:ext>
            </a:extLst>
          </p:cNvPr>
          <p:cNvSpPr>
            <a:spLocks noGrp="1"/>
          </p:cNvSpPr>
          <p:nvPr>
            <p:ph type="sldNum" sz="quarter" idx="11"/>
          </p:nvPr>
        </p:nvSpPr>
        <p:spPr/>
        <p:txBody>
          <a:bodyPr/>
          <a:lstStyle/>
          <a:p>
            <a:fld id="{88351E8E-9913-4017-B0DB-710F9718910D}" type="slidenum">
              <a:rPr lang="en-US" altLang="en-US"/>
              <a:pPr/>
              <a:t>391</a:t>
            </a:fld>
            <a:endParaRPr lang="en-US" altLang="en-US"/>
          </a:p>
        </p:txBody>
      </p:sp>
      <p:pic>
        <p:nvPicPr>
          <p:cNvPr id="561163" name="Picture 11">
            <a:extLst>
              <a:ext uri="{FF2B5EF4-FFF2-40B4-BE49-F238E27FC236}">
                <a16:creationId xmlns:a16="http://schemas.microsoft.com/office/drawing/2014/main" id="{F2234651-C8A1-4E91-9F23-A7518CD6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066800"/>
            <a:ext cx="70104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1154" name="Rectangle 2">
            <a:extLst>
              <a:ext uri="{FF2B5EF4-FFF2-40B4-BE49-F238E27FC236}">
                <a16:creationId xmlns:a16="http://schemas.microsoft.com/office/drawing/2014/main" id="{3442D183-1F7B-480C-B485-93538F0D12DF}"/>
              </a:ext>
            </a:extLst>
          </p:cNvPr>
          <p:cNvSpPr>
            <a:spLocks noGrp="1" noChangeArrowheads="1"/>
          </p:cNvSpPr>
          <p:nvPr>
            <p:ph type="title"/>
          </p:nvPr>
        </p:nvSpPr>
        <p:spPr/>
        <p:txBody>
          <a:bodyPr/>
          <a:lstStyle/>
          <a:p>
            <a:r>
              <a:rPr lang="en-US" altLang="en-US"/>
              <a:t>Slew Rate Limit on Sinusoidal Signals</a:t>
            </a:r>
          </a:p>
        </p:txBody>
      </p:sp>
      <p:sp>
        <p:nvSpPr>
          <p:cNvPr id="561155" name="Rectangle 3">
            <a:extLst>
              <a:ext uri="{FF2B5EF4-FFF2-40B4-BE49-F238E27FC236}">
                <a16:creationId xmlns:a16="http://schemas.microsoft.com/office/drawing/2014/main" id="{E479D9FF-FB9B-45E0-B7FF-03677746821D}"/>
              </a:ext>
            </a:extLst>
          </p:cNvPr>
          <p:cNvSpPr>
            <a:spLocks noGrp="1" noChangeArrowheads="1"/>
          </p:cNvSpPr>
          <p:nvPr>
            <p:ph type="body" sz="half" idx="1"/>
          </p:nvPr>
        </p:nvSpPr>
        <p:spPr>
          <a:xfrm>
            <a:off x="685800" y="4800600"/>
            <a:ext cx="7772400" cy="1524000"/>
          </a:xfrm>
          <a:ln/>
        </p:spPr>
        <p:txBody>
          <a:bodyPr/>
          <a:lstStyle/>
          <a:p>
            <a:pPr>
              <a:lnSpc>
                <a:spcPct val="90000"/>
              </a:lnSpc>
            </a:pPr>
            <a:r>
              <a:rPr lang="en-US" altLang="en-US"/>
              <a:t>As long as the output slope is less than the slew rate, the op amp can avoid slewing.  </a:t>
            </a:r>
          </a:p>
          <a:p>
            <a:pPr>
              <a:lnSpc>
                <a:spcPct val="90000"/>
              </a:lnSpc>
            </a:pPr>
            <a:r>
              <a:rPr lang="en-US" altLang="en-US"/>
              <a:t>However, as operating frequency and/or amplitude is increased, the slew rate becomes    insufficient and the output becomes distorted.</a:t>
            </a:r>
          </a:p>
        </p:txBody>
      </p:sp>
      <p:grpSp>
        <p:nvGrpSpPr>
          <p:cNvPr id="561165" name="Group 13">
            <a:extLst>
              <a:ext uri="{FF2B5EF4-FFF2-40B4-BE49-F238E27FC236}">
                <a16:creationId xmlns:a16="http://schemas.microsoft.com/office/drawing/2014/main" id="{9EAD5397-D05E-470D-9B6C-E0B945BAF4C1}"/>
              </a:ext>
            </a:extLst>
          </p:cNvPr>
          <p:cNvGrpSpPr>
            <a:grpSpLocks/>
          </p:cNvGrpSpPr>
          <p:nvPr/>
        </p:nvGrpSpPr>
        <p:grpSpPr bwMode="auto">
          <a:xfrm>
            <a:off x="5372100" y="3200400"/>
            <a:ext cx="3733800" cy="1143000"/>
            <a:chOff x="3408" y="2016"/>
            <a:chExt cx="2352" cy="720"/>
          </a:xfrm>
        </p:grpSpPr>
        <p:sp>
          <p:nvSpPr>
            <p:cNvPr id="561160" name="AutoShape 8">
              <a:extLst>
                <a:ext uri="{FF2B5EF4-FFF2-40B4-BE49-F238E27FC236}">
                  <a16:creationId xmlns:a16="http://schemas.microsoft.com/office/drawing/2014/main" id="{8CA34B28-BABE-492C-B8FF-98587F6E6ED5}"/>
                </a:ext>
              </a:extLst>
            </p:cNvPr>
            <p:cNvSpPr>
              <a:spLocks noChangeArrowheads="1"/>
            </p:cNvSpPr>
            <p:nvPr/>
          </p:nvSpPr>
          <p:spPr bwMode="auto">
            <a:xfrm>
              <a:off x="3408" y="2016"/>
              <a:ext cx="2352" cy="72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61159" name="Object 7">
              <a:extLst>
                <a:ext uri="{FF2B5EF4-FFF2-40B4-BE49-F238E27FC236}">
                  <a16:creationId xmlns:a16="http://schemas.microsoft.com/office/drawing/2014/main" id="{A89FC388-8432-4846-9A71-61F22A5D7958}"/>
                </a:ext>
              </a:extLst>
            </p:cNvPr>
            <p:cNvGraphicFramePr>
              <a:graphicFrameLocks noChangeAspect="1"/>
            </p:cNvGraphicFramePr>
            <p:nvPr/>
          </p:nvGraphicFramePr>
          <p:xfrm>
            <a:off x="3424" y="2088"/>
            <a:ext cx="2336" cy="602"/>
          </p:xfrm>
          <a:graphic>
            <a:graphicData uri="http://schemas.openxmlformats.org/presentationml/2006/ole">
              <mc:AlternateContent xmlns:mc="http://schemas.openxmlformats.org/markup-compatibility/2006">
                <mc:Choice xmlns:v="urn:schemas-microsoft-com:vml" Requires="v">
                  <p:oleObj spid="_x0000_s179201" name="Equation" r:id="rId4" imgW="3200400" imgH="863280" progId="Equation.3">
                    <p:embed/>
                  </p:oleObj>
                </mc:Choice>
                <mc:Fallback>
                  <p:oleObj name="Equation" r:id="rId4" imgW="3200400" imgH="863280" progId="Equation.3">
                    <p:embed/>
                    <p:pic>
                      <p:nvPicPr>
                        <p:cNvPr id="561159" name="Object 7">
                          <a:extLst>
                            <a:ext uri="{FF2B5EF4-FFF2-40B4-BE49-F238E27FC236}">
                              <a16:creationId xmlns:a16="http://schemas.microsoft.com/office/drawing/2014/main" id="{A89FC388-8432-4846-9A71-61F22A5D7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2088"/>
                          <a:ext cx="2336"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A70717D0-71F7-41BA-84DF-20C25D5E10C1}"/>
              </a:ext>
            </a:extLst>
          </p:cNvPr>
          <p:cNvSpPr>
            <a:spLocks noGrp="1"/>
          </p:cNvSpPr>
          <p:nvPr>
            <p:ph type="ftr" sz="quarter" idx="10"/>
          </p:nvPr>
        </p:nvSpPr>
        <p:spPr/>
        <p:txBody>
          <a:bodyPr/>
          <a:lstStyle/>
          <a:p>
            <a:r>
              <a:rPr lang="en-US" altLang="en-US"/>
              <a:t>CH8 Operational Amplifier as A Black Box</a:t>
            </a:r>
          </a:p>
        </p:txBody>
      </p:sp>
      <p:sp>
        <p:nvSpPr>
          <p:cNvPr id="10" name="Slide Number Placeholder 6">
            <a:extLst>
              <a:ext uri="{FF2B5EF4-FFF2-40B4-BE49-F238E27FC236}">
                <a16:creationId xmlns:a16="http://schemas.microsoft.com/office/drawing/2014/main" id="{CFC8C489-27FE-4C02-9310-1F7F691AF3F0}"/>
              </a:ext>
            </a:extLst>
          </p:cNvPr>
          <p:cNvSpPr>
            <a:spLocks noGrp="1"/>
          </p:cNvSpPr>
          <p:nvPr>
            <p:ph type="sldNum" sz="quarter" idx="11"/>
          </p:nvPr>
        </p:nvSpPr>
        <p:spPr/>
        <p:txBody>
          <a:bodyPr/>
          <a:lstStyle/>
          <a:p>
            <a:fld id="{43D38188-2E60-4F91-8ABF-1B458096870F}" type="slidenum">
              <a:rPr lang="en-US" altLang="en-US"/>
              <a:pPr/>
              <a:t>392</a:t>
            </a:fld>
            <a:endParaRPr lang="en-US" altLang="en-US"/>
          </a:p>
        </p:txBody>
      </p:sp>
      <p:pic>
        <p:nvPicPr>
          <p:cNvPr id="562187" name="Picture 11">
            <a:extLst>
              <a:ext uri="{FF2B5EF4-FFF2-40B4-BE49-F238E27FC236}">
                <a16:creationId xmlns:a16="http://schemas.microsoft.com/office/drawing/2014/main" id="{84F9849D-0522-493F-AD80-16FEBE603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0600"/>
            <a:ext cx="6553200" cy="268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2178" name="Rectangle 2">
            <a:extLst>
              <a:ext uri="{FF2B5EF4-FFF2-40B4-BE49-F238E27FC236}">
                <a16:creationId xmlns:a16="http://schemas.microsoft.com/office/drawing/2014/main" id="{AC28A927-DD57-4984-870D-0FE24EBFFCF9}"/>
              </a:ext>
            </a:extLst>
          </p:cNvPr>
          <p:cNvSpPr>
            <a:spLocks noGrp="1" noChangeArrowheads="1"/>
          </p:cNvSpPr>
          <p:nvPr>
            <p:ph type="title"/>
          </p:nvPr>
        </p:nvSpPr>
        <p:spPr/>
        <p:txBody>
          <a:bodyPr/>
          <a:lstStyle/>
          <a:p>
            <a:r>
              <a:rPr lang="en-US" altLang="en-US"/>
              <a:t>Maximum Op Amp Swing</a:t>
            </a:r>
          </a:p>
        </p:txBody>
      </p:sp>
      <p:sp>
        <p:nvSpPr>
          <p:cNvPr id="562179" name="Rectangle 3">
            <a:extLst>
              <a:ext uri="{FF2B5EF4-FFF2-40B4-BE49-F238E27FC236}">
                <a16:creationId xmlns:a16="http://schemas.microsoft.com/office/drawing/2014/main" id="{1103EBB4-3EE6-44A4-A72B-53E72E4A9AD5}"/>
              </a:ext>
            </a:extLst>
          </p:cNvPr>
          <p:cNvSpPr>
            <a:spLocks noGrp="1" noChangeArrowheads="1"/>
          </p:cNvSpPr>
          <p:nvPr>
            <p:ph type="body" sz="half" idx="1"/>
          </p:nvPr>
        </p:nvSpPr>
        <p:spPr>
          <a:xfrm>
            <a:off x="685800" y="5334000"/>
            <a:ext cx="7772400" cy="1066800"/>
          </a:xfrm>
          <a:ln/>
        </p:spPr>
        <p:txBody>
          <a:bodyPr/>
          <a:lstStyle/>
          <a:p>
            <a:r>
              <a:rPr lang="en-US" altLang="en-US"/>
              <a:t>To determine the maximum frequency before op amp slews, first determine the maximum swing the op amp can have and divide the slew rate by it.</a:t>
            </a:r>
          </a:p>
        </p:txBody>
      </p:sp>
      <p:grpSp>
        <p:nvGrpSpPr>
          <p:cNvPr id="562191" name="Group 15">
            <a:extLst>
              <a:ext uri="{FF2B5EF4-FFF2-40B4-BE49-F238E27FC236}">
                <a16:creationId xmlns:a16="http://schemas.microsoft.com/office/drawing/2014/main" id="{A43B8D6E-E7FA-4D19-A571-C15997A420C0}"/>
              </a:ext>
            </a:extLst>
          </p:cNvPr>
          <p:cNvGrpSpPr>
            <a:grpSpLocks/>
          </p:cNvGrpSpPr>
          <p:nvPr/>
        </p:nvGrpSpPr>
        <p:grpSpPr bwMode="auto">
          <a:xfrm>
            <a:off x="609600" y="3843338"/>
            <a:ext cx="8001000" cy="1341437"/>
            <a:chOff x="384" y="2421"/>
            <a:chExt cx="5040" cy="845"/>
          </a:xfrm>
        </p:grpSpPr>
        <p:sp>
          <p:nvSpPr>
            <p:cNvPr id="562184" name="AutoShape 8">
              <a:extLst>
                <a:ext uri="{FF2B5EF4-FFF2-40B4-BE49-F238E27FC236}">
                  <a16:creationId xmlns:a16="http://schemas.microsoft.com/office/drawing/2014/main" id="{3E5CD464-5E81-4E05-85A6-77D8D77412E9}"/>
                </a:ext>
              </a:extLst>
            </p:cNvPr>
            <p:cNvSpPr>
              <a:spLocks noChangeArrowheads="1"/>
            </p:cNvSpPr>
            <p:nvPr/>
          </p:nvSpPr>
          <p:spPr bwMode="auto">
            <a:xfrm>
              <a:off x="384" y="2448"/>
              <a:ext cx="5040" cy="8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62183" name="Object 7">
              <a:extLst>
                <a:ext uri="{FF2B5EF4-FFF2-40B4-BE49-F238E27FC236}">
                  <a16:creationId xmlns:a16="http://schemas.microsoft.com/office/drawing/2014/main" id="{7A6B7D7F-49ED-44AE-B3E5-99D79EC1620E}"/>
                </a:ext>
              </a:extLst>
            </p:cNvPr>
            <p:cNvGraphicFramePr>
              <a:graphicFrameLocks noChangeAspect="1"/>
            </p:cNvGraphicFramePr>
            <p:nvPr/>
          </p:nvGraphicFramePr>
          <p:xfrm>
            <a:off x="437" y="2501"/>
            <a:ext cx="3342" cy="537"/>
          </p:xfrm>
          <a:graphic>
            <a:graphicData uri="http://schemas.openxmlformats.org/presentationml/2006/ole">
              <mc:AlternateContent xmlns:mc="http://schemas.openxmlformats.org/markup-compatibility/2006">
                <mc:Choice xmlns:v="urn:schemas-microsoft-com:vml" Requires="v">
                  <p:oleObj spid="_x0000_s180225" name="Equation" r:id="rId4" imgW="3504960" imgH="622080" progId="Equation.3">
                    <p:embed/>
                  </p:oleObj>
                </mc:Choice>
                <mc:Fallback>
                  <p:oleObj name="Equation" r:id="rId4" imgW="3504960" imgH="622080" progId="Equation.3">
                    <p:embed/>
                    <p:pic>
                      <p:nvPicPr>
                        <p:cNvPr id="562183" name="Object 7">
                          <a:extLst>
                            <a:ext uri="{FF2B5EF4-FFF2-40B4-BE49-F238E27FC236}">
                              <a16:creationId xmlns:a16="http://schemas.microsoft.com/office/drawing/2014/main" id="{7A6B7D7F-49ED-44AE-B3E5-99D79EC16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 y="2501"/>
                          <a:ext cx="3342"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2188" name="Object 12">
              <a:extLst>
                <a:ext uri="{FF2B5EF4-FFF2-40B4-BE49-F238E27FC236}">
                  <a16:creationId xmlns:a16="http://schemas.microsoft.com/office/drawing/2014/main" id="{AD8B3C47-731F-41D1-BC14-16FFDC1947B3}"/>
                </a:ext>
              </a:extLst>
            </p:cNvPr>
            <p:cNvGraphicFramePr>
              <a:graphicFrameLocks noChangeAspect="1"/>
            </p:cNvGraphicFramePr>
            <p:nvPr/>
          </p:nvGraphicFramePr>
          <p:xfrm>
            <a:off x="3942" y="2421"/>
            <a:ext cx="1482" cy="845"/>
          </p:xfrm>
          <a:graphic>
            <a:graphicData uri="http://schemas.openxmlformats.org/presentationml/2006/ole">
              <mc:AlternateContent xmlns:mc="http://schemas.openxmlformats.org/markup-compatibility/2006">
                <mc:Choice xmlns:v="urn:schemas-microsoft-com:vml" Requires="v">
                  <p:oleObj spid="_x0000_s180226" name="Equation" r:id="rId6" imgW="1701720" imgH="939600" progId="Equation.3">
                    <p:embed/>
                  </p:oleObj>
                </mc:Choice>
                <mc:Fallback>
                  <p:oleObj name="Equation" r:id="rId6" imgW="1701720" imgH="939600" progId="Equation.3">
                    <p:embed/>
                    <p:pic>
                      <p:nvPicPr>
                        <p:cNvPr id="562188" name="Object 12">
                          <a:extLst>
                            <a:ext uri="{FF2B5EF4-FFF2-40B4-BE49-F238E27FC236}">
                              <a16:creationId xmlns:a16="http://schemas.microsoft.com/office/drawing/2014/main" id="{AD8B3C47-731F-41D1-BC14-16FFDC1947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2" y="2421"/>
                          <a:ext cx="1482" cy="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71CCBC0E-285C-4A66-9E06-F075928FB975}"/>
              </a:ext>
            </a:extLst>
          </p:cNvPr>
          <p:cNvSpPr>
            <a:spLocks noGrp="1"/>
          </p:cNvSpPr>
          <p:nvPr>
            <p:ph type="ftr" sz="quarter" idx="10"/>
          </p:nvPr>
        </p:nvSpPr>
        <p:spPr/>
        <p:txBody>
          <a:bodyPr/>
          <a:lstStyle/>
          <a:p>
            <a:r>
              <a:rPr lang="en-US" altLang="en-US"/>
              <a:t>CH8 Operational Amplifier as A Black Box</a:t>
            </a:r>
          </a:p>
        </p:txBody>
      </p:sp>
      <p:sp>
        <p:nvSpPr>
          <p:cNvPr id="9" name="Slide Number Placeholder 6">
            <a:extLst>
              <a:ext uri="{FF2B5EF4-FFF2-40B4-BE49-F238E27FC236}">
                <a16:creationId xmlns:a16="http://schemas.microsoft.com/office/drawing/2014/main" id="{423E4FE6-AEDE-4135-A828-6460EBA2391F}"/>
              </a:ext>
            </a:extLst>
          </p:cNvPr>
          <p:cNvSpPr>
            <a:spLocks noGrp="1"/>
          </p:cNvSpPr>
          <p:nvPr>
            <p:ph type="sldNum" sz="quarter" idx="11"/>
          </p:nvPr>
        </p:nvSpPr>
        <p:spPr/>
        <p:txBody>
          <a:bodyPr/>
          <a:lstStyle/>
          <a:p>
            <a:fld id="{4F0A3D22-B65E-4377-A8C3-F18C0151DB11}" type="slidenum">
              <a:rPr lang="en-US" altLang="en-US"/>
              <a:pPr/>
              <a:t>393</a:t>
            </a:fld>
            <a:endParaRPr lang="en-US" altLang="en-US"/>
          </a:p>
        </p:txBody>
      </p:sp>
      <p:sp>
        <p:nvSpPr>
          <p:cNvPr id="563202" name="Rectangle 2">
            <a:extLst>
              <a:ext uri="{FF2B5EF4-FFF2-40B4-BE49-F238E27FC236}">
                <a16:creationId xmlns:a16="http://schemas.microsoft.com/office/drawing/2014/main" id="{1ABD41DD-F017-4BA6-81CE-8A55407E4807}"/>
              </a:ext>
            </a:extLst>
          </p:cNvPr>
          <p:cNvSpPr>
            <a:spLocks noGrp="1" noChangeArrowheads="1"/>
          </p:cNvSpPr>
          <p:nvPr>
            <p:ph type="title"/>
          </p:nvPr>
        </p:nvSpPr>
        <p:spPr/>
        <p:txBody>
          <a:bodyPr/>
          <a:lstStyle/>
          <a:p>
            <a:r>
              <a:rPr lang="en-US" altLang="en-US"/>
              <a:t>Nonzero Output Resistance</a:t>
            </a:r>
          </a:p>
        </p:txBody>
      </p:sp>
      <p:sp>
        <p:nvSpPr>
          <p:cNvPr id="563203" name="Rectangle 3">
            <a:extLst>
              <a:ext uri="{FF2B5EF4-FFF2-40B4-BE49-F238E27FC236}">
                <a16:creationId xmlns:a16="http://schemas.microsoft.com/office/drawing/2014/main" id="{C956BEF7-A845-4961-A375-F27267DEDB87}"/>
              </a:ext>
            </a:extLst>
          </p:cNvPr>
          <p:cNvSpPr>
            <a:spLocks noGrp="1" noChangeArrowheads="1"/>
          </p:cNvSpPr>
          <p:nvPr>
            <p:ph type="body" sz="half" idx="1"/>
          </p:nvPr>
        </p:nvSpPr>
        <p:spPr>
          <a:xfrm>
            <a:off x="685800" y="5181600"/>
            <a:ext cx="7772400" cy="1143000"/>
          </a:xfrm>
          <a:ln/>
        </p:spPr>
        <p:txBody>
          <a:bodyPr/>
          <a:lstStyle/>
          <a:p>
            <a:pPr>
              <a:lnSpc>
                <a:spcPct val="90000"/>
              </a:lnSpc>
            </a:pPr>
            <a:r>
              <a:rPr lang="en-US" altLang="en-US"/>
              <a:t>In practical op amps, the output resistance is not zero.  </a:t>
            </a:r>
          </a:p>
          <a:p>
            <a:pPr>
              <a:lnSpc>
                <a:spcPct val="90000"/>
              </a:lnSpc>
            </a:pPr>
            <a:r>
              <a:rPr lang="en-US" altLang="en-US"/>
              <a:t>It can be seen from the closed loop gain that the nonzero output resistance increases the gain error.</a:t>
            </a:r>
          </a:p>
        </p:txBody>
      </p:sp>
      <p:grpSp>
        <p:nvGrpSpPr>
          <p:cNvPr id="563213" name="Group 13">
            <a:extLst>
              <a:ext uri="{FF2B5EF4-FFF2-40B4-BE49-F238E27FC236}">
                <a16:creationId xmlns:a16="http://schemas.microsoft.com/office/drawing/2014/main" id="{5CC80E90-26AC-4900-87BC-6AC5D522EE99}"/>
              </a:ext>
            </a:extLst>
          </p:cNvPr>
          <p:cNvGrpSpPr>
            <a:grpSpLocks/>
          </p:cNvGrpSpPr>
          <p:nvPr/>
        </p:nvGrpSpPr>
        <p:grpSpPr bwMode="auto">
          <a:xfrm>
            <a:off x="2209800" y="3352800"/>
            <a:ext cx="4419600" cy="1735138"/>
            <a:chOff x="1392" y="2112"/>
            <a:chExt cx="2784" cy="1093"/>
          </a:xfrm>
        </p:grpSpPr>
        <p:sp>
          <p:nvSpPr>
            <p:cNvPr id="563208" name="AutoShape 8">
              <a:extLst>
                <a:ext uri="{FF2B5EF4-FFF2-40B4-BE49-F238E27FC236}">
                  <a16:creationId xmlns:a16="http://schemas.microsoft.com/office/drawing/2014/main" id="{ABEE9B17-1765-45B6-8905-8027EEBE094C}"/>
                </a:ext>
              </a:extLst>
            </p:cNvPr>
            <p:cNvSpPr>
              <a:spLocks noChangeArrowheads="1"/>
            </p:cNvSpPr>
            <p:nvPr/>
          </p:nvSpPr>
          <p:spPr bwMode="auto">
            <a:xfrm>
              <a:off x="1392" y="2112"/>
              <a:ext cx="2784" cy="109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63207" name="Object 7">
              <a:extLst>
                <a:ext uri="{FF2B5EF4-FFF2-40B4-BE49-F238E27FC236}">
                  <a16:creationId xmlns:a16="http://schemas.microsoft.com/office/drawing/2014/main" id="{9CC79A76-8E64-42A6-9ED9-CB30AB6E6B83}"/>
                </a:ext>
              </a:extLst>
            </p:cNvPr>
            <p:cNvGraphicFramePr>
              <a:graphicFrameLocks noChangeAspect="1"/>
            </p:cNvGraphicFramePr>
            <p:nvPr/>
          </p:nvGraphicFramePr>
          <p:xfrm>
            <a:off x="1440" y="2123"/>
            <a:ext cx="2688" cy="1078"/>
          </p:xfrm>
          <a:graphic>
            <a:graphicData uri="http://schemas.openxmlformats.org/presentationml/2006/ole">
              <mc:AlternateContent xmlns:mc="http://schemas.openxmlformats.org/markup-compatibility/2006">
                <mc:Choice xmlns:v="urn:schemas-microsoft-com:vml" Requires="v">
                  <p:oleObj spid="_x0000_s181249" name="Equation" r:id="rId3" imgW="3377880" imgH="1600200" progId="Equation.3">
                    <p:embed/>
                  </p:oleObj>
                </mc:Choice>
                <mc:Fallback>
                  <p:oleObj name="Equation" r:id="rId3" imgW="3377880" imgH="1600200" progId="Equation.3">
                    <p:embed/>
                    <p:pic>
                      <p:nvPicPr>
                        <p:cNvPr id="563207" name="Object 7">
                          <a:extLst>
                            <a:ext uri="{FF2B5EF4-FFF2-40B4-BE49-F238E27FC236}">
                              <a16:creationId xmlns:a16="http://schemas.microsoft.com/office/drawing/2014/main" id="{9CC79A76-8E64-42A6-9ED9-CB30AB6E6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123"/>
                          <a:ext cx="2688" cy="1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63211" name="Picture 11">
            <a:extLst>
              <a:ext uri="{FF2B5EF4-FFF2-40B4-BE49-F238E27FC236}">
                <a16:creationId xmlns:a16="http://schemas.microsoft.com/office/drawing/2014/main" id="{F80DD6AD-44FB-4FEA-BB6C-6B8A5C564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19200"/>
            <a:ext cx="8905875"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50CE04A8-9798-452A-A4B8-52CE4B78E329}"/>
              </a:ext>
            </a:extLst>
          </p:cNvPr>
          <p:cNvSpPr>
            <a:spLocks noGrp="1"/>
          </p:cNvSpPr>
          <p:nvPr>
            <p:ph type="ftr" sz="quarter" idx="10"/>
          </p:nvPr>
        </p:nvSpPr>
        <p:spPr/>
        <p:txBody>
          <a:bodyPr/>
          <a:lstStyle/>
          <a:p>
            <a:r>
              <a:rPr lang="en-US" altLang="en-US"/>
              <a:t>CH8 Operational Amplifier as A Black Box</a:t>
            </a:r>
          </a:p>
        </p:txBody>
      </p:sp>
      <p:sp>
        <p:nvSpPr>
          <p:cNvPr id="6" name="Slide Number Placeholder 4">
            <a:extLst>
              <a:ext uri="{FF2B5EF4-FFF2-40B4-BE49-F238E27FC236}">
                <a16:creationId xmlns:a16="http://schemas.microsoft.com/office/drawing/2014/main" id="{A085C590-6D96-4E6F-9A08-DE84D94A4182}"/>
              </a:ext>
            </a:extLst>
          </p:cNvPr>
          <p:cNvSpPr>
            <a:spLocks noGrp="1"/>
          </p:cNvSpPr>
          <p:nvPr>
            <p:ph type="sldNum" sz="quarter" idx="11"/>
          </p:nvPr>
        </p:nvSpPr>
        <p:spPr/>
        <p:txBody>
          <a:bodyPr/>
          <a:lstStyle/>
          <a:p>
            <a:fld id="{85603CBE-C6F5-45A3-81F7-DAC6FF285959}" type="slidenum">
              <a:rPr lang="en-US" altLang="en-US"/>
              <a:pPr/>
              <a:t>394</a:t>
            </a:fld>
            <a:endParaRPr lang="en-US" altLang="en-US"/>
          </a:p>
        </p:txBody>
      </p:sp>
      <p:sp>
        <p:nvSpPr>
          <p:cNvPr id="564230" name="Rectangle 6">
            <a:extLst>
              <a:ext uri="{FF2B5EF4-FFF2-40B4-BE49-F238E27FC236}">
                <a16:creationId xmlns:a16="http://schemas.microsoft.com/office/drawing/2014/main" id="{894453F5-4358-4AB0-88F7-2F0E4EFFF79F}"/>
              </a:ext>
            </a:extLst>
          </p:cNvPr>
          <p:cNvSpPr>
            <a:spLocks noChangeArrowheads="1"/>
          </p:cNvSpPr>
          <p:nvPr/>
        </p:nvSpPr>
        <p:spPr bwMode="auto">
          <a:xfrm>
            <a:off x="1295400" y="2819400"/>
            <a:ext cx="6781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226" name="Rectangle 2">
            <a:extLst>
              <a:ext uri="{FF2B5EF4-FFF2-40B4-BE49-F238E27FC236}">
                <a16:creationId xmlns:a16="http://schemas.microsoft.com/office/drawing/2014/main" id="{02340492-0B26-4D0B-9BE8-23770FFD4EEA}"/>
              </a:ext>
            </a:extLst>
          </p:cNvPr>
          <p:cNvSpPr>
            <a:spLocks noGrp="1" noChangeArrowheads="1"/>
          </p:cNvSpPr>
          <p:nvPr>
            <p:ph type="title"/>
          </p:nvPr>
        </p:nvSpPr>
        <p:spPr/>
        <p:txBody>
          <a:bodyPr/>
          <a:lstStyle/>
          <a:p>
            <a:r>
              <a:rPr lang="en-US" altLang="en-US"/>
              <a:t>Design Examples</a:t>
            </a:r>
          </a:p>
        </p:txBody>
      </p:sp>
      <p:sp>
        <p:nvSpPr>
          <p:cNvPr id="564227" name="Rectangle 3">
            <a:extLst>
              <a:ext uri="{FF2B5EF4-FFF2-40B4-BE49-F238E27FC236}">
                <a16:creationId xmlns:a16="http://schemas.microsoft.com/office/drawing/2014/main" id="{3C7D48BB-093D-4321-BEE1-1B3A979CC283}"/>
              </a:ext>
            </a:extLst>
          </p:cNvPr>
          <p:cNvSpPr>
            <a:spLocks noGrp="1" noChangeArrowheads="1"/>
          </p:cNvSpPr>
          <p:nvPr>
            <p:ph type="body" idx="1"/>
          </p:nvPr>
        </p:nvSpPr>
        <p:spPr>
          <a:xfrm>
            <a:off x="1371600" y="2895600"/>
            <a:ext cx="6621463" cy="1447800"/>
          </a:xfrm>
          <a:ln>
            <a:noFill/>
          </a:ln>
          <a:extLst>
            <a:ext uri="{91240B29-F687-4F45-9708-019B960494DF}">
              <a14:hiddenLine xmlns:a14="http://schemas.microsoft.com/office/drawing/2010/main" w="12700">
                <a:solidFill>
                  <a:schemeClr val="tx1"/>
                </a:solidFill>
                <a:miter lim="800000"/>
                <a:headEnd/>
                <a:tailEnd/>
              </a14:hiddenLine>
            </a:ext>
          </a:extLst>
        </p:spPr>
        <p:txBody>
          <a:bodyPr/>
          <a:lstStyle/>
          <a:p>
            <a:pPr>
              <a:lnSpc>
                <a:spcPct val="90000"/>
              </a:lnSpc>
            </a:pPr>
            <a:r>
              <a:rPr lang="en-US" altLang="en-US"/>
              <a:t>Many design problems are presented at the end of the chapter to study the effects of finite loop gain, restrictions on peak to peak swing to avoid slewing, and how to design for a certain gain error.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6433EB-0149-48F4-B2E6-379D1F444232}"/>
              </a:ext>
            </a:extLst>
          </p:cNvPr>
          <p:cNvSpPr>
            <a:spLocks noGrp="1"/>
          </p:cNvSpPr>
          <p:nvPr>
            <p:ph type="ftr" sz="quarter" idx="10"/>
          </p:nvPr>
        </p:nvSpPr>
        <p:spPr/>
        <p:txBody>
          <a:bodyPr/>
          <a:lstStyle/>
          <a:p>
            <a:r>
              <a:rPr lang="en-US" altLang="en-US"/>
              <a:t>CH1  Why Microelectronics?</a:t>
            </a:r>
          </a:p>
        </p:txBody>
      </p:sp>
      <p:sp>
        <p:nvSpPr>
          <p:cNvPr id="6" name="Slide Number Placeholder 5">
            <a:extLst>
              <a:ext uri="{FF2B5EF4-FFF2-40B4-BE49-F238E27FC236}">
                <a16:creationId xmlns:a16="http://schemas.microsoft.com/office/drawing/2014/main" id="{D39CE541-8BE8-4C19-BBCB-99B30DED5FDA}"/>
              </a:ext>
            </a:extLst>
          </p:cNvPr>
          <p:cNvSpPr>
            <a:spLocks noGrp="1"/>
          </p:cNvSpPr>
          <p:nvPr>
            <p:ph type="sldNum" sz="quarter" idx="11"/>
          </p:nvPr>
        </p:nvSpPr>
        <p:spPr/>
        <p:txBody>
          <a:bodyPr/>
          <a:lstStyle/>
          <a:p>
            <a:fld id="{318DD3DA-0597-49C4-A0A1-1D79EE84ACD3}" type="slidenum">
              <a:rPr lang="en-US" altLang="en-US"/>
              <a:pPr/>
              <a:t>4</a:t>
            </a:fld>
            <a:endParaRPr lang="en-US" altLang="en-US"/>
          </a:p>
        </p:txBody>
      </p:sp>
      <p:sp>
        <p:nvSpPr>
          <p:cNvPr id="6146" name="Rectangle 2">
            <a:extLst>
              <a:ext uri="{FF2B5EF4-FFF2-40B4-BE49-F238E27FC236}">
                <a16:creationId xmlns:a16="http://schemas.microsoft.com/office/drawing/2014/main" id="{7BA2C25A-7EE3-427D-A100-1F8179E6C010}"/>
              </a:ext>
            </a:extLst>
          </p:cNvPr>
          <p:cNvSpPr>
            <a:spLocks noGrp="1" noChangeArrowheads="1"/>
          </p:cNvSpPr>
          <p:nvPr>
            <p:ph type="title"/>
          </p:nvPr>
        </p:nvSpPr>
        <p:spPr>
          <a:xfrm>
            <a:off x="609600" y="171450"/>
            <a:ext cx="7848600" cy="742950"/>
          </a:xfrm>
        </p:spPr>
        <p:txBody>
          <a:bodyPr/>
          <a:lstStyle/>
          <a:p>
            <a:r>
              <a:rPr lang="en-US" altLang="en-US"/>
              <a:t>Frequency Up-conversion</a:t>
            </a:r>
          </a:p>
        </p:txBody>
      </p:sp>
      <p:sp>
        <p:nvSpPr>
          <p:cNvPr id="6147" name="Rectangle 3">
            <a:extLst>
              <a:ext uri="{FF2B5EF4-FFF2-40B4-BE49-F238E27FC236}">
                <a16:creationId xmlns:a16="http://schemas.microsoft.com/office/drawing/2014/main" id="{BB37A430-65B6-4356-AED6-1E0E64C68AB8}"/>
              </a:ext>
            </a:extLst>
          </p:cNvPr>
          <p:cNvSpPr>
            <a:spLocks noGrp="1" noChangeArrowheads="1"/>
          </p:cNvSpPr>
          <p:nvPr>
            <p:ph type="body" sz="half" idx="1"/>
          </p:nvPr>
        </p:nvSpPr>
        <p:spPr>
          <a:xfrm>
            <a:off x="609600" y="5257800"/>
            <a:ext cx="7772400" cy="1143000"/>
          </a:xfrm>
          <a:ln/>
        </p:spPr>
        <p:txBody>
          <a:bodyPr/>
          <a:lstStyle/>
          <a:p>
            <a:r>
              <a:rPr lang="en-US" altLang="en-US"/>
              <a:t>Voice is “up-converted” by multiplying two sinusoids.</a:t>
            </a:r>
          </a:p>
          <a:p>
            <a:r>
              <a:rPr lang="en-US" altLang="en-US"/>
              <a:t>When multiplying two sinusoids in time domain, their spectra are convolved in frequency domain. </a:t>
            </a:r>
          </a:p>
          <a:p>
            <a:endParaRPr lang="en-US" altLang="en-US"/>
          </a:p>
        </p:txBody>
      </p:sp>
      <p:pic>
        <p:nvPicPr>
          <p:cNvPr id="6158" name="Picture 14">
            <a:extLst>
              <a:ext uri="{FF2B5EF4-FFF2-40B4-BE49-F238E27FC236}">
                <a16:creationId xmlns:a16="http://schemas.microsoft.com/office/drawing/2014/main" id="{4E3E42FE-D3E1-4DB0-A884-D0E805279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70485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3B805D53-6943-4B97-B9EB-B4961DC6CD40}"/>
              </a:ext>
            </a:extLst>
          </p:cNvPr>
          <p:cNvSpPr>
            <a:spLocks noGrp="1"/>
          </p:cNvSpPr>
          <p:nvPr>
            <p:ph type="ftr" sz="quarter" idx="10"/>
          </p:nvPr>
        </p:nvSpPr>
        <p:spPr/>
        <p:txBody>
          <a:bodyPr/>
          <a:lstStyle/>
          <a:p>
            <a:r>
              <a:rPr lang="en-US" altLang="en-US"/>
              <a:t>CH2    Basic Physics of Semiconductors </a:t>
            </a:r>
          </a:p>
        </p:txBody>
      </p:sp>
      <p:sp>
        <p:nvSpPr>
          <p:cNvPr id="13" name="Slide Number Placeholder 6">
            <a:extLst>
              <a:ext uri="{FF2B5EF4-FFF2-40B4-BE49-F238E27FC236}">
                <a16:creationId xmlns:a16="http://schemas.microsoft.com/office/drawing/2014/main" id="{5661A505-DDAB-4D82-B1B2-C8F7D9803E15}"/>
              </a:ext>
            </a:extLst>
          </p:cNvPr>
          <p:cNvSpPr>
            <a:spLocks noGrp="1"/>
          </p:cNvSpPr>
          <p:nvPr>
            <p:ph type="sldNum" sz="quarter" idx="11"/>
          </p:nvPr>
        </p:nvSpPr>
        <p:spPr/>
        <p:txBody>
          <a:bodyPr/>
          <a:lstStyle/>
          <a:p>
            <a:fld id="{CE5AF88D-ACA7-4E11-8241-D4828A0E88B3}" type="slidenum">
              <a:rPr lang="en-US" altLang="en-US"/>
              <a:pPr/>
              <a:t>40</a:t>
            </a:fld>
            <a:endParaRPr lang="en-US" altLang="en-US"/>
          </a:p>
        </p:txBody>
      </p:sp>
      <p:sp>
        <p:nvSpPr>
          <p:cNvPr id="45058" name="Rectangle 2">
            <a:extLst>
              <a:ext uri="{FF2B5EF4-FFF2-40B4-BE49-F238E27FC236}">
                <a16:creationId xmlns:a16="http://schemas.microsoft.com/office/drawing/2014/main" id="{6FE85711-AC4C-4C55-BC41-46414CD021AA}"/>
              </a:ext>
            </a:extLst>
          </p:cNvPr>
          <p:cNvSpPr>
            <a:spLocks noGrp="1" noChangeArrowheads="1"/>
          </p:cNvSpPr>
          <p:nvPr>
            <p:ph type="title"/>
          </p:nvPr>
        </p:nvSpPr>
        <p:spPr/>
        <p:txBody>
          <a:bodyPr/>
          <a:lstStyle/>
          <a:p>
            <a:r>
              <a:rPr lang="en-US" altLang="en-US"/>
              <a:t>Diffusion Current in Forward Bias</a:t>
            </a:r>
          </a:p>
        </p:txBody>
      </p:sp>
      <p:sp>
        <p:nvSpPr>
          <p:cNvPr id="45059" name="Rectangle 3">
            <a:extLst>
              <a:ext uri="{FF2B5EF4-FFF2-40B4-BE49-F238E27FC236}">
                <a16:creationId xmlns:a16="http://schemas.microsoft.com/office/drawing/2014/main" id="{0B5D6CB6-7AF8-4D9A-8976-72AD67597A24}"/>
              </a:ext>
            </a:extLst>
          </p:cNvPr>
          <p:cNvSpPr>
            <a:spLocks noGrp="1" noChangeArrowheads="1"/>
          </p:cNvSpPr>
          <p:nvPr>
            <p:ph type="body" sz="half" idx="1"/>
          </p:nvPr>
        </p:nvSpPr>
        <p:spPr>
          <a:xfrm>
            <a:off x="685800" y="5181600"/>
            <a:ext cx="7772400" cy="1143000"/>
          </a:xfrm>
          <a:ln/>
        </p:spPr>
        <p:txBody>
          <a:bodyPr/>
          <a:lstStyle/>
          <a:p>
            <a:r>
              <a:rPr lang="en-US" altLang="en-US"/>
              <a:t>Diffusion current will increase in order to supply the increase in minority carriers.  The mathematics are shown above.</a:t>
            </a:r>
          </a:p>
        </p:txBody>
      </p:sp>
      <p:grpSp>
        <p:nvGrpSpPr>
          <p:cNvPr id="45070" name="Group 14">
            <a:extLst>
              <a:ext uri="{FF2B5EF4-FFF2-40B4-BE49-F238E27FC236}">
                <a16:creationId xmlns:a16="http://schemas.microsoft.com/office/drawing/2014/main" id="{866AE6A8-927F-4F30-A3F7-3813E27244C2}"/>
              </a:ext>
            </a:extLst>
          </p:cNvPr>
          <p:cNvGrpSpPr>
            <a:grpSpLocks/>
          </p:cNvGrpSpPr>
          <p:nvPr/>
        </p:nvGrpSpPr>
        <p:grpSpPr bwMode="auto">
          <a:xfrm>
            <a:off x="228600" y="1219200"/>
            <a:ext cx="8763000" cy="3657600"/>
            <a:chOff x="144" y="768"/>
            <a:chExt cx="5376" cy="2304"/>
          </a:xfrm>
        </p:grpSpPr>
        <p:sp>
          <p:nvSpPr>
            <p:cNvPr id="45069" name="Oval 13">
              <a:extLst>
                <a:ext uri="{FF2B5EF4-FFF2-40B4-BE49-F238E27FC236}">
                  <a16:creationId xmlns:a16="http://schemas.microsoft.com/office/drawing/2014/main" id="{C4BED3D3-ECFD-43A0-BEF6-F0AF11FAF967}"/>
                </a:ext>
              </a:extLst>
            </p:cNvPr>
            <p:cNvSpPr>
              <a:spLocks noChangeArrowheads="1"/>
            </p:cNvSpPr>
            <p:nvPr/>
          </p:nvSpPr>
          <p:spPr bwMode="auto">
            <a:xfrm>
              <a:off x="144" y="768"/>
              <a:ext cx="5376" cy="230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068" name="Group 12">
              <a:extLst>
                <a:ext uri="{FF2B5EF4-FFF2-40B4-BE49-F238E27FC236}">
                  <a16:creationId xmlns:a16="http://schemas.microsoft.com/office/drawing/2014/main" id="{7F2DD904-F5C7-40CF-8A69-AF50D42998AD}"/>
                </a:ext>
              </a:extLst>
            </p:cNvPr>
            <p:cNvGrpSpPr>
              <a:grpSpLocks/>
            </p:cNvGrpSpPr>
            <p:nvPr/>
          </p:nvGrpSpPr>
          <p:grpSpPr bwMode="auto">
            <a:xfrm>
              <a:off x="864" y="960"/>
              <a:ext cx="3792" cy="1776"/>
              <a:chOff x="768" y="912"/>
              <a:chExt cx="4160" cy="1848"/>
            </a:xfrm>
          </p:grpSpPr>
          <p:graphicFrame>
            <p:nvGraphicFramePr>
              <p:cNvPr id="45061" name="Object 5">
                <a:extLst>
                  <a:ext uri="{FF2B5EF4-FFF2-40B4-BE49-F238E27FC236}">
                    <a16:creationId xmlns:a16="http://schemas.microsoft.com/office/drawing/2014/main" id="{074E7110-3305-43C5-8DDC-CB541E794D6B}"/>
                  </a:ext>
                </a:extLst>
              </p:cNvPr>
              <p:cNvGraphicFramePr>
                <a:graphicFrameLocks noChangeAspect="1"/>
              </p:cNvGraphicFramePr>
              <p:nvPr/>
            </p:nvGraphicFramePr>
            <p:xfrm>
              <a:off x="768" y="912"/>
              <a:ext cx="1928" cy="744"/>
            </p:xfrm>
            <a:graphic>
              <a:graphicData uri="http://schemas.openxmlformats.org/presentationml/2006/ole">
                <mc:AlternateContent xmlns:mc="http://schemas.openxmlformats.org/markup-compatibility/2006">
                  <mc:Choice xmlns:v="urn:schemas-microsoft-com:vml" Requires="v">
                    <p:oleObj spid="_x0000_s15361" name="Equation" r:id="rId3" imgW="3060360" imgH="1180800" progId="Equation.3">
                      <p:embed/>
                    </p:oleObj>
                  </mc:Choice>
                  <mc:Fallback>
                    <p:oleObj name="Equation" r:id="rId3" imgW="3060360" imgH="1180800" progId="Equation.3">
                      <p:embed/>
                      <p:pic>
                        <p:nvPicPr>
                          <p:cNvPr id="45061" name="Object 5">
                            <a:extLst>
                              <a:ext uri="{FF2B5EF4-FFF2-40B4-BE49-F238E27FC236}">
                                <a16:creationId xmlns:a16="http://schemas.microsoft.com/office/drawing/2014/main" id="{074E7110-3305-43C5-8DDC-CB541E79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912"/>
                            <a:ext cx="1928" cy="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6">
                <a:extLst>
                  <a:ext uri="{FF2B5EF4-FFF2-40B4-BE49-F238E27FC236}">
                    <a16:creationId xmlns:a16="http://schemas.microsoft.com/office/drawing/2014/main" id="{B0FF276A-3422-4399-8ECA-F4B4D7C321DF}"/>
                  </a:ext>
                </a:extLst>
              </p:cNvPr>
              <p:cNvGraphicFramePr>
                <a:graphicFrameLocks noChangeAspect="1"/>
              </p:cNvGraphicFramePr>
              <p:nvPr/>
            </p:nvGraphicFramePr>
            <p:xfrm>
              <a:off x="2976" y="912"/>
              <a:ext cx="1912" cy="744"/>
            </p:xfrm>
            <a:graphic>
              <a:graphicData uri="http://schemas.openxmlformats.org/presentationml/2006/ole">
                <mc:AlternateContent xmlns:mc="http://schemas.openxmlformats.org/markup-compatibility/2006">
                  <mc:Choice xmlns:v="urn:schemas-microsoft-com:vml" Requires="v">
                    <p:oleObj spid="_x0000_s15362" name="Equation" r:id="rId5" imgW="3035160" imgH="1180800" progId="Equation.3">
                      <p:embed/>
                    </p:oleObj>
                  </mc:Choice>
                  <mc:Fallback>
                    <p:oleObj name="Equation" r:id="rId5" imgW="3035160" imgH="1180800" progId="Equation.3">
                      <p:embed/>
                      <p:pic>
                        <p:nvPicPr>
                          <p:cNvPr id="45062" name="Object 6">
                            <a:extLst>
                              <a:ext uri="{FF2B5EF4-FFF2-40B4-BE49-F238E27FC236}">
                                <a16:creationId xmlns:a16="http://schemas.microsoft.com/office/drawing/2014/main" id="{B0FF276A-3422-4399-8ECA-F4B4D7C32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912"/>
                            <a:ext cx="1912" cy="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a:extLst>
                  <a:ext uri="{FF2B5EF4-FFF2-40B4-BE49-F238E27FC236}">
                    <a16:creationId xmlns:a16="http://schemas.microsoft.com/office/drawing/2014/main" id="{5589BDBB-9BC7-481B-BC06-4440DD37D431}"/>
                  </a:ext>
                </a:extLst>
              </p:cNvPr>
              <p:cNvGraphicFramePr>
                <a:graphicFrameLocks noChangeAspect="1"/>
              </p:cNvGraphicFramePr>
              <p:nvPr/>
            </p:nvGraphicFramePr>
            <p:xfrm>
              <a:off x="2928" y="2208"/>
              <a:ext cx="2000" cy="544"/>
            </p:xfrm>
            <a:graphic>
              <a:graphicData uri="http://schemas.openxmlformats.org/presentationml/2006/ole">
                <mc:AlternateContent xmlns:mc="http://schemas.openxmlformats.org/markup-compatibility/2006">
                  <mc:Choice xmlns:v="urn:schemas-microsoft-com:vml" Requires="v">
                    <p:oleObj spid="_x0000_s15363" name="Equation" r:id="rId7" imgW="3174840" imgH="863280" progId="Equation.3">
                      <p:embed/>
                    </p:oleObj>
                  </mc:Choice>
                  <mc:Fallback>
                    <p:oleObj name="Equation" r:id="rId7" imgW="3174840" imgH="863280" progId="Equation.3">
                      <p:embed/>
                      <p:pic>
                        <p:nvPicPr>
                          <p:cNvPr id="45063" name="Object 7">
                            <a:extLst>
                              <a:ext uri="{FF2B5EF4-FFF2-40B4-BE49-F238E27FC236}">
                                <a16:creationId xmlns:a16="http://schemas.microsoft.com/office/drawing/2014/main" id="{5589BDBB-9BC7-481B-BC06-4440DD37D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2208"/>
                            <a:ext cx="200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8">
                <a:extLst>
                  <a:ext uri="{FF2B5EF4-FFF2-40B4-BE49-F238E27FC236}">
                    <a16:creationId xmlns:a16="http://schemas.microsoft.com/office/drawing/2014/main" id="{2FE7A798-7478-41DB-84AE-904304B6276A}"/>
                  </a:ext>
                </a:extLst>
              </p:cNvPr>
              <p:cNvGraphicFramePr>
                <a:graphicFrameLocks noChangeAspect="1"/>
              </p:cNvGraphicFramePr>
              <p:nvPr/>
            </p:nvGraphicFramePr>
            <p:xfrm>
              <a:off x="816" y="2256"/>
              <a:ext cx="1456" cy="504"/>
            </p:xfrm>
            <a:graphic>
              <a:graphicData uri="http://schemas.openxmlformats.org/presentationml/2006/ole">
                <mc:AlternateContent xmlns:mc="http://schemas.openxmlformats.org/markup-compatibility/2006">
                  <mc:Choice xmlns:v="urn:schemas-microsoft-com:vml" Requires="v">
                    <p:oleObj spid="_x0000_s15364" name="Equation" r:id="rId9" imgW="2311200" imgH="799920" progId="Equation.3">
                      <p:embed/>
                    </p:oleObj>
                  </mc:Choice>
                  <mc:Fallback>
                    <p:oleObj name="Equation" r:id="rId9" imgW="2311200" imgH="799920" progId="Equation.3">
                      <p:embed/>
                      <p:pic>
                        <p:nvPicPr>
                          <p:cNvPr id="45064" name="Object 8">
                            <a:extLst>
                              <a:ext uri="{FF2B5EF4-FFF2-40B4-BE49-F238E27FC236}">
                                <a16:creationId xmlns:a16="http://schemas.microsoft.com/office/drawing/2014/main" id="{2FE7A798-7478-41DB-84AE-904304B627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 y="2256"/>
                            <a:ext cx="1456"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0">
                <a:extLst>
                  <a:ext uri="{FF2B5EF4-FFF2-40B4-BE49-F238E27FC236}">
                    <a16:creationId xmlns:a16="http://schemas.microsoft.com/office/drawing/2014/main" id="{1E06385F-C647-40F5-A2C8-5F4BCFA34855}"/>
                  </a:ext>
                </a:extLst>
              </p:cNvPr>
              <p:cNvGraphicFramePr>
                <a:graphicFrameLocks noChangeAspect="1"/>
              </p:cNvGraphicFramePr>
              <p:nvPr/>
            </p:nvGraphicFramePr>
            <p:xfrm>
              <a:off x="1056" y="1584"/>
              <a:ext cx="3312" cy="715"/>
            </p:xfrm>
            <a:graphic>
              <a:graphicData uri="http://schemas.openxmlformats.org/presentationml/2006/ole">
                <mc:AlternateContent xmlns:mc="http://schemas.openxmlformats.org/markup-compatibility/2006">
                  <mc:Choice xmlns:v="urn:schemas-microsoft-com:vml" Requires="v">
                    <p:oleObj spid="_x0000_s15365" name="Equation" r:id="rId11" imgW="5473440" imgH="1180800" progId="Equation.3">
                      <p:embed/>
                    </p:oleObj>
                  </mc:Choice>
                  <mc:Fallback>
                    <p:oleObj name="Equation" r:id="rId11" imgW="5473440" imgH="1180800" progId="Equation.3">
                      <p:embed/>
                      <p:pic>
                        <p:nvPicPr>
                          <p:cNvPr id="45066" name="Object 10">
                            <a:extLst>
                              <a:ext uri="{FF2B5EF4-FFF2-40B4-BE49-F238E27FC236}">
                                <a16:creationId xmlns:a16="http://schemas.microsoft.com/office/drawing/2014/main" id="{1E06385F-C647-40F5-A2C8-5F4BCFA348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 y="1584"/>
                            <a:ext cx="3312" cy="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62323-9FDB-49E7-9B0B-28C1B53C66B0}"/>
              </a:ext>
            </a:extLst>
          </p:cNvPr>
          <p:cNvSpPr>
            <a:spLocks noGrp="1"/>
          </p:cNvSpPr>
          <p:nvPr>
            <p:ph type="ftr" sz="quarter" idx="10"/>
          </p:nvPr>
        </p:nvSpPr>
        <p:spPr/>
        <p:txBody>
          <a:bodyPr/>
          <a:lstStyle/>
          <a:p>
            <a:r>
              <a:rPr lang="en-US" altLang="en-US"/>
              <a:t>CH2    Basic Physics of Semiconductors </a:t>
            </a:r>
          </a:p>
        </p:txBody>
      </p:sp>
      <p:sp>
        <p:nvSpPr>
          <p:cNvPr id="7" name="Slide Number Placeholder 6">
            <a:extLst>
              <a:ext uri="{FF2B5EF4-FFF2-40B4-BE49-F238E27FC236}">
                <a16:creationId xmlns:a16="http://schemas.microsoft.com/office/drawing/2014/main" id="{FB430F53-DB62-44BF-BD35-D4A17AA9C7C6}"/>
              </a:ext>
            </a:extLst>
          </p:cNvPr>
          <p:cNvSpPr>
            <a:spLocks noGrp="1"/>
          </p:cNvSpPr>
          <p:nvPr>
            <p:ph type="sldNum" sz="quarter" idx="11"/>
          </p:nvPr>
        </p:nvSpPr>
        <p:spPr/>
        <p:txBody>
          <a:bodyPr/>
          <a:lstStyle/>
          <a:p>
            <a:fld id="{1C2B6768-FE31-4048-B2EA-769F70DA067C}" type="slidenum">
              <a:rPr lang="en-US" altLang="en-US"/>
              <a:pPr/>
              <a:t>41</a:t>
            </a:fld>
            <a:endParaRPr lang="en-US" altLang="en-US"/>
          </a:p>
        </p:txBody>
      </p:sp>
      <p:sp>
        <p:nvSpPr>
          <p:cNvPr id="46082" name="Rectangle 2">
            <a:extLst>
              <a:ext uri="{FF2B5EF4-FFF2-40B4-BE49-F238E27FC236}">
                <a16:creationId xmlns:a16="http://schemas.microsoft.com/office/drawing/2014/main" id="{F60FC8C1-91E9-4C30-9D31-75B648E7DC17}"/>
              </a:ext>
            </a:extLst>
          </p:cNvPr>
          <p:cNvSpPr>
            <a:spLocks noGrp="1" noChangeArrowheads="1"/>
          </p:cNvSpPr>
          <p:nvPr>
            <p:ph type="title"/>
          </p:nvPr>
        </p:nvSpPr>
        <p:spPr/>
        <p:txBody>
          <a:bodyPr/>
          <a:lstStyle/>
          <a:p>
            <a:r>
              <a:rPr lang="en-US" altLang="en-US"/>
              <a:t>Minority Charge Gradient</a:t>
            </a:r>
          </a:p>
        </p:txBody>
      </p:sp>
      <p:sp>
        <p:nvSpPr>
          <p:cNvPr id="46083" name="Rectangle 3">
            <a:extLst>
              <a:ext uri="{FF2B5EF4-FFF2-40B4-BE49-F238E27FC236}">
                <a16:creationId xmlns:a16="http://schemas.microsoft.com/office/drawing/2014/main" id="{D0D4595C-07CD-4853-A3BD-0E17E0D1D9CB}"/>
              </a:ext>
            </a:extLst>
          </p:cNvPr>
          <p:cNvSpPr>
            <a:spLocks noGrp="1" noChangeArrowheads="1"/>
          </p:cNvSpPr>
          <p:nvPr>
            <p:ph type="body" sz="half" idx="1"/>
          </p:nvPr>
        </p:nvSpPr>
        <p:spPr>
          <a:xfrm>
            <a:off x="685800" y="4648200"/>
            <a:ext cx="7772400" cy="1714500"/>
          </a:xfrm>
          <a:ln/>
        </p:spPr>
        <p:txBody>
          <a:bodyPr/>
          <a:lstStyle/>
          <a:p>
            <a:pPr>
              <a:lnSpc>
                <a:spcPct val="80000"/>
              </a:lnSpc>
            </a:pPr>
            <a:r>
              <a:rPr lang="en-US" altLang="en-US"/>
              <a:t>Minority charge profile should not be constant along the x-axis; otherwise, there is no concentration gradient and no diffusion current.</a:t>
            </a:r>
          </a:p>
          <a:p>
            <a:pPr>
              <a:lnSpc>
                <a:spcPct val="80000"/>
              </a:lnSpc>
            </a:pPr>
            <a:r>
              <a:rPr lang="en-US" altLang="en-US"/>
              <a:t>Recombination of the minority carriers with the majority carriers accounts for the dropping of minority carriers as they go deep into the P or N region. </a:t>
            </a:r>
          </a:p>
          <a:p>
            <a:pPr>
              <a:lnSpc>
                <a:spcPct val="80000"/>
              </a:lnSpc>
            </a:pPr>
            <a:endParaRPr lang="en-US" altLang="en-US"/>
          </a:p>
        </p:txBody>
      </p:sp>
      <p:graphicFrame>
        <p:nvGraphicFramePr>
          <p:cNvPr id="46085" name="Rectangle 5">
            <a:extLst>
              <a:ext uri="{FF2B5EF4-FFF2-40B4-BE49-F238E27FC236}">
                <a16:creationId xmlns:a16="http://schemas.microsoft.com/office/drawing/2014/main" id="{FD029469-4114-46A3-899E-D9779E0B4160}"/>
              </a:ext>
            </a:extLst>
          </p:cNvPr>
          <p:cNvGraphicFramePr>
            <a:graphicFrameLocks noGrp="1"/>
          </p:cNvGraphicFramePr>
          <p:nvPr>
            <p:ph sz="quarter" idx="3"/>
          </p:nvPr>
        </p:nvGraphicFramePr>
        <p:xfrm>
          <a:off x="5041900" y="5068888"/>
          <a:ext cx="3017838" cy="1103312"/>
        </p:xfrm>
        <a:graphic>
          <a:graphicData uri="http://schemas.openxmlformats.org/presentationml/2006/ole">
            <mc:AlternateContent xmlns:mc="http://schemas.openxmlformats.org/markup-compatibility/2006">
              <mc:Choice xmlns:v="urn:schemas-microsoft-com:vml" Requires="v">
                <p:oleObj spid="_x0000_s16385" name="Equation" r:id="rId4" imgW="0" imgH="0" progId="Equation.3">
                  <p:embed/>
                </p:oleObj>
              </mc:Choice>
              <mc:Fallback>
                <p:oleObj name="Equation" r:id="rId4" imgW="0" imgH="0" progId="Equation.3">
                  <p:embed/>
                  <p:pic>
                    <p:nvPicPr>
                      <p:cNvPr id="46085" name="Rectangle 5">
                        <a:extLst>
                          <a:ext uri="{FF2B5EF4-FFF2-40B4-BE49-F238E27FC236}">
                            <a16:creationId xmlns:a16="http://schemas.microsoft.com/office/drawing/2014/main" id="{FD029469-4114-46A3-899E-D9779E0B4160}"/>
                          </a:ext>
                        </a:extLst>
                      </p:cNvPr>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41900" y="5068888"/>
                        <a:ext cx="3017838" cy="110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087" name="Picture 7">
            <a:extLst>
              <a:ext uri="{FF2B5EF4-FFF2-40B4-BE49-F238E27FC236}">
                <a16:creationId xmlns:a16="http://schemas.microsoft.com/office/drawing/2014/main" id="{24364DD0-7095-44A1-87C5-EEB921C9C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95400"/>
            <a:ext cx="79629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C2FEEF0-0BB4-438A-B44A-7751888E4775}"/>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EB956029-6969-47B7-BDA3-EA237533FBF0}"/>
              </a:ext>
            </a:extLst>
          </p:cNvPr>
          <p:cNvSpPr>
            <a:spLocks noGrp="1"/>
          </p:cNvSpPr>
          <p:nvPr>
            <p:ph type="sldNum" sz="quarter" idx="11"/>
          </p:nvPr>
        </p:nvSpPr>
        <p:spPr/>
        <p:txBody>
          <a:bodyPr/>
          <a:lstStyle/>
          <a:p>
            <a:fld id="{E6978457-454E-415E-8C58-8107BAE04703}" type="slidenum">
              <a:rPr lang="en-US" altLang="en-US"/>
              <a:pPr/>
              <a:t>42</a:t>
            </a:fld>
            <a:endParaRPr lang="en-US" altLang="en-US"/>
          </a:p>
        </p:txBody>
      </p:sp>
      <p:sp>
        <p:nvSpPr>
          <p:cNvPr id="48130" name="Rectangle 2">
            <a:extLst>
              <a:ext uri="{FF2B5EF4-FFF2-40B4-BE49-F238E27FC236}">
                <a16:creationId xmlns:a16="http://schemas.microsoft.com/office/drawing/2014/main" id="{34781CE0-D9CD-4B4D-ADD9-A4275A29C014}"/>
              </a:ext>
            </a:extLst>
          </p:cNvPr>
          <p:cNvSpPr>
            <a:spLocks noGrp="1" noChangeArrowheads="1"/>
          </p:cNvSpPr>
          <p:nvPr>
            <p:ph type="title"/>
          </p:nvPr>
        </p:nvSpPr>
        <p:spPr/>
        <p:txBody>
          <a:bodyPr/>
          <a:lstStyle/>
          <a:p>
            <a:r>
              <a:rPr lang="en-US" altLang="en-US"/>
              <a:t>Forward Bias Condition:  Summary</a:t>
            </a:r>
          </a:p>
        </p:txBody>
      </p:sp>
      <p:sp>
        <p:nvSpPr>
          <p:cNvPr id="48131" name="Rectangle 3">
            <a:extLst>
              <a:ext uri="{FF2B5EF4-FFF2-40B4-BE49-F238E27FC236}">
                <a16:creationId xmlns:a16="http://schemas.microsoft.com/office/drawing/2014/main" id="{81032D92-2DB7-43AF-8A09-9EAC40447058}"/>
              </a:ext>
            </a:extLst>
          </p:cNvPr>
          <p:cNvSpPr>
            <a:spLocks noGrp="1" noChangeArrowheads="1"/>
          </p:cNvSpPr>
          <p:nvPr>
            <p:ph type="body" sz="half" idx="1"/>
          </p:nvPr>
        </p:nvSpPr>
        <p:spPr>
          <a:xfrm>
            <a:off x="685800" y="4319588"/>
            <a:ext cx="7772400" cy="1852612"/>
          </a:xfrm>
          <a:ln/>
        </p:spPr>
        <p:txBody>
          <a:bodyPr/>
          <a:lstStyle/>
          <a:p>
            <a:r>
              <a:rPr lang="en-US" altLang="en-US"/>
              <a:t>In forward bias, there are large diffusion currents of minority carriers through the junction.  However, as we go deep into the P and N regions, recombination currents from the majority carriers dominate.  These two currents add up to a constant value. </a:t>
            </a:r>
          </a:p>
        </p:txBody>
      </p:sp>
      <p:pic>
        <p:nvPicPr>
          <p:cNvPr id="48134" name="Picture 6">
            <a:extLst>
              <a:ext uri="{FF2B5EF4-FFF2-40B4-BE49-F238E27FC236}">
                <a16:creationId xmlns:a16="http://schemas.microsoft.com/office/drawing/2014/main" id="{9F6B089E-D227-41C5-B2FA-1D8211BC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1117600"/>
            <a:ext cx="41148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B7375C3-EE72-49A6-87B3-C6269C3AB9F8}"/>
              </a:ext>
            </a:extLst>
          </p:cNvPr>
          <p:cNvSpPr>
            <a:spLocks noGrp="1"/>
          </p:cNvSpPr>
          <p:nvPr>
            <p:ph type="ftr" sz="quarter" idx="10"/>
          </p:nvPr>
        </p:nvSpPr>
        <p:spPr/>
        <p:txBody>
          <a:bodyPr/>
          <a:lstStyle/>
          <a:p>
            <a:r>
              <a:rPr lang="en-US" altLang="en-US"/>
              <a:t>CH2    Basic Physics of Semiconductors </a:t>
            </a:r>
          </a:p>
        </p:txBody>
      </p:sp>
      <p:sp>
        <p:nvSpPr>
          <p:cNvPr id="9" name="Slide Number Placeholder 6">
            <a:extLst>
              <a:ext uri="{FF2B5EF4-FFF2-40B4-BE49-F238E27FC236}">
                <a16:creationId xmlns:a16="http://schemas.microsoft.com/office/drawing/2014/main" id="{4899EEEC-5003-42A5-B05F-9EF3F5CB46B1}"/>
              </a:ext>
            </a:extLst>
          </p:cNvPr>
          <p:cNvSpPr>
            <a:spLocks noGrp="1"/>
          </p:cNvSpPr>
          <p:nvPr>
            <p:ph type="sldNum" sz="quarter" idx="11"/>
          </p:nvPr>
        </p:nvSpPr>
        <p:spPr/>
        <p:txBody>
          <a:bodyPr/>
          <a:lstStyle/>
          <a:p>
            <a:fld id="{A7A259E4-E556-400A-BD94-110868772CEF}" type="slidenum">
              <a:rPr lang="en-US" altLang="en-US"/>
              <a:pPr/>
              <a:t>43</a:t>
            </a:fld>
            <a:endParaRPr lang="en-US" altLang="en-US"/>
          </a:p>
        </p:txBody>
      </p:sp>
      <p:sp>
        <p:nvSpPr>
          <p:cNvPr id="49154" name="Rectangle 2">
            <a:extLst>
              <a:ext uri="{FF2B5EF4-FFF2-40B4-BE49-F238E27FC236}">
                <a16:creationId xmlns:a16="http://schemas.microsoft.com/office/drawing/2014/main" id="{0374C6E1-1F67-420A-B37A-B858FF3F6BAA}"/>
              </a:ext>
            </a:extLst>
          </p:cNvPr>
          <p:cNvSpPr>
            <a:spLocks noGrp="1" noChangeArrowheads="1"/>
          </p:cNvSpPr>
          <p:nvPr>
            <p:ph type="title"/>
          </p:nvPr>
        </p:nvSpPr>
        <p:spPr/>
        <p:txBody>
          <a:bodyPr/>
          <a:lstStyle/>
          <a:p>
            <a:r>
              <a:rPr lang="en-US" altLang="en-US"/>
              <a:t>IV Characteristic of PN Junction</a:t>
            </a:r>
          </a:p>
        </p:txBody>
      </p:sp>
      <p:sp>
        <p:nvSpPr>
          <p:cNvPr id="49155" name="Rectangle 3">
            <a:extLst>
              <a:ext uri="{FF2B5EF4-FFF2-40B4-BE49-F238E27FC236}">
                <a16:creationId xmlns:a16="http://schemas.microsoft.com/office/drawing/2014/main" id="{BE68E7D6-6A3D-439E-A775-FE37D47BF468}"/>
              </a:ext>
            </a:extLst>
          </p:cNvPr>
          <p:cNvSpPr>
            <a:spLocks noGrp="1" noChangeArrowheads="1"/>
          </p:cNvSpPr>
          <p:nvPr>
            <p:ph type="body" sz="half" idx="1"/>
          </p:nvPr>
        </p:nvSpPr>
        <p:spPr>
          <a:xfrm>
            <a:off x="685800" y="5105400"/>
            <a:ext cx="7772400" cy="1143000"/>
          </a:xfrm>
          <a:ln/>
        </p:spPr>
        <p:txBody>
          <a:bodyPr/>
          <a:lstStyle/>
          <a:p>
            <a:r>
              <a:rPr lang="en-US" altLang="en-US"/>
              <a:t>The current and voltage relationship of a PN junction is exponential in forward bias region, and relatively constant  in reverse bias region.</a:t>
            </a:r>
          </a:p>
        </p:txBody>
      </p:sp>
      <p:grpSp>
        <p:nvGrpSpPr>
          <p:cNvPr id="49161" name="Group 9">
            <a:extLst>
              <a:ext uri="{FF2B5EF4-FFF2-40B4-BE49-F238E27FC236}">
                <a16:creationId xmlns:a16="http://schemas.microsoft.com/office/drawing/2014/main" id="{3007D8F8-2BD7-45C2-944C-18EDB2E28E78}"/>
              </a:ext>
            </a:extLst>
          </p:cNvPr>
          <p:cNvGrpSpPr>
            <a:grpSpLocks/>
          </p:cNvGrpSpPr>
          <p:nvPr/>
        </p:nvGrpSpPr>
        <p:grpSpPr bwMode="auto">
          <a:xfrm>
            <a:off x="5257800" y="2590800"/>
            <a:ext cx="3124200" cy="985838"/>
            <a:chOff x="3312" y="1632"/>
            <a:chExt cx="1968" cy="621"/>
          </a:xfrm>
        </p:grpSpPr>
        <p:sp>
          <p:nvSpPr>
            <p:cNvPr id="49158" name="AutoShape 6">
              <a:extLst>
                <a:ext uri="{FF2B5EF4-FFF2-40B4-BE49-F238E27FC236}">
                  <a16:creationId xmlns:a16="http://schemas.microsoft.com/office/drawing/2014/main" id="{243D3247-9DC2-4DFF-B60C-459BB059CFDB}"/>
                </a:ext>
              </a:extLst>
            </p:cNvPr>
            <p:cNvSpPr>
              <a:spLocks noChangeArrowheads="1"/>
            </p:cNvSpPr>
            <p:nvPr/>
          </p:nvSpPr>
          <p:spPr bwMode="auto">
            <a:xfrm>
              <a:off x="3312" y="1653"/>
              <a:ext cx="1968" cy="59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9157" name="Object 5">
              <a:extLst>
                <a:ext uri="{FF2B5EF4-FFF2-40B4-BE49-F238E27FC236}">
                  <a16:creationId xmlns:a16="http://schemas.microsoft.com/office/drawing/2014/main" id="{9DAD6D6F-CE49-4213-89FE-7D2CFE996A0B}"/>
                </a:ext>
              </a:extLst>
            </p:cNvPr>
            <p:cNvGraphicFramePr>
              <a:graphicFrameLocks noChangeAspect="1"/>
            </p:cNvGraphicFramePr>
            <p:nvPr/>
          </p:nvGraphicFramePr>
          <p:xfrm>
            <a:off x="3456" y="1632"/>
            <a:ext cx="1784" cy="621"/>
          </p:xfrm>
          <a:graphic>
            <a:graphicData uri="http://schemas.openxmlformats.org/presentationml/2006/ole">
              <mc:AlternateContent xmlns:mc="http://schemas.openxmlformats.org/markup-compatibility/2006">
                <mc:Choice xmlns:v="urn:schemas-microsoft-com:vml" Requires="v">
                  <p:oleObj spid="_x0000_s17409" name="Equation" r:id="rId3" imgW="2298600" imgH="799920" progId="Equation.3">
                    <p:embed/>
                  </p:oleObj>
                </mc:Choice>
                <mc:Fallback>
                  <p:oleObj name="Equation" r:id="rId3" imgW="2298600" imgH="799920" progId="Equation.3">
                    <p:embed/>
                    <p:pic>
                      <p:nvPicPr>
                        <p:cNvPr id="49157" name="Object 5">
                          <a:extLst>
                            <a:ext uri="{FF2B5EF4-FFF2-40B4-BE49-F238E27FC236}">
                              <a16:creationId xmlns:a16="http://schemas.microsoft.com/office/drawing/2014/main" id="{9DAD6D6F-CE49-4213-89FE-7D2CFE996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1632"/>
                          <a:ext cx="1784" cy="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9160" name="Picture 8">
            <a:extLst>
              <a:ext uri="{FF2B5EF4-FFF2-40B4-BE49-F238E27FC236}">
                <a16:creationId xmlns:a16="http://schemas.microsoft.com/office/drawing/2014/main" id="{6EA594FC-91E7-49B6-919E-E79DC5E2C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00200"/>
            <a:ext cx="440055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7F8785-BE3C-4A6C-9CD2-3DF9456A5140}"/>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81AF9E31-4FE7-4240-A22F-A8E1AE484DB4}"/>
              </a:ext>
            </a:extLst>
          </p:cNvPr>
          <p:cNvSpPr>
            <a:spLocks noGrp="1"/>
          </p:cNvSpPr>
          <p:nvPr>
            <p:ph type="sldNum" sz="quarter" idx="11"/>
          </p:nvPr>
        </p:nvSpPr>
        <p:spPr/>
        <p:txBody>
          <a:bodyPr/>
          <a:lstStyle/>
          <a:p>
            <a:fld id="{486E8BEB-3323-4B0E-A732-5C519F0A93B0}" type="slidenum">
              <a:rPr lang="en-US" altLang="en-US"/>
              <a:pPr/>
              <a:t>44</a:t>
            </a:fld>
            <a:endParaRPr lang="en-US" altLang="en-US"/>
          </a:p>
        </p:txBody>
      </p:sp>
      <p:sp>
        <p:nvSpPr>
          <p:cNvPr id="50178" name="Rectangle 2">
            <a:extLst>
              <a:ext uri="{FF2B5EF4-FFF2-40B4-BE49-F238E27FC236}">
                <a16:creationId xmlns:a16="http://schemas.microsoft.com/office/drawing/2014/main" id="{B5A4CE0F-7FDE-4500-8D07-7D048050AB12}"/>
              </a:ext>
            </a:extLst>
          </p:cNvPr>
          <p:cNvSpPr>
            <a:spLocks noGrp="1" noChangeArrowheads="1"/>
          </p:cNvSpPr>
          <p:nvPr>
            <p:ph type="title"/>
          </p:nvPr>
        </p:nvSpPr>
        <p:spPr/>
        <p:txBody>
          <a:bodyPr/>
          <a:lstStyle/>
          <a:p>
            <a:r>
              <a:rPr lang="en-US" altLang="en-US"/>
              <a:t>Parallel PN Junctions</a:t>
            </a:r>
          </a:p>
        </p:txBody>
      </p:sp>
      <p:sp>
        <p:nvSpPr>
          <p:cNvPr id="50179" name="Rectangle 3">
            <a:extLst>
              <a:ext uri="{FF2B5EF4-FFF2-40B4-BE49-F238E27FC236}">
                <a16:creationId xmlns:a16="http://schemas.microsoft.com/office/drawing/2014/main" id="{A41DDBB6-11C2-4D27-BFED-DE9E5CC6E4DF}"/>
              </a:ext>
            </a:extLst>
          </p:cNvPr>
          <p:cNvSpPr>
            <a:spLocks noGrp="1" noChangeArrowheads="1"/>
          </p:cNvSpPr>
          <p:nvPr>
            <p:ph type="body" sz="half" idx="1"/>
          </p:nvPr>
        </p:nvSpPr>
        <p:spPr>
          <a:xfrm>
            <a:off x="685800" y="4876800"/>
            <a:ext cx="7772400" cy="1530350"/>
          </a:xfrm>
          <a:ln/>
        </p:spPr>
        <p:txBody>
          <a:bodyPr/>
          <a:lstStyle/>
          <a:p>
            <a:r>
              <a:rPr lang="en-US" altLang="en-US"/>
              <a:t>Since junction currents are proportional to the junction’s cross-section area.  Two PN junctions put in parallel are effectively one PN junction with twice the cross-section area, and hence twice the current.</a:t>
            </a:r>
          </a:p>
        </p:txBody>
      </p:sp>
      <p:pic>
        <p:nvPicPr>
          <p:cNvPr id="50182" name="Picture 6">
            <a:extLst>
              <a:ext uri="{FF2B5EF4-FFF2-40B4-BE49-F238E27FC236}">
                <a16:creationId xmlns:a16="http://schemas.microsoft.com/office/drawing/2014/main" id="{BE3E2F7D-CFA9-4BF0-AA8B-4BB6D4F95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534400" cy="241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09880E-1707-4F3A-93E8-8C2954864CF7}"/>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E6824771-D577-4316-95C1-F56734C1C351}"/>
              </a:ext>
            </a:extLst>
          </p:cNvPr>
          <p:cNvSpPr>
            <a:spLocks noGrp="1"/>
          </p:cNvSpPr>
          <p:nvPr>
            <p:ph type="sldNum" sz="quarter" idx="11"/>
          </p:nvPr>
        </p:nvSpPr>
        <p:spPr/>
        <p:txBody>
          <a:bodyPr/>
          <a:lstStyle/>
          <a:p>
            <a:fld id="{8A4CB2A9-51B4-4ED2-89F8-F8CB84BD0BB0}" type="slidenum">
              <a:rPr lang="en-US" altLang="en-US"/>
              <a:pPr/>
              <a:t>45</a:t>
            </a:fld>
            <a:endParaRPr lang="en-US" altLang="en-US"/>
          </a:p>
        </p:txBody>
      </p:sp>
      <p:sp>
        <p:nvSpPr>
          <p:cNvPr id="51202" name="Rectangle 2">
            <a:extLst>
              <a:ext uri="{FF2B5EF4-FFF2-40B4-BE49-F238E27FC236}">
                <a16:creationId xmlns:a16="http://schemas.microsoft.com/office/drawing/2014/main" id="{C2071F13-B179-450F-936C-B92D1A0ACDDB}"/>
              </a:ext>
            </a:extLst>
          </p:cNvPr>
          <p:cNvSpPr>
            <a:spLocks noGrp="1" noChangeArrowheads="1"/>
          </p:cNvSpPr>
          <p:nvPr>
            <p:ph type="title"/>
          </p:nvPr>
        </p:nvSpPr>
        <p:spPr/>
        <p:txBody>
          <a:bodyPr/>
          <a:lstStyle/>
          <a:p>
            <a:r>
              <a:rPr lang="en-US" altLang="en-US"/>
              <a:t>Constant-Voltage Diode Model </a:t>
            </a:r>
          </a:p>
        </p:txBody>
      </p:sp>
      <p:sp>
        <p:nvSpPr>
          <p:cNvPr id="51203" name="Rectangle 3">
            <a:extLst>
              <a:ext uri="{FF2B5EF4-FFF2-40B4-BE49-F238E27FC236}">
                <a16:creationId xmlns:a16="http://schemas.microsoft.com/office/drawing/2014/main" id="{598B1B89-A6AD-4587-B585-82295F708253}"/>
              </a:ext>
            </a:extLst>
          </p:cNvPr>
          <p:cNvSpPr>
            <a:spLocks noGrp="1" noChangeArrowheads="1"/>
          </p:cNvSpPr>
          <p:nvPr>
            <p:ph type="body" sz="half" idx="1"/>
          </p:nvPr>
        </p:nvSpPr>
        <p:spPr>
          <a:xfrm>
            <a:off x="685800" y="5181600"/>
            <a:ext cx="7772400" cy="1143000"/>
          </a:xfrm>
          <a:ln/>
        </p:spPr>
        <p:txBody>
          <a:bodyPr/>
          <a:lstStyle/>
          <a:p>
            <a:r>
              <a:rPr lang="en-US" altLang="en-US"/>
              <a:t>Diode operates as an open circuit if V</a:t>
            </a:r>
            <a:r>
              <a:rPr lang="en-US" altLang="en-US" baseline="-25000"/>
              <a:t>D</a:t>
            </a:r>
            <a:r>
              <a:rPr lang="en-US" altLang="en-US">
                <a:cs typeface="Arial" panose="020B0604020202020204" pitchFamily="34" charset="0"/>
              </a:rPr>
              <a:t>&lt;</a:t>
            </a:r>
            <a:r>
              <a:rPr lang="en-US" altLang="en-US"/>
              <a:t> V</a:t>
            </a:r>
            <a:r>
              <a:rPr lang="en-US" altLang="en-US" baseline="-25000"/>
              <a:t>D,on</a:t>
            </a:r>
            <a:r>
              <a:rPr lang="en-US" altLang="en-US"/>
              <a:t> and a constant voltage source of V</a:t>
            </a:r>
            <a:r>
              <a:rPr lang="en-US" altLang="en-US" baseline="-25000"/>
              <a:t>D,on</a:t>
            </a:r>
            <a:r>
              <a:rPr lang="en-US" altLang="en-US"/>
              <a:t> if V</a:t>
            </a:r>
            <a:r>
              <a:rPr lang="en-US" altLang="en-US" baseline="-25000"/>
              <a:t>D </a:t>
            </a:r>
            <a:r>
              <a:rPr lang="en-US" altLang="en-US"/>
              <a:t>tends to exceed V</a:t>
            </a:r>
            <a:r>
              <a:rPr lang="en-US" altLang="en-US" baseline="-25000"/>
              <a:t>D,on.</a:t>
            </a:r>
            <a:endParaRPr lang="en-US" altLang="en-US"/>
          </a:p>
        </p:txBody>
      </p:sp>
      <p:pic>
        <p:nvPicPr>
          <p:cNvPr id="51206" name="Picture 6">
            <a:extLst>
              <a:ext uri="{FF2B5EF4-FFF2-40B4-BE49-F238E27FC236}">
                <a16:creationId xmlns:a16="http://schemas.microsoft.com/office/drawing/2014/main" id="{BF3529A5-039F-4E81-B6D6-CD1C4FAC0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828800"/>
            <a:ext cx="68961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5">
            <a:extLst>
              <a:ext uri="{FF2B5EF4-FFF2-40B4-BE49-F238E27FC236}">
                <a16:creationId xmlns:a16="http://schemas.microsoft.com/office/drawing/2014/main" id="{BE5ED5A1-EBFC-4AB0-A32C-B866BDCF9106}"/>
              </a:ext>
            </a:extLst>
          </p:cNvPr>
          <p:cNvSpPr>
            <a:spLocks noGrp="1"/>
          </p:cNvSpPr>
          <p:nvPr>
            <p:ph type="ftr" sz="quarter" idx="10"/>
          </p:nvPr>
        </p:nvSpPr>
        <p:spPr/>
        <p:txBody>
          <a:bodyPr/>
          <a:lstStyle/>
          <a:p>
            <a:r>
              <a:rPr lang="en-US" altLang="en-US"/>
              <a:t>CH2    Basic Physics of Semiconductors </a:t>
            </a:r>
          </a:p>
        </p:txBody>
      </p:sp>
      <p:sp>
        <p:nvSpPr>
          <p:cNvPr id="14" name="Slide Number Placeholder 6">
            <a:extLst>
              <a:ext uri="{FF2B5EF4-FFF2-40B4-BE49-F238E27FC236}">
                <a16:creationId xmlns:a16="http://schemas.microsoft.com/office/drawing/2014/main" id="{62DA5FF5-B972-4EE1-974D-9F70140C86BC}"/>
              </a:ext>
            </a:extLst>
          </p:cNvPr>
          <p:cNvSpPr>
            <a:spLocks noGrp="1"/>
          </p:cNvSpPr>
          <p:nvPr>
            <p:ph type="sldNum" sz="quarter" idx="11"/>
          </p:nvPr>
        </p:nvSpPr>
        <p:spPr/>
        <p:txBody>
          <a:bodyPr/>
          <a:lstStyle/>
          <a:p>
            <a:fld id="{3895CC97-DFE0-46A4-B030-299E7412CE5A}" type="slidenum">
              <a:rPr lang="en-US" altLang="en-US"/>
              <a:pPr/>
              <a:t>46</a:t>
            </a:fld>
            <a:endParaRPr lang="en-US" altLang="en-US"/>
          </a:p>
        </p:txBody>
      </p:sp>
      <p:sp>
        <p:nvSpPr>
          <p:cNvPr id="52226" name="Rectangle 2">
            <a:extLst>
              <a:ext uri="{FF2B5EF4-FFF2-40B4-BE49-F238E27FC236}">
                <a16:creationId xmlns:a16="http://schemas.microsoft.com/office/drawing/2014/main" id="{7CAC19AA-B26D-4B3E-BA08-C2CB513DA0EB}"/>
              </a:ext>
            </a:extLst>
          </p:cNvPr>
          <p:cNvSpPr>
            <a:spLocks noGrp="1" noChangeArrowheads="1"/>
          </p:cNvSpPr>
          <p:nvPr>
            <p:ph type="title"/>
          </p:nvPr>
        </p:nvSpPr>
        <p:spPr/>
        <p:txBody>
          <a:bodyPr/>
          <a:lstStyle/>
          <a:p>
            <a:r>
              <a:rPr lang="en-US" altLang="en-US"/>
              <a:t>Example:  Diode Calculations</a:t>
            </a:r>
          </a:p>
        </p:txBody>
      </p:sp>
      <p:sp>
        <p:nvSpPr>
          <p:cNvPr id="52227" name="Rectangle 3">
            <a:extLst>
              <a:ext uri="{FF2B5EF4-FFF2-40B4-BE49-F238E27FC236}">
                <a16:creationId xmlns:a16="http://schemas.microsoft.com/office/drawing/2014/main" id="{1D45FE9B-D772-40E5-9492-2E1BA92A164C}"/>
              </a:ext>
            </a:extLst>
          </p:cNvPr>
          <p:cNvSpPr>
            <a:spLocks noGrp="1" noChangeArrowheads="1"/>
          </p:cNvSpPr>
          <p:nvPr>
            <p:ph type="body" sz="half" idx="1"/>
          </p:nvPr>
        </p:nvSpPr>
        <p:spPr>
          <a:xfrm>
            <a:off x="685800" y="4648200"/>
            <a:ext cx="7772400" cy="1676400"/>
          </a:xfrm>
          <a:ln/>
        </p:spPr>
        <p:txBody>
          <a:bodyPr/>
          <a:lstStyle/>
          <a:p>
            <a:pPr>
              <a:lnSpc>
                <a:spcPct val="90000"/>
              </a:lnSpc>
            </a:pPr>
            <a:r>
              <a:rPr lang="en-US" altLang="en-US"/>
              <a:t>This example shows the simplicity provided by a constant-voltage model over an exponential model.  </a:t>
            </a:r>
          </a:p>
          <a:p>
            <a:pPr>
              <a:lnSpc>
                <a:spcPct val="90000"/>
              </a:lnSpc>
            </a:pPr>
            <a:r>
              <a:rPr lang="en-US" altLang="en-US"/>
              <a:t>For an exponential model, iterative method is needed to solve for current, whereas constant-voltage model requires only linear equations.</a:t>
            </a:r>
          </a:p>
        </p:txBody>
      </p:sp>
      <p:grpSp>
        <p:nvGrpSpPr>
          <p:cNvPr id="52236" name="Group 12">
            <a:extLst>
              <a:ext uri="{FF2B5EF4-FFF2-40B4-BE49-F238E27FC236}">
                <a16:creationId xmlns:a16="http://schemas.microsoft.com/office/drawing/2014/main" id="{6F5D1137-F492-4140-9106-4656109E0A6F}"/>
              </a:ext>
            </a:extLst>
          </p:cNvPr>
          <p:cNvGrpSpPr>
            <a:grpSpLocks/>
          </p:cNvGrpSpPr>
          <p:nvPr/>
        </p:nvGrpSpPr>
        <p:grpSpPr bwMode="auto">
          <a:xfrm>
            <a:off x="4267200" y="1981200"/>
            <a:ext cx="4267200" cy="1676400"/>
            <a:chOff x="2640" y="1344"/>
            <a:chExt cx="2688" cy="1056"/>
          </a:xfrm>
        </p:grpSpPr>
        <p:sp>
          <p:nvSpPr>
            <p:cNvPr id="52235" name="AutoShape 11">
              <a:extLst>
                <a:ext uri="{FF2B5EF4-FFF2-40B4-BE49-F238E27FC236}">
                  <a16:creationId xmlns:a16="http://schemas.microsoft.com/office/drawing/2014/main" id="{77F6AE4F-B0D2-4CFD-98BB-ECC7ED1C52A0}"/>
                </a:ext>
              </a:extLst>
            </p:cNvPr>
            <p:cNvSpPr>
              <a:spLocks noChangeArrowheads="1"/>
            </p:cNvSpPr>
            <p:nvPr/>
          </p:nvSpPr>
          <p:spPr bwMode="auto">
            <a:xfrm>
              <a:off x="2640" y="1344"/>
              <a:ext cx="2688" cy="105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229" name="Object 5">
              <a:extLst>
                <a:ext uri="{FF2B5EF4-FFF2-40B4-BE49-F238E27FC236}">
                  <a16:creationId xmlns:a16="http://schemas.microsoft.com/office/drawing/2014/main" id="{9652F4EC-AB43-4429-B433-C86E39225563}"/>
                </a:ext>
              </a:extLst>
            </p:cNvPr>
            <p:cNvGraphicFramePr>
              <a:graphicFrameLocks noChangeAspect="1"/>
            </p:cNvGraphicFramePr>
            <p:nvPr/>
          </p:nvGraphicFramePr>
          <p:xfrm>
            <a:off x="2784" y="1344"/>
            <a:ext cx="2464" cy="504"/>
          </p:xfrm>
          <a:graphic>
            <a:graphicData uri="http://schemas.openxmlformats.org/presentationml/2006/ole">
              <mc:AlternateContent xmlns:mc="http://schemas.openxmlformats.org/markup-compatibility/2006">
                <mc:Choice xmlns:v="urn:schemas-microsoft-com:vml" Requires="v">
                  <p:oleObj spid="_x0000_s18433" name="Equation" r:id="rId3" imgW="3911400" imgH="799920" progId="Equation.3">
                    <p:embed/>
                  </p:oleObj>
                </mc:Choice>
                <mc:Fallback>
                  <p:oleObj name="Equation" r:id="rId3" imgW="3911400" imgH="799920" progId="Equation.3">
                    <p:embed/>
                    <p:pic>
                      <p:nvPicPr>
                        <p:cNvPr id="52229" name="Object 5">
                          <a:extLst>
                            <a:ext uri="{FF2B5EF4-FFF2-40B4-BE49-F238E27FC236}">
                              <a16:creationId xmlns:a16="http://schemas.microsoft.com/office/drawing/2014/main" id="{9652F4EC-AB43-4429-B433-C86E39225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1344"/>
                          <a:ext cx="2464"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34" name="Group 10">
              <a:extLst>
                <a:ext uri="{FF2B5EF4-FFF2-40B4-BE49-F238E27FC236}">
                  <a16:creationId xmlns:a16="http://schemas.microsoft.com/office/drawing/2014/main" id="{AA121258-8E73-4818-9639-3DDE0A72403D}"/>
                </a:ext>
              </a:extLst>
            </p:cNvPr>
            <p:cNvGrpSpPr>
              <a:grpSpLocks/>
            </p:cNvGrpSpPr>
            <p:nvPr/>
          </p:nvGrpSpPr>
          <p:grpSpPr bwMode="auto">
            <a:xfrm>
              <a:off x="2768" y="1728"/>
              <a:ext cx="2128" cy="576"/>
              <a:chOff x="2688" y="2016"/>
              <a:chExt cx="2128" cy="576"/>
            </a:xfrm>
          </p:grpSpPr>
          <p:graphicFrame>
            <p:nvGraphicFramePr>
              <p:cNvPr id="52230" name="Object 6">
                <a:extLst>
                  <a:ext uri="{FF2B5EF4-FFF2-40B4-BE49-F238E27FC236}">
                    <a16:creationId xmlns:a16="http://schemas.microsoft.com/office/drawing/2014/main" id="{534BB418-1E20-4067-9A4B-988BB2765A22}"/>
                  </a:ext>
                </a:extLst>
              </p:cNvPr>
              <p:cNvGraphicFramePr>
                <a:graphicFrameLocks noChangeAspect="1"/>
              </p:cNvGraphicFramePr>
              <p:nvPr/>
            </p:nvGraphicFramePr>
            <p:xfrm>
              <a:off x="2688" y="2064"/>
              <a:ext cx="904" cy="528"/>
            </p:xfrm>
            <a:graphic>
              <a:graphicData uri="http://schemas.openxmlformats.org/presentationml/2006/ole">
                <mc:AlternateContent xmlns:mc="http://schemas.openxmlformats.org/markup-compatibility/2006">
                  <mc:Choice xmlns:v="urn:schemas-microsoft-com:vml" Requires="v">
                    <p:oleObj spid="_x0000_s18434" name="Equation" r:id="rId5" imgW="1434960" imgH="838080" progId="Equation.3">
                      <p:embed/>
                    </p:oleObj>
                  </mc:Choice>
                  <mc:Fallback>
                    <p:oleObj name="Equation" r:id="rId5" imgW="1434960" imgH="838080" progId="Equation.3">
                      <p:embed/>
                      <p:pic>
                        <p:nvPicPr>
                          <p:cNvPr id="52230" name="Object 6">
                            <a:extLst>
                              <a:ext uri="{FF2B5EF4-FFF2-40B4-BE49-F238E27FC236}">
                                <a16:creationId xmlns:a16="http://schemas.microsoft.com/office/drawing/2014/main" id="{534BB418-1E20-4067-9A4B-988BB2765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 y="2064"/>
                            <a:ext cx="90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a:extLst>
                  <a:ext uri="{FF2B5EF4-FFF2-40B4-BE49-F238E27FC236}">
                    <a16:creationId xmlns:a16="http://schemas.microsoft.com/office/drawing/2014/main" id="{36DFFA5B-B3D2-4572-9B95-1D91BB958BF2}"/>
                  </a:ext>
                </a:extLst>
              </p:cNvPr>
              <p:cNvGraphicFramePr>
                <a:graphicFrameLocks noChangeAspect="1"/>
              </p:cNvGraphicFramePr>
              <p:nvPr/>
            </p:nvGraphicFramePr>
            <p:xfrm>
              <a:off x="4176" y="2064"/>
              <a:ext cx="640" cy="528"/>
            </p:xfrm>
            <a:graphic>
              <a:graphicData uri="http://schemas.openxmlformats.org/presentationml/2006/ole">
                <mc:AlternateContent xmlns:mc="http://schemas.openxmlformats.org/markup-compatibility/2006">
                  <mc:Choice xmlns:v="urn:schemas-microsoft-com:vml" Requires="v">
                    <p:oleObj spid="_x0000_s18435" name="Equation" r:id="rId7" imgW="1015920" imgH="838080" progId="Equation.3">
                      <p:embed/>
                    </p:oleObj>
                  </mc:Choice>
                  <mc:Fallback>
                    <p:oleObj name="Equation" r:id="rId7" imgW="1015920" imgH="838080" progId="Equation.3">
                      <p:embed/>
                      <p:pic>
                        <p:nvPicPr>
                          <p:cNvPr id="52231" name="Object 7">
                            <a:extLst>
                              <a:ext uri="{FF2B5EF4-FFF2-40B4-BE49-F238E27FC236}">
                                <a16:creationId xmlns:a16="http://schemas.microsoft.com/office/drawing/2014/main" id="{36DFFA5B-B3D2-4572-9B95-1D91BB958B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2064"/>
                            <a:ext cx="640"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2" name="Text Box 8">
                <a:extLst>
                  <a:ext uri="{FF2B5EF4-FFF2-40B4-BE49-F238E27FC236}">
                    <a16:creationId xmlns:a16="http://schemas.microsoft.com/office/drawing/2014/main" id="{59FEE66F-FE24-42AC-9049-7F0940789639}"/>
                  </a:ext>
                </a:extLst>
              </p:cNvPr>
              <p:cNvSpPr txBox="1">
                <a:spLocks noChangeArrowheads="1"/>
              </p:cNvSpPr>
              <p:nvPr/>
            </p:nvSpPr>
            <p:spPr bwMode="auto">
              <a:xfrm>
                <a:off x="3744" y="20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i="1"/>
                  <a:t>for</a:t>
                </a:r>
              </a:p>
            </p:txBody>
          </p:sp>
          <p:sp>
            <p:nvSpPr>
              <p:cNvPr id="52233" name="Text Box 9">
                <a:extLst>
                  <a:ext uri="{FF2B5EF4-FFF2-40B4-BE49-F238E27FC236}">
                    <a16:creationId xmlns:a16="http://schemas.microsoft.com/office/drawing/2014/main" id="{892A1AB7-F342-426A-810C-9E5230E2AD97}"/>
                  </a:ext>
                </a:extLst>
              </p:cNvPr>
              <p:cNvSpPr txBox="1">
                <a:spLocks noChangeArrowheads="1"/>
              </p:cNvSpPr>
              <p:nvPr/>
            </p:nvSpPr>
            <p:spPr bwMode="auto">
              <a:xfrm>
                <a:off x="3744"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i="1"/>
                  <a:t>for</a:t>
                </a:r>
              </a:p>
            </p:txBody>
          </p:sp>
        </p:grpSp>
      </p:grpSp>
      <p:pic>
        <p:nvPicPr>
          <p:cNvPr id="52237" name="Picture 13">
            <a:extLst>
              <a:ext uri="{FF2B5EF4-FFF2-40B4-BE49-F238E27FC236}">
                <a16:creationId xmlns:a16="http://schemas.microsoft.com/office/drawing/2014/main" id="{B1E71688-26B1-4097-AD31-DA83D267BA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1524000"/>
            <a:ext cx="34766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41163D-76C0-4D64-AE7D-BA532C2D9505}"/>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08CC1DC6-3E9C-4DFB-94F6-4C865998FF1B}"/>
              </a:ext>
            </a:extLst>
          </p:cNvPr>
          <p:cNvSpPr>
            <a:spLocks noGrp="1"/>
          </p:cNvSpPr>
          <p:nvPr>
            <p:ph type="sldNum" sz="quarter" idx="11"/>
          </p:nvPr>
        </p:nvSpPr>
        <p:spPr/>
        <p:txBody>
          <a:bodyPr/>
          <a:lstStyle/>
          <a:p>
            <a:fld id="{8F259FE9-9486-4BD4-8396-0B331A8A9651}" type="slidenum">
              <a:rPr lang="en-US" altLang="en-US"/>
              <a:pPr/>
              <a:t>47</a:t>
            </a:fld>
            <a:endParaRPr lang="en-US" altLang="en-US"/>
          </a:p>
        </p:txBody>
      </p:sp>
      <p:sp>
        <p:nvSpPr>
          <p:cNvPr id="53250" name="Rectangle 2">
            <a:extLst>
              <a:ext uri="{FF2B5EF4-FFF2-40B4-BE49-F238E27FC236}">
                <a16:creationId xmlns:a16="http://schemas.microsoft.com/office/drawing/2014/main" id="{71E52AF9-5C2A-40D7-8CB1-DEDE10E12001}"/>
              </a:ext>
            </a:extLst>
          </p:cNvPr>
          <p:cNvSpPr>
            <a:spLocks noGrp="1" noChangeArrowheads="1"/>
          </p:cNvSpPr>
          <p:nvPr>
            <p:ph type="title"/>
          </p:nvPr>
        </p:nvSpPr>
        <p:spPr>
          <a:xfrm>
            <a:off x="609600" y="152400"/>
            <a:ext cx="7848600" cy="708025"/>
          </a:xfrm>
        </p:spPr>
        <p:txBody>
          <a:bodyPr/>
          <a:lstStyle/>
          <a:p>
            <a:r>
              <a:rPr lang="en-US" altLang="en-US"/>
              <a:t>Reverse Breakdown</a:t>
            </a:r>
          </a:p>
        </p:txBody>
      </p:sp>
      <p:sp>
        <p:nvSpPr>
          <p:cNvPr id="53251" name="Rectangle 3">
            <a:extLst>
              <a:ext uri="{FF2B5EF4-FFF2-40B4-BE49-F238E27FC236}">
                <a16:creationId xmlns:a16="http://schemas.microsoft.com/office/drawing/2014/main" id="{9688FBA7-3171-446C-81F5-7E84A374E7E6}"/>
              </a:ext>
            </a:extLst>
          </p:cNvPr>
          <p:cNvSpPr>
            <a:spLocks noGrp="1" noChangeArrowheads="1"/>
          </p:cNvSpPr>
          <p:nvPr>
            <p:ph type="body" sz="half" idx="1"/>
          </p:nvPr>
        </p:nvSpPr>
        <p:spPr>
          <a:xfrm>
            <a:off x="685800" y="5486400"/>
            <a:ext cx="7772400" cy="774700"/>
          </a:xfrm>
          <a:ln/>
        </p:spPr>
        <p:txBody>
          <a:bodyPr/>
          <a:lstStyle/>
          <a:p>
            <a:r>
              <a:rPr lang="en-US" altLang="en-US"/>
              <a:t>When a large reverse bias voltage is applied, breakdown occurs and an enormous current flows through the diode.</a:t>
            </a:r>
          </a:p>
        </p:txBody>
      </p:sp>
      <p:pic>
        <p:nvPicPr>
          <p:cNvPr id="53254" name="Picture 6">
            <a:extLst>
              <a:ext uri="{FF2B5EF4-FFF2-40B4-BE49-F238E27FC236}">
                <a16:creationId xmlns:a16="http://schemas.microsoft.com/office/drawing/2014/main" id="{CC3D539E-694B-47A6-8B29-5AED2EAA6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4724400" cy="2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F701453-B0BD-43DA-8E5A-3E9960688C6D}"/>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AF65E9ED-D287-494E-898E-BB392499F4A1}"/>
              </a:ext>
            </a:extLst>
          </p:cNvPr>
          <p:cNvSpPr>
            <a:spLocks noGrp="1"/>
          </p:cNvSpPr>
          <p:nvPr>
            <p:ph type="sldNum" sz="quarter" idx="11"/>
          </p:nvPr>
        </p:nvSpPr>
        <p:spPr/>
        <p:txBody>
          <a:bodyPr/>
          <a:lstStyle/>
          <a:p>
            <a:fld id="{345B006A-C9CE-4269-99C8-BAB342F86699}" type="slidenum">
              <a:rPr lang="en-US" altLang="en-US"/>
              <a:pPr/>
              <a:t>48</a:t>
            </a:fld>
            <a:endParaRPr lang="en-US" altLang="en-US"/>
          </a:p>
        </p:txBody>
      </p:sp>
      <p:sp>
        <p:nvSpPr>
          <p:cNvPr id="54274" name="Rectangle 2">
            <a:extLst>
              <a:ext uri="{FF2B5EF4-FFF2-40B4-BE49-F238E27FC236}">
                <a16:creationId xmlns:a16="http://schemas.microsoft.com/office/drawing/2014/main" id="{6F519372-AEE6-4E1E-8243-F232916A8248}"/>
              </a:ext>
            </a:extLst>
          </p:cNvPr>
          <p:cNvSpPr>
            <a:spLocks noGrp="1" noChangeArrowheads="1"/>
          </p:cNvSpPr>
          <p:nvPr>
            <p:ph type="title"/>
          </p:nvPr>
        </p:nvSpPr>
        <p:spPr/>
        <p:txBody>
          <a:bodyPr/>
          <a:lstStyle/>
          <a:p>
            <a:r>
              <a:rPr lang="en-US" altLang="en-US"/>
              <a:t>Zener vs. Avalanche Breakdown</a:t>
            </a:r>
          </a:p>
        </p:txBody>
      </p:sp>
      <p:sp>
        <p:nvSpPr>
          <p:cNvPr id="54275" name="Rectangle 3">
            <a:extLst>
              <a:ext uri="{FF2B5EF4-FFF2-40B4-BE49-F238E27FC236}">
                <a16:creationId xmlns:a16="http://schemas.microsoft.com/office/drawing/2014/main" id="{35A59EB6-F3D7-4A69-9B55-76D564334142}"/>
              </a:ext>
            </a:extLst>
          </p:cNvPr>
          <p:cNvSpPr>
            <a:spLocks noGrp="1" noChangeArrowheads="1"/>
          </p:cNvSpPr>
          <p:nvPr>
            <p:ph type="body" sz="half" idx="1"/>
          </p:nvPr>
        </p:nvSpPr>
        <p:spPr>
          <a:xfrm>
            <a:off x="685800" y="4800600"/>
            <a:ext cx="7772400" cy="1524000"/>
          </a:xfrm>
          <a:ln/>
        </p:spPr>
        <p:txBody>
          <a:bodyPr/>
          <a:lstStyle/>
          <a:p>
            <a:pPr>
              <a:lnSpc>
                <a:spcPct val="90000"/>
              </a:lnSpc>
            </a:pPr>
            <a:r>
              <a:rPr lang="en-US" altLang="en-US"/>
              <a:t>Zener breakdown is a result of the large electric field inside the depletion region that breaks electrons or holes off their covalent bonds.</a:t>
            </a:r>
          </a:p>
          <a:p>
            <a:pPr>
              <a:lnSpc>
                <a:spcPct val="90000"/>
              </a:lnSpc>
            </a:pPr>
            <a:r>
              <a:rPr lang="en-US" altLang="en-US"/>
              <a:t>Avalanche breakdown is a result of electrons or holes colliding with the fixed ions inside the depletion region.  </a:t>
            </a:r>
          </a:p>
        </p:txBody>
      </p:sp>
      <p:pic>
        <p:nvPicPr>
          <p:cNvPr id="54278" name="Picture 6">
            <a:extLst>
              <a:ext uri="{FF2B5EF4-FFF2-40B4-BE49-F238E27FC236}">
                <a16:creationId xmlns:a16="http://schemas.microsoft.com/office/drawing/2014/main" id="{5998DFF2-A42C-4DC7-B1E1-D8275FB49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4813"/>
            <a:ext cx="8763000"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B34D8-82AE-4A51-80E0-5BB942DC84C3}"/>
              </a:ext>
            </a:extLst>
          </p:cNvPr>
          <p:cNvSpPr>
            <a:spLocks noGrp="1"/>
          </p:cNvSpPr>
          <p:nvPr>
            <p:ph type="sldNum" sz="quarter" idx="10"/>
          </p:nvPr>
        </p:nvSpPr>
        <p:spPr/>
        <p:txBody>
          <a:bodyPr/>
          <a:lstStyle/>
          <a:p>
            <a:fld id="{2C1B5B0F-FFF0-40CB-89D9-8602CD207004}" type="slidenum">
              <a:rPr lang="en-US" altLang="en-US"/>
              <a:pPr/>
              <a:t>49</a:t>
            </a:fld>
            <a:endParaRPr lang="en-US" altLang="en-US"/>
          </a:p>
        </p:txBody>
      </p:sp>
      <p:sp>
        <p:nvSpPr>
          <p:cNvPr id="690178" name="Rectangle 2">
            <a:extLst>
              <a:ext uri="{FF2B5EF4-FFF2-40B4-BE49-F238E27FC236}">
                <a16:creationId xmlns:a16="http://schemas.microsoft.com/office/drawing/2014/main" id="{FD2B9AB6-7C89-441A-96E5-7B61C2AB678B}"/>
              </a:ext>
            </a:extLst>
          </p:cNvPr>
          <p:cNvSpPr>
            <a:spLocks noGrp="1" noChangeArrowheads="1"/>
          </p:cNvSpPr>
          <p:nvPr>
            <p:ph type="title"/>
          </p:nvPr>
        </p:nvSpPr>
        <p:spPr>
          <a:xfrm>
            <a:off x="457200" y="914400"/>
            <a:ext cx="7543800" cy="868363"/>
          </a:xfrm>
        </p:spPr>
        <p:txBody>
          <a:bodyPr/>
          <a:lstStyle/>
          <a:p>
            <a:r>
              <a:rPr lang="en-US" altLang="en-US"/>
              <a:t>Chapter 3    Diode Circuits</a:t>
            </a:r>
          </a:p>
        </p:txBody>
      </p:sp>
      <p:sp>
        <p:nvSpPr>
          <p:cNvPr id="690179" name="Rectangle 3">
            <a:extLst>
              <a:ext uri="{FF2B5EF4-FFF2-40B4-BE49-F238E27FC236}">
                <a16:creationId xmlns:a16="http://schemas.microsoft.com/office/drawing/2014/main" id="{729877ED-B309-47D3-8C0E-6B7EF0DAA611}"/>
              </a:ext>
            </a:extLst>
          </p:cNvPr>
          <p:cNvSpPr>
            <a:spLocks noGrp="1" noChangeArrowheads="1"/>
          </p:cNvSpPr>
          <p:nvPr>
            <p:ph type="body" idx="1"/>
          </p:nvPr>
        </p:nvSpPr>
        <p:spPr>
          <a:xfrm>
            <a:off x="2438400" y="2819400"/>
            <a:ext cx="4876800" cy="3733800"/>
          </a:xfrm>
        </p:spPr>
        <p:txBody>
          <a:bodyPr/>
          <a:lstStyle/>
          <a:p>
            <a:r>
              <a:rPr lang="en-US" altLang="en-US"/>
              <a:t>3.1  Ideal Diode</a:t>
            </a:r>
          </a:p>
          <a:p>
            <a:pPr>
              <a:buFont typeface="Wingdings" panose="05000000000000000000" pitchFamily="2" charset="2"/>
              <a:buNone/>
            </a:pPr>
            <a:endParaRPr lang="en-US" altLang="en-US"/>
          </a:p>
          <a:p>
            <a:r>
              <a:rPr lang="en-US" altLang="en-US"/>
              <a:t>3.2  PN Junction as a Diode</a:t>
            </a:r>
          </a:p>
          <a:p>
            <a:pPr>
              <a:buFont typeface="Wingdings" panose="05000000000000000000" pitchFamily="2" charset="2"/>
              <a:buNone/>
            </a:pPr>
            <a:endParaRPr lang="en-US" altLang="en-US"/>
          </a:p>
          <a:p>
            <a:r>
              <a:rPr lang="en-US" altLang="en-US"/>
              <a:t>3.3  Applications of Diodes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DAE173-0314-4467-AA9C-9E0EB4885F30}"/>
              </a:ext>
            </a:extLst>
          </p:cNvPr>
          <p:cNvSpPr>
            <a:spLocks noGrp="1"/>
          </p:cNvSpPr>
          <p:nvPr>
            <p:ph type="ftr" sz="quarter" idx="10"/>
          </p:nvPr>
        </p:nvSpPr>
        <p:spPr/>
        <p:txBody>
          <a:bodyPr/>
          <a:lstStyle/>
          <a:p>
            <a:r>
              <a:rPr lang="en-US" altLang="en-US"/>
              <a:t>CH1  Why Microelectronics?</a:t>
            </a:r>
          </a:p>
        </p:txBody>
      </p:sp>
      <p:sp>
        <p:nvSpPr>
          <p:cNvPr id="6" name="Slide Number Placeholder 5">
            <a:extLst>
              <a:ext uri="{FF2B5EF4-FFF2-40B4-BE49-F238E27FC236}">
                <a16:creationId xmlns:a16="http://schemas.microsoft.com/office/drawing/2014/main" id="{503DC07E-E4D3-432D-8E51-7D4F9C4F5BC2}"/>
              </a:ext>
            </a:extLst>
          </p:cNvPr>
          <p:cNvSpPr>
            <a:spLocks noGrp="1"/>
          </p:cNvSpPr>
          <p:nvPr>
            <p:ph type="sldNum" sz="quarter" idx="11"/>
          </p:nvPr>
        </p:nvSpPr>
        <p:spPr/>
        <p:txBody>
          <a:bodyPr/>
          <a:lstStyle/>
          <a:p>
            <a:fld id="{E01BA4F5-83B8-4C34-8F02-E3E029B1D9DD}" type="slidenum">
              <a:rPr lang="en-US" altLang="en-US"/>
              <a:pPr/>
              <a:t>5</a:t>
            </a:fld>
            <a:endParaRPr lang="en-US" altLang="en-US"/>
          </a:p>
        </p:txBody>
      </p:sp>
      <p:sp>
        <p:nvSpPr>
          <p:cNvPr id="7170" name="Rectangle 2">
            <a:extLst>
              <a:ext uri="{FF2B5EF4-FFF2-40B4-BE49-F238E27FC236}">
                <a16:creationId xmlns:a16="http://schemas.microsoft.com/office/drawing/2014/main" id="{DEFC6BED-D3A3-49FC-A2B3-A1B937D4C207}"/>
              </a:ext>
            </a:extLst>
          </p:cNvPr>
          <p:cNvSpPr>
            <a:spLocks noGrp="1" noChangeArrowheads="1"/>
          </p:cNvSpPr>
          <p:nvPr>
            <p:ph type="title"/>
          </p:nvPr>
        </p:nvSpPr>
        <p:spPr/>
        <p:txBody>
          <a:bodyPr/>
          <a:lstStyle/>
          <a:p>
            <a:r>
              <a:rPr lang="en-US" altLang="en-US"/>
              <a:t>Transmitter</a:t>
            </a:r>
          </a:p>
        </p:txBody>
      </p:sp>
      <p:sp>
        <p:nvSpPr>
          <p:cNvPr id="7171" name="Rectangle 3">
            <a:extLst>
              <a:ext uri="{FF2B5EF4-FFF2-40B4-BE49-F238E27FC236}">
                <a16:creationId xmlns:a16="http://schemas.microsoft.com/office/drawing/2014/main" id="{BDE560EF-7C84-4342-8576-0BED0D2CCD1C}"/>
              </a:ext>
            </a:extLst>
          </p:cNvPr>
          <p:cNvSpPr>
            <a:spLocks noGrp="1" noChangeArrowheads="1"/>
          </p:cNvSpPr>
          <p:nvPr>
            <p:ph type="body" sz="half" idx="1"/>
          </p:nvPr>
        </p:nvSpPr>
        <p:spPr>
          <a:xfrm>
            <a:off x="685800" y="4800600"/>
            <a:ext cx="7696200" cy="1524000"/>
          </a:xfrm>
          <a:noFill/>
          <a:ln/>
        </p:spPr>
        <p:txBody>
          <a:bodyPr/>
          <a:lstStyle/>
          <a:p>
            <a:r>
              <a:rPr lang="en-US" altLang="en-US"/>
              <a:t>Two frequencies are multiplied and radiated by an antenna in (a).</a:t>
            </a:r>
          </a:p>
          <a:p>
            <a:r>
              <a:rPr lang="en-US" altLang="en-US"/>
              <a:t> A power amplifier is added in (b) to boost the signal.</a:t>
            </a:r>
          </a:p>
        </p:txBody>
      </p:sp>
      <p:pic>
        <p:nvPicPr>
          <p:cNvPr id="7181" name="Picture 13">
            <a:extLst>
              <a:ext uri="{FF2B5EF4-FFF2-40B4-BE49-F238E27FC236}">
                <a16:creationId xmlns:a16="http://schemas.microsoft.com/office/drawing/2014/main" id="{4785E37C-9771-48E7-8F57-7AE41E5B9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962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EED1A3-E259-4DD5-A9BD-75EF80EDB1F8}"/>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7075A756-4980-4DCC-A7FF-BF906E4E17D5}"/>
              </a:ext>
            </a:extLst>
          </p:cNvPr>
          <p:cNvSpPr>
            <a:spLocks noGrp="1"/>
          </p:cNvSpPr>
          <p:nvPr>
            <p:ph type="sldNum" sz="quarter" idx="11"/>
          </p:nvPr>
        </p:nvSpPr>
        <p:spPr/>
        <p:txBody>
          <a:bodyPr/>
          <a:lstStyle/>
          <a:p>
            <a:fld id="{DBD07F86-13E2-49E5-9F3D-6DACF31EA2E9}" type="slidenum">
              <a:rPr lang="en-US" altLang="en-US"/>
              <a:pPr/>
              <a:t>50</a:t>
            </a:fld>
            <a:endParaRPr lang="en-US" altLang="en-US"/>
          </a:p>
        </p:txBody>
      </p:sp>
      <p:sp>
        <p:nvSpPr>
          <p:cNvPr id="55298" name="Rectangle 2">
            <a:extLst>
              <a:ext uri="{FF2B5EF4-FFF2-40B4-BE49-F238E27FC236}">
                <a16:creationId xmlns:a16="http://schemas.microsoft.com/office/drawing/2014/main" id="{DE3DCB96-60C2-4863-A601-796C4741BBEA}"/>
              </a:ext>
            </a:extLst>
          </p:cNvPr>
          <p:cNvSpPr>
            <a:spLocks noGrp="1" noChangeArrowheads="1"/>
          </p:cNvSpPr>
          <p:nvPr>
            <p:ph type="title"/>
          </p:nvPr>
        </p:nvSpPr>
        <p:spPr/>
        <p:txBody>
          <a:bodyPr/>
          <a:lstStyle/>
          <a:p>
            <a:r>
              <a:rPr lang="en-US" altLang="en-US"/>
              <a:t>Diode Circuits</a:t>
            </a:r>
            <a:endParaRPr lang="en-US" altLang="en-US" sz="800"/>
          </a:p>
        </p:txBody>
      </p:sp>
      <p:sp>
        <p:nvSpPr>
          <p:cNvPr id="55299" name="Rectangle 3">
            <a:extLst>
              <a:ext uri="{FF2B5EF4-FFF2-40B4-BE49-F238E27FC236}">
                <a16:creationId xmlns:a16="http://schemas.microsoft.com/office/drawing/2014/main" id="{5F5E6DD6-16F9-4D7A-8600-E1F97EAA2D6A}"/>
              </a:ext>
            </a:extLst>
          </p:cNvPr>
          <p:cNvSpPr>
            <a:spLocks noGrp="1" noChangeArrowheads="1"/>
          </p:cNvSpPr>
          <p:nvPr>
            <p:ph type="body" sz="half" idx="1"/>
          </p:nvPr>
        </p:nvSpPr>
        <p:spPr>
          <a:xfrm>
            <a:off x="685800" y="5216525"/>
            <a:ext cx="7772400" cy="1108075"/>
          </a:xfrm>
          <a:ln/>
        </p:spPr>
        <p:txBody>
          <a:bodyPr/>
          <a:lstStyle/>
          <a:p>
            <a:r>
              <a:rPr lang="en-US" altLang="en-US"/>
              <a:t>After we have studied in detail the physics of a diode, it is time to study its behavior as a circuit element and its many applications.</a:t>
            </a:r>
          </a:p>
        </p:txBody>
      </p:sp>
      <p:pic>
        <p:nvPicPr>
          <p:cNvPr id="55302" name="Picture 6">
            <a:extLst>
              <a:ext uri="{FF2B5EF4-FFF2-40B4-BE49-F238E27FC236}">
                <a16:creationId xmlns:a16="http://schemas.microsoft.com/office/drawing/2014/main" id="{A2D387A4-DA97-471A-A594-23A019CDB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029575"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2092A8D-4C17-46BE-AF42-F17BF724FBBC}"/>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5DCBB9E0-AACD-40A6-8FA3-5ABFD3A987A7}"/>
              </a:ext>
            </a:extLst>
          </p:cNvPr>
          <p:cNvSpPr>
            <a:spLocks noGrp="1"/>
          </p:cNvSpPr>
          <p:nvPr>
            <p:ph type="sldNum" sz="quarter" idx="11"/>
          </p:nvPr>
        </p:nvSpPr>
        <p:spPr/>
        <p:txBody>
          <a:bodyPr/>
          <a:lstStyle/>
          <a:p>
            <a:fld id="{DB4B93D5-AA2D-4D64-908F-E2ABAAAD88EF}" type="slidenum">
              <a:rPr lang="en-US" altLang="en-US"/>
              <a:pPr/>
              <a:t>51</a:t>
            </a:fld>
            <a:endParaRPr lang="en-US" altLang="en-US"/>
          </a:p>
        </p:txBody>
      </p:sp>
      <p:sp>
        <p:nvSpPr>
          <p:cNvPr id="56322" name="Rectangle 2">
            <a:extLst>
              <a:ext uri="{FF2B5EF4-FFF2-40B4-BE49-F238E27FC236}">
                <a16:creationId xmlns:a16="http://schemas.microsoft.com/office/drawing/2014/main" id="{13EC60B0-EB62-46DE-BA9E-D589F55745FE}"/>
              </a:ext>
            </a:extLst>
          </p:cNvPr>
          <p:cNvSpPr>
            <a:spLocks noGrp="1" noChangeArrowheads="1"/>
          </p:cNvSpPr>
          <p:nvPr>
            <p:ph type="title"/>
          </p:nvPr>
        </p:nvSpPr>
        <p:spPr/>
        <p:txBody>
          <a:bodyPr/>
          <a:lstStyle/>
          <a:p>
            <a:r>
              <a:rPr lang="en-US" altLang="en-US"/>
              <a:t>Diode’s Application:  Cell Phone Charger</a:t>
            </a:r>
          </a:p>
        </p:txBody>
      </p:sp>
      <p:pic>
        <p:nvPicPr>
          <p:cNvPr id="56332" name="Picture 12">
            <a:extLst>
              <a:ext uri="{FF2B5EF4-FFF2-40B4-BE49-F238E27FC236}">
                <a16:creationId xmlns:a16="http://schemas.microsoft.com/office/drawing/2014/main" id="{ACE9A6C8-600E-4887-B125-C4DEB15E3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5943600" cy="422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Rectangle 3">
            <a:extLst>
              <a:ext uri="{FF2B5EF4-FFF2-40B4-BE49-F238E27FC236}">
                <a16:creationId xmlns:a16="http://schemas.microsoft.com/office/drawing/2014/main" id="{8A8BE672-1B3B-4FE8-9ECF-2AE434F885FC}"/>
              </a:ext>
            </a:extLst>
          </p:cNvPr>
          <p:cNvSpPr>
            <a:spLocks noGrp="1" noChangeArrowheads="1"/>
          </p:cNvSpPr>
          <p:nvPr>
            <p:ph type="body" sz="half" idx="1"/>
          </p:nvPr>
        </p:nvSpPr>
        <p:spPr>
          <a:xfrm>
            <a:off x="685800" y="5257800"/>
            <a:ext cx="7772400" cy="1143000"/>
          </a:xfrm>
          <a:ln/>
        </p:spPr>
        <p:txBody>
          <a:bodyPr/>
          <a:lstStyle/>
          <a:p>
            <a:r>
              <a:rPr lang="en-US" altLang="en-US"/>
              <a:t>An important application of diode is chargers.</a:t>
            </a:r>
          </a:p>
          <a:p>
            <a:r>
              <a:rPr lang="en-US" altLang="en-US"/>
              <a:t>Diode acts as the black box (after transformer) that passes only the positive half of the stepped-down sinusoid.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4A64D7-AEA6-4874-85CE-70F7DFFC57D9}"/>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31E520E-39C4-4EE2-A133-80F488960942}"/>
              </a:ext>
            </a:extLst>
          </p:cNvPr>
          <p:cNvSpPr>
            <a:spLocks noGrp="1"/>
          </p:cNvSpPr>
          <p:nvPr>
            <p:ph type="sldNum" sz="quarter" idx="11"/>
          </p:nvPr>
        </p:nvSpPr>
        <p:spPr/>
        <p:txBody>
          <a:bodyPr/>
          <a:lstStyle/>
          <a:p>
            <a:fld id="{241B0936-CC70-48D1-8F95-F539D6DD2327}" type="slidenum">
              <a:rPr lang="en-US" altLang="en-US"/>
              <a:pPr/>
              <a:t>52</a:t>
            </a:fld>
            <a:endParaRPr lang="en-US" altLang="en-US"/>
          </a:p>
        </p:txBody>
      </p:sp>
      <p:sp>
        <p:nvSpPr>
          <p:cNvPr id="57346" name="Rectangle 2">
            <a:extLst>
              <a:ext uri="{FF2B5EF4-FFF2-40B4-BE49-F238E27FC236}">
                <a16:creationId xmlns:a16="http://schemas.microsoft.com/office/drawing/2014/main" id="{5C053A7F-25C0-4F79-A339-696D7BAFAF36}"/>
              </a:ext>
            </a:extLst>
          </p:cNvPr>
          <p:cNvSpPr>
            <a:spLocks noGrp="1" noChangeArrowheads="1"/>
          </p:cNvSpPr>
          <p:nvPr>
            <p:ph type="title"/>
          </p:nvPr>
        </p:nvSpPr>
        <p:spPr/>
        <p:txBody>
          <a:bodyPr/>
          <a:lstStyle/>
          <a:p>
            <a:r>
              <a:rPr lang="en-US" altLang="en-US"/>
              <a:t>Diode’s Action in The Black Box (Ideal Diode)</a:t>
            </a:r>
          </a:p>
        </p:txBody>
      </p:sp>
      <p:sp>
        <p:nvSpPr>
          <p:cNvPr id="57347" name="Rectangle 3">
            <a:extLst>
              <a:ext uri="{FF2B5EF4-FFF2-40B4-BE49-F238E27FC236}">
                <a16:creationId xmlns:a16="http://schemas.microsoft.com/office/drawing/2014/main" id="{41C8A121-DB25-463A-B3A1-42FE91E0642B}"/>
              </a:ext>
            </a:extLst>
          </p:cNvPr>
          <p:cNvSpPr>
            <a:spLocks noGrp="1" noChangeArrowheads="1"/>
          </p:cNvSpPr>
          <p:nvPr>
            <p:ph type="body" sz="half" idx="1"/>
          </p:nvPr>
        </p:nvSpPr>
        <p:spPr>
          <a:xfrm>
            <a:off x="685800" y="4800600"/>
            <a:ext cx="7772400" cy="1371600"/>
          </a:xfrm>
          <a:ln/>
        </p:spPr>
        <p:txBody>
          <a:bodyPr/>
          <a:lstStyle/>
          <a:p>
            <a:pPr>
              <a:lnSpc>
                <a:spcPct val="90000"/>
              </a:lnSpc>
            </a:pPr>
            <a:r>
              <a:rPr lang="en-US" altLang="en-US"/>
              <a:t>The diode behaves as a short circuit during the positive half cycle (voltage across it tends to exceed zero), and an open circuit during the negative half cycle (voltage across it is less than zero).</a:t>
            </a:r>
          </a:p>
          <a:p>
            <a:pPr>
              <a:lnSpc>
                <a:spcPct val="90000"/>
              </a:lnSpc>
              <a:buFont typeface="Wingdings" panose="05000000000000000000" pitchFamily="2" charset="2"/>
              <a:buNone/>
            </a:pPr>
            <a:r>
              <a:rPr lang="en-US" altLang="en-US" sz="1000"/>
              <a:t>  </a:t>
            </a:r>
          </a:p>
        </p:txBody>
      </p:sp>
      <p:pic>
        <p:nvPicPr>
          <p:cNvPr id="57350" name="Picture 6">
            <a:extLst>
              <a:ext uri="{FF2B5EF4-FFF2-40B4-BE49-F238E27FC236}">
                <a16:creationId xmlns:a16="http://schemas.microsoft.com/office/drawing/2014/main" id="{C6FB2735-FBC8-43AB-99F7-7922C242F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5715000"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874DF23-9093-44B2-9E56-D67BC10AA0D9}"/>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1920ADB2-5D70-48E3-BFF7-AB5963729471}"/>
              </a:ext>
            </a:extLst>
          </p:cNvPr>
          <p:cNvSpPr>
            <a:spLocks noGrp="1"/>
          </p:cNvSpPr>
          <p:nvPr>
            <p:ph type="sldNum" sz="quarter" idx="11"/>
          </p:nvPr>
        </p:nvSpPr>
        <p:spPr/>
        <p:txBody>
          <a:bodyPr/>
          <a:lstStyle/>
          <a:p>
            <a:fld id="{B660D613-C392-4018-8716-60FAC44E228E}" type="slidenum">
              <a:rPr lang="en-US" altLang="en-US"/>
              <a:pPr/>
              <a:t>53</a:t>
            </a:fld>
            <a:endParaRPr lang="en-US" altLang="en-US"/>
          </a:p>
        </p:txBody>
      </p:sp>
      <p:sp>
        <p:nvSpPr>
          <p:cNvPr id="58370" name="Rectangle 2">
            <a:extLst>
              <a:ext uri="{FF2B5EF4-FFF2-40B4-BE49-F238E27FC236}">
                <a16:creationId xmlns:a16="http://schemas.microsoft.com/office/drawing/2014/main" id="{6DED8B61-7101-4C79-A838-32210BAAF04C}"/>
              </a:ext>
            </a:extLst>
          </p:cNvPr>
          <p:cNvSpPr>
            <a:spLocks noGrp="1" noChangeArrowheads="1"/>
          </p:cNvSpPr>
          <p:nvPr>
            <p:ph type="title"/>
          </p:nvPr>
        </p:nvSpPr>
        <p:spPr/>
        <p:txBody>
          <a:bodyPr/>
          <a:lstStyle/>
          <a:p>
            <a:r>
              <a:rPr lang="en-US" altLang="en-US"/>
              <a:t>Ideal Diode</a:t>
            </a:r>
          </a:p>
        </p:txBody>
      </p:sp>
      <p:sp>
        <p:nvSpPr>
          <p:cNvPr id="58371" name="Rectangle 3">
            <a:extLst>
              <a:ext uri="{FF2B5EF4-FFF2-40B4-BE49-F238E27FC236}">
                <a16:creationId xmlns:a16="http://schemas.microsoft.com/office/drawing/2014/main" id="{261EB8EC-6F17-4846-81D7-D8B9C4D29C21}"/>
              </a:ext>
            </a:extLst>
          </p:cNvPr>
          <p:cNvSpPr>
            <a:spLocks noGrp="1" noChangeArrowheads="1"/>
          </p:cNvSpPr>
          <p:nvPr>
            <p:ph type="body" sz="half" idx="1"/>
          </p:nvPr>
        </p:nvSpPr>
        <p:spPr>
          <a:xfrm>
            <a:off x="685800" y="4953000"/>
            <a:ext cx="7772400" cy="1447800"/>
          </a:xfrm>
          <a:ln/>
        </p:spPr>
        <p:txBody>
          <a:bodyPr/>
          <a:lstStyle/>
          <a:p>
            <a:r>
              <a:rPr lang="en-US" altLang="en-US"/>
              <a:t>In an ideal diode, if the voltage across it tends to exceed zero, current flows.  </a:t>
            </a:r>
          </a:p>
          <a:p>
            <a:r>
              <a:rPr lang="en-US" altLang="en-US"/>
              <a:t>It is analogous to a water pipe that allows water to flow in only one direction.</a:t>
            </a:r>
          </a:p>
        </p:txBody>
      </p:sp>
      <p:pic>
        <p:nvPicPr>
          <p:cNvPr id="58375" name="Picture 7">
            <a:extLst>
              <a:ext uri="{FF2B5EF4-FFF2-40B4-BE49-F238E27FC236}">
                <a16:creationId xmlns:a16="http://schemas.microsoft.com/office/drawing/2014/main" id="{5BB9A26C-891B-454E-A6D1-414733E4E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71628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F406F06-EB6D-41DC-827F-A803C6980810}"/>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96B16F6B-5E6E-421B-BBD0-20154E2DF3DF}"/>
              </a:ext>
            </a:extLst>
          </p:cNvPr>
          <p:cNvSpPr>
            <a:spLocks noGrp="1"/>
          </p:cNvSpPr>
          <p:nvPr>
            <p:ph type="sldNum" sz="quarter" idx="11"/>
          </p:nvPr>
        </p:nvSpPr>
        <p:spPr/>
        <p:txBody>
          <a:bodyPr/>
          <a:lstStyle/>
          <a:p>
            <a:fld id="{DD0FA7D7-463F-402F-BF70-AE73D73C5815}" type="slidenum">
              <a:rPr lang="en-US" altLang="en-US"/>
              <a:pPr/>
              <a:t>54</a:t>
            </a:fld>
            <a:endParaRPr lang="en-US" altLang="en-US"/>
          </a:p>
        </p:txBody>
      </p:sp>
      <p:sp>
        <p:nvSpPr>
          <p:cNvPr id="59394" name="Rectangle 2">
            <a:extLst>
              <a:ext uri="{FF2B5EF4-FFF2-40B4-BE49-F238E27FC236}">
                <a16:creationId xmlns:a16="http://schemas.microsoft.com/office/drawing/2014/main" id="{B11F9721-3800-4207-A7F6-8FAF08A52365}"/>
              </a:ext>
            </a:extLst>
          </p:cNvPr>
          <p:cNvSpPr>
            <a:spLocks noGrp="1" noChangeArrowheads="1"/>
          </p:cNvSpPr>
          <p:nvPr>
            <p:ph type="title"/>
          </p:nvPr>
        </p:nvSpPr>
        <p:spPr>
          <a:xfrm>
            <a:off x="609600" y="211138"/>
            <a:ext cx="7848600" cy="649287"/>
          </a:xfrm>
        </p:spPr>
        <p:txBody>
          <a:bodyPr/>
          <a:lstStyle/>
          <a:p>
            <a:r>
              <a:rPr lang="en-US" altLang="en-US"/>
              <a:t>Diodes in Series</a:t>
            </a:r>
          </a:p>
        </p:txBody>
      </p:sp>
      <p:sp>
        <p:nvSpPr>
          <p:cNvPr id="59395" name="Rectangle 3">
            <a:extLst>
              <a:ext uri="{FF2B5EF4-FFF2-40B4-BE49-F238E27FC236}">
                <a16:creationId xmlns:a16="http://schemas.microsoft.com/office/drawing/2014/main" id="{DF38FA8E-6AA0-4150-A912-74E59BDE2325}"/>
              </a:ext>
            </a:extLst>
          </p:cNvPr>
          <p:cNvSpPr>
            <a:spLocks noGrp="1" noChangeArrowheads="1"/>
          </p:cNvSpPr>
          <p:nvPr>
            <p:ph type="body" sz="half" idx="1"/>
          </p:nvPr>
        </p:nvSpPr>
        <p:spPr>
          <a:xfrm>
            <a:off x="685800" y="5105400"/>
            <a:ext cx="7772400" cy="762000"/>
          </a:xfrm>
          <a:ln/>
        </p:spPr>
        <p:txBody>
          <a:bodyPr/>
          <a:lstStyle/>
          <a:p>
            <a:r>
              <a:rPr lang="en-US" altLang="en-US"/>
              <a:t>Diodes cannot be connected in series randomly.  For the circuits above, only a) can conduct current from A to C.</a:t>
            </a:r>
          </a:p>
        </p:txBody>
      </p:sp>
      <p:pic>
        <p:nvPicPr>
          <p:cNvPr id="59398" name="Picture 6">
            <a:extLst>
              <a:ext uri="{FF2B5EF4-FFF2-40B4-BE49-F238E27FC236}">
                <a16:creationId xmlns:a16="http://schemas.microsoft.com/office/drawing/2014/main" id="{F03CFB6E-6A1E-4518-A0DA-280BF596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86296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a:extLst>
              <a:ext uri="{FF2B5EF4-FFF2-40B4-BE49-F238E27FC236}">
                <a16:creationId xmlns:a16="http://schemas.microsoft.com/office/drawing/2014/main" id="{9C7101FB-3356-46AC-8D5C-853F9E5B2A9B}"/>
              </a:ext>
            </a:extLst>
          </p:cNvPr>
          <p:cNvSpPr>
            <a:spLocks noGrp="1"/>
          </p:cNvSpPr>
          <p:nvPr>
            <p:ph type="ftr" sz="quarter" idx="10"/>
          </p:nvPr>
        </p:nvSpPr>
        <p:spPr/>
        <p:txBody>
          <a:bodyPr/>
          <a:lstStyle/>
          <a:p>
            <a:r>
              <a:rPr lang="en-US" altLang="en-US"/>
              <a:t>CH3    Diode Circuits</a:t>
            </a:r>
          </a:p>
        </p:txBody>
      </p:sp>
      <p:sp>
        <p:nvSpPr>
          <p:cNvPr id="10" name="Slide Number Placeholder 6">
            <a:extLst>
              <a:ext uri="{FF2B5EF4-FFF2-40B4-BE49-F238E27FC236}">
                <a16:creationId xmlns:a16="http://schemas.microsoft.com/office/drawing/2014/main" id="{8BBB2CDD-276A-415E-A496-62D784603AAD}"/>
              </a:ext>
            </a:extLst>
          </p:cNvPr>
          <p:cNvSpPr>
            <a:spLocks noGrp="1"/>
          </p:cNvSpPr>
          <p:nvPr>
            <p:ph type="sldNum" sz="quarter" idx="11"/>
          </p:nvPr>
        </p:nvSpPr>
        <p:spPr/>
        <p:txBody>
          <a:bodyPr/>
          <a:lstStyle/>
          <a:p>
            <a:fld id="{3EF808CC-78CC-449A-AB5E-4A1843C7A51A}" type="slidenum">
              <a:rPr lang="en-US" altLang="en-US"/>
              <a:pPr/>
              <a:t>55</a:t>
            </a:fld>
            <a:endParaRPr lang="en-US" altLang="en-US"/>
          </a:p>
        </p:txBody>
      </p:sp>
      <p:sp>
        <p:nvSpPr>
          <p:cNvPr id="60418" name="Rectangle 2">
            <a:extLst>
              <a:ext uri="{FF2B5EF4-FFF2-40B4-BE49-F238E27FC236}">
                <a16:creationId xmlns:a16="http://schemas.microsoft.com/office/drawing/2014/main" id="{1FC69B8A-F2BC-4F5C-BF33-4EEBBD0C751E}"/>
              </a:ext>
            </a:extLst>
          </p:cNvPr>
          <p:cNvSpPr>
            <a:spLocks noGrp="1" noChangeArrowheads="1"/>
          </p:cNvSpPr>
          <p:nvPr>
            <p:ph type="title"/>
          </p:nvPr>
        </p:nvSpPr>
        <p:spPr/>
        <p:txBody>
          <a:bodyPr/>
          <a:lstStyle/>
          <a:p>
            <a:r>
              <a:rPr lang="en-US" altLang="en-US"/>
              <a:t>IV Characteristics of an Ideal Diode</a:t>
            </a:r>
          </a:p>
        </p:txBody>
      </p:sp>
      <p:sp>
        <p:nvSpPr>
          <p:cNvPr id="60419" name="Rectangle 3">
            <a:extLst>
              <a:ext uri="{FF2B5EF4-FFF2-40B4-BE49-F238E27FC236}">
                <a16:creationId xmlns:a16="http://schemas.microsoft.com/office/drawing/2014/main" id="{7E4230A5-7E33-4353-9530-FEE48624F41B}"/>
              </a:ext>
            </a:extLst>
          </p:cNvPr>
          <p:cNvSpPr>
            <a:spLocks noGrp="1" noChangeArrowheads="1"/>
          </p:cNvSpPr>
          <p:nvPr>
            <p:ph type="body" sz="half" idx="1"/>
          </p:nvPr>
        </p:nvSpPr>
        <p:spPr>
          <a:xfrm>
            <a:off x="685800" y="5105400"/>
            <a:ext cx="7772400" cy="1219200"/>
          </a:xfrm>
          <a:ln/>
        </p:spPr>
        <p:txBody>
          <a:bodyPr/>
          <a:lstStyle/>
          <a:p>
            <a:pPr>
              <a:lnSpc>
                <a:spcPct val="90000"/>
              </a:lnSpc>
            </a:pPr>
            <a:r>
              <a:rPr lang="en-US" altLang="en-US"/>
              <a:t>If the voltage across anode and cathode is greater than zero, the resistance of an ideal diode is zero and current becomes infinite.  However, if the voltage is less than zero, the resistance becomes infinite and current is zero.</a:t>
            </a:r>
          </a:p>
        </p:txBody>
      </p:sp>
      <p:grpSp>
        <p:nvGrpSpPr>
          <p:cNvPr id="60426" name="Group 10">
            <a:extLst>
              <a:ext uri="{FF2B5EF4-FFF2-40B4-BE49-F238E27FC236}">
                <a16:creationId xmlns:a16="http://schemas.microsoft.com/office/drawing/2014/main" id="{B5982A97-FC3A-421D-BC24-7ECF6183A986}"/>
              </a:ext>
            </a:extLst>
          </p:cNvPr>
          <p:cNvGrpSpPr>
            <a:grpSpLocks/>
          </p:cNvGrpSpPr>
          <p:nvPr/>
        </p:nvGrpSpPr>
        <p:grpSpPr bwMode="auto">
          <a:xfrm>
            <a:off x="1371600" y="1143000"/>
            <a:ext cx="6553200" cy="990600"/>
            <a:chOff x="1056" y="864"/>
            <a:chExt cx="3456" cy="480"/>
          </a:xfrm>
        </p:grpSpPr>
        <p:sp>
          <p:nvSpPr>
            <p:cNvPr id="60423" name="AutoShape 7">
              <a:extLst>
                <a:ext uri="{FF2B5EF4-FFF2-40B4-BE49-F238E27FC236}">
                  <a16:creationId xmlns:a16="http://schemas.microsoft.com/office/drawing/2014/main" id="{290D8610-8F33-4B27-84FC-D1A4E3609671}"/>
                </a:ext>
              </a:extLst>
            </p:cNvPr>
            <p:cNvSpPr>
              <a:spLocks noChangeArrowheads="1"/>
            </p:cNvSpPr>
            <p:nvPr/>
          </p:nvSpPr>
          <p:spPr bwMode="auto">
            <a:xfrm>
              <a:off x="1056" y="864"/>
              <a:ext cx="3456"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0421" name="Object 5">
              <a:extLst>
                <a:ext uri="{FF2B5EF4-FFF2-40B4-BE49-F238E27FC236}">
                  <a16:creationId xmlns:a16="http://schemas.microsoft.com/office/drawing/2014/main" id="{09492808-76A1-47E0-834D-8079EF87FE67}"/>
                </a:ext>
              </a:extLst>
            </p:cNvPr>
            <p:cNvGraphicFramePr>
              <a:graphicFrameLocks noChangeAspect="1"/>
            </p:cNvGraphicFramePr>
            <p:nvPr/>
          </p:nvGraphicFramePr>
          <p:xfrm>
            <a:off x="1392" y="912"/>
            <a:ext cx="1248" cy="388"/>
          </p:xfrm>
          <a:graphic>
            <a:graphicData uri="http://schemas.openxmlformats.org/presentationml/2006/ole">
              <mc:AlternateContent xmlns:mc="http://schemas.openxmlformats.org/markup-compatibility/2006">
                <mc:Choice xmlns:v="urn:schemas-microsoft-com:vml" Requires="v">
                  <p:oleObj spid="_x0000_s19457" name="Equation" r:id="rId3" imgW="2323800" imgH="723600" progId="Equation.3">
                    <p:embed/>
                  </p:oleObj>
                </mc:Choice>
                <mc:Fallback>
                  <p:oleObj name="Equation" r:id="rId3" imgW="2323800" imgH="723600" progId="Equation.3">
                    <p:embed/>
                    <p:pic>
                      <p:nvPicPr>
                        <p:cNvPr id="60421" name="Object 5">
                          <a:extLst>
                            <a:ext uri="{FF2B5EF4-FFF2-40B4-BE49-F238E27FC236}">
                              <a16:creationId xmlns:a16="http://schemas.microsoft.com/office/drawing/2014/main" id="{09492808-76A1-47E0-834D-8079EF87F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912"/>
                          <a:ext cx="124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2" name="Object 6">
              <a:extLst>
                <a:ext uri="{FF2B5EF4-FFF2-40B4-BE49-F238E27FC236}">
                  <a16:creationId xmlns:a16="http://schemas.microsoft.com/office/drawing/2014/main" id="{F96E959D-2F32-4409-930C-196417E9897A}"/>
                </a:ext>
              </a:extLst>
            </p:cNvPr>
            <p:cNvGraphicFramePr>
              <a:graphicFrameLocks noChangeAspect="1"/>
            </p:cNvGraphicFramePr>
            <p:nvPr/>
          </p:nvGraphicFramePr>
          <p:xfrm>
            <a:off x="3024" y="912"/>
            <a:ext cx="1200" cy="374"/>
          </p:xfrm>
          <a:graphic>
            <a:graphicData uri="http://schemas.openxmlformats.org/presentationml/2006/ole">
              <mc:AlternateContent xmlns:mc="http://schemas.openxmlformats.org/markup-compatibility/2006">
                <mc:Choice xmlns:v="urn:schemas-microsoft-com:vml" Requires="v">
                  <p:oleObj spid="_x0000_s19458" name="Equation" r:id="rId5" imgW="2323800" imgH="723600" progId="Equation.3">
                    <p:embed/>
                  </p:oleObj>
                </mc:Choice>
                <mc:Fallback>
                  <p:oleObj name="Equation" r:id="rId5" imgW="2323800" imgH="723600" progId="Equation.3">
                    <p:embed/>
                    <p:pic>
                      <p:nvPicPr>
                        <p:cNvPr id="60422" name="Object 6">
                          <a:extLst>
                            <a:ext uri="{FF2B5EF4-FFF2-40B4-BE49-F238E27FC236}">
                              <a16:creationId xmlns:a16="http://schemas.microsoft.com/office/drawing/2014/main" id="{F96E959D-2F32-4409-930C-196417E98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912"/>
                          <a:ext cx="120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60425" name="Picture 9">
            <a:extLst>
              <a:ext uri="{FF2B5EF4-FFF2-40B4-BE49-F238E27FC236}">
                <a16:creationId xmlns:a16="http://schemas.microsoft.com/office/drawing/2014/main" id="{43DC2A34-A196-4C42-B800-B861F822D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286000"/>
            <a:ext cx="87725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0BD460A-6426-4A36-8D78-E21AD6458B90}"/>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0256470D-EADF-470C-ADAA-7F6010AA2184}"/>
              </a:ext>
            </a:extLst>
          </p:cNvPr>
          <p:cNvSpPr>
            <a:spLocks noGrp="1"/>
          </p:cNvSpPr>
          <p:nvPr>
            <p:ph type="sldNum" sz="quarter" idx="11"/>
          </p:nvPr>
        </p:nvSpPr>
        <p:spPr/>
        <p:txBody>
          <a:bodyPr/>
          <a:lstStyle/>
          <a:p>
            <a:fld id="{B9FB7F95-0AE6-4479-B7C2-C03E6AFCDD56}" type="slidenum">
              <a:rPr lang="en-US" altLang="en-US"/>
              <a:pPr/>
              <a:t>56</a:t>
            </a:fld>
            <a:endParaRPr lang="en-US" altLang="en-US"/>
          </a:p>
        </p:txBody>
      </p:sp>
      <p:sp>
        <p:nvSpPr>
          <p:cNvPr id="61442" name="Rectangle 2">
            <a:extLst>
              <a:ext uri="{FF2B5EF4-FFF2-40B4-BE49-F238E27FC236}">
                <a16:creationId xmlns:a16="http://schemas.microsoft.com/office/drawing/2014/main" id="{E03D69FA-922F-4ED1-A276-E90921826E32}"/>
              </a:ext>
            </a:extLst>
          </p:cNvPr>
          <p:cNvSpPr>
            <a:spLocks noGrp="1" noChangeArrowheads="1"/>
          </p:cNvSpPr>
          <p:nvPr>
            <p:ph type="title"/>
          </p:nvPr>
        </p:nvSpPr>
        <p:spPr/>
        <p:txBody>
          <a:bodyPr/>
          <a:lstStyle/>
          <a:p>
            <a:r>
              <a:rPr lang="en-US" altLang="en-US"/>
              <a:t>Anti-Parallel Ideal Diodes</a:t>
            </a:r>
          </a:p>
        </p:txBody>
      </p:sp>
      <p:sp>
        <p:nvSpPr>
          <p:cNvPr id="61443" name="Rectangle 3">
            <a:extLst>
              <a:ext uri="{FF2B5EF4-FFF2-40B4-BE49-F238E27FC236}">
                <a16:creationId xmlns:a16="http://schemas.microsoft.com/office/drawing/2014/main" id="{A2759127-9F06-403A-87A9-A962B3F94DBC}"/>
              </a:ext>
            </a:extLst>
          </p:cNvPr>
          <p:cNvSpPr>
            <a:spLocks noGrp="1" noChangeArrowheads="1"/>
          </p:cNvSpPr>
          <p:nvPr>
            <p:ph type="body" sz="half" idx="1"/>
          </p:nvPr>
        </p:nvSpPr>
        <p:spPr>
          <a:xfrm>
            <a:off x="685800" y="5486400"/>
            <a:ext cx="7772400" cy="803275"/>
          </a:xfrm>
          <a:ln/>
        </p:spPr>
        <p:txBody>
          <a:bodyPr/>
          <a:lstStyle/>
          <a:p>
            <a:r>
              <a:rPr lang="en-US" altLang="en-US"/>
              <a:t>If two diodes are connected in anti-parallel, it acts as a short for all voltages.</a:t>
            </a:r>
          </a:p>
        </p:txBody>
      </p:sp>
      <p:pic>
        <p:nvPicPr>
          <p:cNvPr id="61445" name="Picture 5">
            <a:extLst>
              <a:ext uri="{FF2B5EF4-FFF2-40B4-BE49-F238E27FC236}">
                <a16:creationId xmlns:a16="http://schemas.microsoft.com/office/drawing/2014/main" id="{A1B31686-D3F3-4FAD-8767-3A175ADC5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59055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1D7A633-12B4-43D9-A1E6-DEDEC6FFD229}"/>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EE096EA2-8D97-4A1B-9E68-BA982B71D9B6}"/>
              </a:ext>
            </a:extLst>
          </p:cNvPr>
          <p:cNvSpPr>
            <a:spLocks noGrp="1"/>
          </p:cNvSpPr>
          <p:nvPr>
            <p:ph type="sldNum" sz="quarter" idx="11"/>
          </p:nvPr>
        </p:nvSpPr>
        <p:spPr/>
        <p:txBody>
          <a:bodyPr/>
          <a:lstStyle/>
          <a:p>
            <a:fld id="{7F95B722-C79D-4CAD-B90B-99BD57A69D72}" type="slidenum">
              <a:rPr lang="en-US" altLang="en-US"/>
              <a:pPr/>
              <a:t>57</a:t>
            </a:fld>
            <a:endParaRPr lang="en-US" altLang="en-US"/>
          </a:p>
        </p:txBody>
      </p:sp>
      <p:sp>
        <p:nvSpPr>
          <p:cNvPr id="62466" name="Rectangle 2">
            <a:extLst>
              <a:ext uri="{FF2B5EF4-FFF2-40B4-BE49-F238E27FC236}">
                <a16:creationId xmlns:a16="http://schemas.microsoft.com/office/drawing/2014/main" id="{DD1AA1B6-22EA-4456-B830-F21388D17B46}"/>
              </a:ext>
            </a:extLst>
          </p:cNvPr>
          <p:cNvSpPr>
            <a:spLocks noGrp="1" noChangeArrowheads="1"/>
          </p:cNvSpPr>
          <p:nvPr>
            <p:ph type="title"/>
          </p:nvPr>
        </p:nvSpPr>
        <p:spPr>
          <a:xfrm>
            <a:off x="609600" y="152400"/>
            <a:ext cx="7848600" cy="703263"/>
          </a:xfrm>
        </p:spPr>
        <p:txBody>
          <a:bodyPr/>
          <a:lstStyle/>
          <a:p>
            <a:r>
              <a:rPr lang="en-US" altLang="en-US"/>
              <a:t>Diode-Resistor Combination</a:t>
            </a:r>
          </a:p>
        </p:txBody>
      </p:sp>
      <p:sp>
        <p:nvSpPr>
          <p:cNvPr id="62467" name="Rectangle 3">
            <a:extLst>
              <a:ext uri="{FF2B5EF4-FFF2-40B4-BE49-F238E27FC236}">
                <a16:creationId xmlns:a16="http://schemas.microsoft.com/office/drawing/2014/main" id="{76485CCF-3B16-4BC7-B0FE-BF63E2523493}"/>
              </a:ext>
            </a:extLst>
          </p:cNvPr>
          <p:cNvSpPr>
            <a:spLocks noGrp="1" noChangeArrowheads="1"/>
          </p:cNvSpPr>
          <p:nvPr>
            <p:ph type="body" sz="half" idx="1"/>
          </p:nvPr>
        </p:nvSpPr>
        <p:spPr>
          <a:xfrm>
            <a:off x="685800" y="5181600"/>
            <a:ext cx="7772400" cy="1143000"/>
          </a:xfrm>
          <a:ln/>
        </p:spPr>
        <p:txBody>
          <a:bodyPr/>
          <a:lstStyle/>
          <a:p>
            <a:r>
              <a:rPr lang="en-US" altLang="en-US"/>
              <a:t>The IV characteristic of this diode-resistor combination is zero for negative voltages and Ohm’s law for positive voltages.</a:t>
            </a:r>
          </a:p>
        </p:txBody>
      </p:sp>
      <p:pic>
        <p:nvPicPr>
          <p:cNvPr id="62471" name="Picture 7">
            <a:extLst>
              <a:ext uri="{FF2B5EF4-FFF2-40B4-BE49-F238E27FC236}">
                <a16:creationId xmlns:a16="http://schemas.microsoft.com/office/drawing/2014/main" id="{6EB73A4C-42D8-49DE-8AE5-140641117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610600" cy="390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E72EE7-AFBF-4AE9-A37A-0D54625F4474}"/>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D40226DA-FADD-4664-BF9D-1F32ED496CDC}"/>
              </a:ext>
            </a:extLst>
          </p:cNvPr>
          <p:cNvSpPr>
            <a:spLocks noGrp="1"/>
          </p:cNvSpPr>
          <p:nvPr>
            <p:ph type="sldNum" sz="quarter" idx="11"/>
          </p:nvPr>
        </p:nvSpPr>
        <p:spPr/>
        <p:txBody>
          <a:bodyPr/>
          <a:lstStyle/>
          <a:p>
            <a:fld id="{89377F27-DEA0-498A-976C-72110DD610CE}" type="slidenum">
              <a:rPr lang="en-US" altLang="en-US"/>
              <a:pPr/>
              <a:t>58</a:t>
            </a:fld>
            <a:endParaRPr lang="en-US" altLang="en-US"/>
          </a:p>
        </p:txBody>
      </p:sp>
      <p:sp>
        <p:nvSpPr>
          <p:cNvPr id="63490" name="Rectangle 2">
            <a:extLst>
              <a:ext uri="{FF2B5EF4-FFF2-40B4-BE49-F238E27FC236}">
                <a16:creationId xmlns:a16="http://schemas.microsoft.com/office/drawing/2014/main" id="{0ECA1B9C-79BB-44AA-9F9A-9BE1D5E8A380}"/>
              </a:ext>
            </a:extLst>
          </p:cNvPr>
          <p:cNvSpPr>
            <a:spLocks noGrp="1" noChangeArrowheads="1"/>
          </p:cNvSpPr>
          <p:nvPr>
            <p:ph type="title"/>
          </p:nvPr>
        </p:nvSpPr>
        <p:spPr/>
        <p:txBody>
          <a:bodyPr/>
          <a:lstStyle/>
          <a:p>
            <a:r>
              <a:rPr lang="en-US" altLang="en-US"/>
              <a:t>Diode Implementation of OR Gate</a:t>
            </a:r>
          </a:p>
        </p:txBody>
      </p:sp>
      <p:sp>
        <p:nvSpPr>
          <p:cNvPr id="63491" name="Rectangle 3">
            <a:extLst>
              <a:ext uri="{FF2B5EF4-FFF2-40B4-BE49-F238E27FC236}">
                <a16:creationId xmlns:a16="http://schemas.microsoft.com/office/drawing/2014/main" id="{E7B147EC-199E-4A9D-BEE7-D449D85D41B1}"/>
              </a:ext>
            </a:extLst>
          </p:cNvPr>
          <p:cNvSpPr>
            <a:spLocks noGrp="1" noChangeArrowheads="1"/>
          </p:cNvSpPr>
          <p:nvPr>
            <p:ph type="body" sz="half" idx="1"/>
          </p:nvPr>
        </p:nvSpPr>
        <p:spPr>
          <a:xfrm>
            <a:off x="685800" y="5105400"/>
            <a:ext cx="7772400" cy="1219200"/>
          </a:xfrm>
          <a:ln/>
        </p:spPr>
        <p:txBody>
          <a:bodyPr/>
          <a:lstStyle/>
          <a:p>
            <a:r>
              <a:rPr lang="en-US" altLang="en-US"/>
              <a:t>The circuit above shows an example of diode-implemented OR gate.  </a:t>
            </a:r>
          </a:p>
          <a:p>
            <a:r>
              <a:rPr lang="en-US" altLang="en-US"/>
              <a:t>V</a:t>
            </a:r>
            <a:r>
              <a:rPr lang="en-US" altLang="en-US" baseline="-25000"/>
              <a:t>out</a:t>
            </a:r>
            <a:r>
              <a:rPr lang="en-US" altLang="en-US"/>
              <a:t> can only be either V</a:t>
            </a:r>
            <a:r>
              <a:rPr lang="en-US" altLang="en-US" baseline="-25000"/>
              <a:t>A</a:t>
            </a:r>
            <a:r>
              <a:rPr lang="en-US" altLang="en-US"/>
              <a:t> or V</a:t>
            </a:r>
            <a:r>
              <a:rPr lang="en-US" altLang="en-US" baseline="-25000"/>
              <a:t>B</a:t>
            </a:r>
            <a:r>
              <a:rPr lang="en-US" altLang="en-US"/>
              <a:t>, not both.</a:t>
            </a:r>
          </a:p>
        </p:txBody>
      </p:sp>
      <p:pic>
        <p:nvPicPr>
          <p:cNvPr id="63494" name="Picture 6">
            <a:extLst>
              <a:ext uri="{FF2B5EF4-FFF2-40B4-BE49-F238E27FC236}">
                <a16:creationId xmlns:a16="http://schemas.microsoft.com/office/drawing/2014/main" id="{06785310-D6B4-4446-99B3-DE385BD27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00200"/>
            <a:ext cx="3771900"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B674BB0-D4D7-4DA7-A85E-8CD5D64C9E5C}"/>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87BE162A-6F76-4AD1-8CFC-76F28F7E2CFA}"/>
              </a:ext>
            </a:extLst>
          </p:cNvPr>
          <p:cNvSpPr>
            <a:spLocks noGrp="1"/>
          </p:cNvSpPr>
          <p:nvPr>
            <p:ph type="sldNum" sz="quarter" idx="11"/>
          </p:nvPr>
        </p:nvSpPr>
        <p:spPr/>
        <p:txBody>
          <a:bodyPr/>
          <a:lstStyle/>
          <a:p>
            <a:fld id="{8D96A1CE-0952-4CA0-9BAA-680692ED0B19}" type="slidenum">
              <a:rPr lang="en-US" altLang="en-US"/>
              <a:pPr/>
              <a:t>59</a:t>
            </a:fld>
            <a:endParaRPr lang="en-US" altLang="en-US"/>
          </a:p>
        </p:txBody>
      </p:sp>
      <p:sp>
        <p:nvSpPr>
          <p:cNvPr id="64514" name="Rectangle 2">
            <a:extLst>
              <a:ext uri="{FF2B5EF4-FFF2-40B4-BE49-F238E27FC236}">
                <a16:creationId xmlns:a16="http://schemas.microsoft.com/office/drawing/2014/main" id="{037C1448-5B74-4454-90D0-ACAC9BD81024}"/>
              </a:ext>
            </a:extLst>
          </p:cNvPr>
          <p:cNvSpPr>
            <a:spLocks noGrp="1" noChangeArrowheads="1"/>
          </p:cNvSpPr>
          <p:nvPr>
            <p:ph type="title"/>
          </p:nvPr>
        </p:nvSpPr>
        <p:spPr/>
        <p:txBody>
          <a:bodyPr/>
          <a:lstStyle/>
          <a:p>
            <a:r>
              <a:rPr lang="en-US" altLang="en-US"/>
              <a:t>Input/Output Characteristics</a:t>
            </a:r>
          </a:p>
        </p:txBody>
      </p:sp>
      <p:pic>
        <p:nvPicPr>
          <p:cNvPr id="64519" name="Picture 7">
            <a:extLst>
              <a:ext uri="{FF2B5EF4-FFF2-40B4-BE49-F238E27FC236}">
                <a16:creationId xmlns:a16="http://schemas.microsoft.com/office/drawing/2014/main" id="{0827D22D-4BB2-4777-B099-9B19DAB70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848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5" name="Rectangle 3">
            <a:extLst>
              <a:ext uri="{FF2B5EF4-FFF2-40B4-BE49-F238E27FC236}">
                <a16:creationId xmlns:a16="http://schemas.microsoft.com/office/drawing/2014/main" id="{2A77A982-B08B-40D7-8B59-8565A7FC0865}"/>
              </a:ext>
            </a:extLst>
          </p:cNvPr>
          <p:cNvSpPr>
            <a:spLocks noGrp="1" noChangeArrowheads="1"/>
          </p:cNvSpPr>
          <p:nvPr>
            <p:ph type="body" sz="half" idx="1"/>
          </p:nvPr>
        </p:nvSpPr>
        <p:spPr>
          <a:xfrm>
            <a:off x="685800" y="5638800"/>
            <a:ext cx="7772400" cy="762000"/>
          </a:xfrm>
          <a:ln/>
        </p:spPr>
        <p:txBody>
          <a:bodyPr/>
          <a:lstStyle/>
          <a:p>
            <a:pPr>
              <a:lnSpc>
                <a:spcPct val="90000"/>
              </a:lnSpc>
            </a:pPr>
            <a:r>
              <a:rPr lang="en-US" altLang="en-US"/>
              <a:t>When V</a:t>
            </a:r>
            <a:r>
              <a:rPr lang="en-US" altLang="en-US" baseline="-25000"/>
              <a:t>in</a:t>
            </a:r>
            <a:r>
              <a:rPr lang="en-US" altLang="en-US"/>
              <a:t> is less than zero, the diode opens, so V</a:t>
            </a:r>
            <a:r>
              <a:rPr lang="en-US" altLang="en-US" baseline="-25000"/>
              <a:t>out</a:t>
            </a:r>
            <a:r>
              <a:rPr lang="en-US" altLang="en-US"/>
              <a:t> = V</a:t>
            </a:r>
            <a:r>
              <a:rPr lang="en-US" altLang="en-US" baseline="-25000"/>
              <a:t>in</a:t>
            </a:r>
            <a:r>
              <a:rPr lang="en-US" altLang="en-US"/>
              <a:t>.</a:t>
            </a:r>
          </a:p>
          <a:p>
            <a:pPr>
              <a:lnSpc>
                <a:spcPct val="90000"/>
              </a:lnSpc>
            </a:pPr>
            <a:r>
              <a:rPr lang="en-US" altLang="en-US"/>
              <a:t>When V</a:t>
            </a:r>
            <a:r>
              <a:rPr lang="en-US" altLang="en-US" baseline="-25000"/>
              <a:t>in</a:t>
            </a:r>
            <a:r>
              <a:rPr lang="en-US" altLang="en-US"/>
              <a:t> is greater than zero, the diode shorts, so V</a:t>
            </a:r>
            <a:r>
              <a:rPr lang="en-US" altLang="en-US" baseline="-25000"/>
              <a:t>out</a:t>
            </a:r>
            <a:r>
              <a:rPr lang="en-US" altLang="en-US"/>
              <a:t> = 0.</a:t>
            </a:r>
            <a:r>
              <a:rPr lang="en-US" altLang="en-US" sz="180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DE63D-A760-499F-B079-92CD810526EC}"/>
              </a:ext>
            </a:extLst>
          </p:cNvPr>
          <p:cNvSpPr>
            <a:spLocks noGrp="1"/>
          </p:cNvSpPr>
          <p:nvPr>
            <p:ph type="ftr" sz="quarter" idx="10"/>
          </p:nvPr>
        </p:nvSpPr>
        <p:spPr/>
        <p:txBody>
          <a:bodyPr/>
          <a:lstStyle/>
          <a:p>
            <a:r>
              <a:rPr lang="en-US" altLang="en-US"/>
              <a:t>CH1  Why Microelectronics?</a:t>
            </a:r>
          </a:p>
        </p:txBody>
      </p:sp>
      <p:sp>
        <p:nvSpPr>
          <p:cNvPr id="6" name="Slide Number Placeholder 5">
            <a:extLst>
              <a:ext uri="{FF2B5EF4-FFF2-40B4-BE49-F238E27FC236}">
                <a16:creationId xmlns:a16="http://schemas.microsoft.com/office/drawing/2014/main" id="{A80D6819-7B38-4B54-A3E7-5D139ACCDA57}"/>
              </a:ext>
            </a:extLst>
          </p:cNvPr>
          <p:cNvSpPr>
            <a:spLocks noGrp="1"/>
          </p:cNvSpPr>
          <p:nvPr>
            <p:ph type="sldNum" sz="quarter" idx="11"/>
          </p:nvPr>
        </p:nvSpPr>
        <p:spPr/>
        <p:txBody>
          <a:bodyPr/>
          <a:lstStyle/>
          <a:p>
            <a:fld id="{28341C79-4600-47D7-A17B-74130743E2C1}" type="slidenum">
              <a:rPr lang="en-US" altLang="en-US"/>
              <a:pPr/>
              <a:t>6</a:t>
            </a:fld>
            <a:endParaRPr lang="en-US" altLang="en-US"/>
          </a:p>
        </p:txBody>
      </p:sp>
      <p:sp>
        <p:nvSpPr>
          <p:cNvPr id="8194" name="Rectangle 2">
            <a:extLst>
              <a:ext uri="{FF2B5EF4-FFF2-40B4-BE49-F238E27FC236}">
                <a16:creationId xmlns:a16="http://schemas.microsoft.com/office/drawing/2014/main" id="{57C98EA3-5E03-4B6D-9538-BE4143C72A31}"/>
              </a:ext>
            </a:extLst>
          </p:cNvPr>
          <p:cNvSpPr>
            <a:spLocks noGrp="1" noChangeArrowheads="1"/>
          </p:cNvSpPr>
          <p:nvPr>
            <p:ph type="title"/>
          </p:nvPr>
        </p:nvSpPr>
        <p:spPr/>
        <p:txBody>
          <a:bodyPr/>
          <a:lstStyle/>
          <a:p>
            <a:r>
              <a:rPr lang="en-US" altLang="en-US"/>
              <a:t>Receiver</a:t>
            </a:r>
          </a:p>
        </p:txBody>
      </p:sp>
      <p:sp>
        <p:nvSpPr>
          <p:cNvPr id="8195" name="Rectangle 3">
            <a:extLst>
              <a:ext uri="{FF2B5EF4-FFF2-40B4-BE49-F238E27FC236}">
                <a16:creationId xmlns:a16="http://schemas.microsoft.com/office/drawing/2014/main" id="{68FD5398-36D6-44F1-B0FA-BCCC94AFA507}"/>
              </a:ext>
            </a:extLst>
          </p:cNvPr>
          <p:cNvSpPr>
            <a:spLocks noGrp="1" noChangeArrowheads="1"/>
          </p:cNvSpPr>
          <p:nvPr>
            <p:ph type="body" sz="half" idx="1"/>
          </p:nvPr>
        </p:nvSpPr>
        <p:spPr>
          <a:xfrm>
            <a:off x="685800" y="5334000"/>
            <a:ext cx="7772400" cy="990600"/>
          </a:xfrm>
          <a:ln/>
        </p:spPr>
        <p:txBody>
          <a:bodyPr/>
          <a:lstStyle/>
          <a:p>
            <a:pPr>
              <a:lnSpc>
                <a:spcPct val="90000"/>
              </a:lnSpc>
            </a:pPr>
            <a:r>
              <a:rPr lang="en-US" altLang="en-US"/>
              <a:t>High frequency is translated to DC by multiplying by f</a:t>
            </a:r>
            <a:r>
              <a:rPr lang="en-US" altLang="en-US" baseline="-25000"/>
              <a:t>C</a:t>
            </a:r>
            <a:r>
              <a:rPr lang="en-US" altLang="en-US"/>
              <a:t>.</a:t>
            </a:r>
          </a:p>
          <a:p>
            <a:pPr>
              <a:lnSpc>
                <a:spcPct val="90000"/>
              </a:lnSpc>
            </a:pPr>
            <a:r>
              <a:rPr lang="en-US" altLang="en-US"/>
              <a:t>A low-noise amplifier is needed for signal boosting without excessive noise.</a:t>
            </a:r>
          </a:p>
        </p:txBody>
      </p:sp>
      <p:pic>
        <p:nvPicPr>
          <p:cNvPr id="8201" name="Picture 9">
            <a:extLst>
              <a:ext uri="{FF2B5EF4-FFF2-40B4-BE49-F238E27FC236}">
                <a16:creationId xmlns:a16="http://schemas.microsoft.com/office/drawing/2014/main" id="{603A824A-88F0-439E-AA8D-13D1A0754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B3C854-277B-4123-91BB-B022EDF86AD8}"/>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E7AD2F62-CEF5-473B-8A04-FA98D6108C6A}"/>
              </a:ext>
            </a:extLst>
          </p:cNvPr>
          <p:cNvSpPr>
            <a:spLocks noGrp="1"/>
          </p:cNvSpPr>
          <p:nvPr>
            <p:ph type="sldNum" sz="quarter" idx="11"/>
          </p:nvPr>
        </p:nvSpPr>
        <p:spPr/>
        <p:txBody>
          <a:bodyPr/>
          <a:lstStyle/>
          <a:p>
            <a:fld id="{29AA5B46-090F-441C-BD46-609FDE374A96}" type="slidenum">
              <a:rPr lang="en-US" altLang="en-US"/>
              <a:pPr/>
              <a:t>60</a:t>
            </a:fld>
            <a:endParaRPr lang="en-US" altLang="en-US"/>
          </a:p>
        </p:txBody>
      </p:sp>
      <p:sp>
        <p:nvSpPr>
          <p:cNvPr id="65538" name="Rectangle 2">
            <a:extLst>
              <a:ext uri="{FF2B5EF4-FFF2-40B4-BE49-F238E27FC236}">
                <a16:creationId xmlns:a16="http://schemas.microsoft.com/office/drawing/2014/main" id="{455AE7FD-3A4A-4776-A51B-0C116302220D}"/>
              </a:ext>
            </a:extLst>
          </p:cNvPr>
          <p:cNvSpPr>
            <a:spLocks noGrp="1" noChangeArrowheads="1"/>
          </p:cNvSpPr>
          <p:nvPr>
            <p:ph type="title"/>
          </p:nvPr>
        </p:nvSpPr>
        <p:spPr/>
        <p:txBody>
          <a:bodyPr/>
          <a:lstStyle/>
          <a:p>
            <a:r>
              <a:rPr lang="en-US" altLang="en-US"/>
              <a:t>Diode’s Application:  Rectifier</a:t>
            </a:r>
          </a:p>
        </p:txBody>
      </p:sp>
      <p:pic>
        <p:nvPicPr>
          <p:cNvPr id="65544" name="Picture 8">
            <a:extLst>
              <a:ext uri="{FF2B5EF4-FFF2-40B4-BE49-F238E27FC236}">
                <a16:creationId xmlns:a16="http://schemas.microsoft.com/office/drawing/2014/main" id="{DDCFB603-6F09-4618-A955-7FBD087F8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50292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9" name="Rectangle 3">
            <a:extLst>
              <a:ext uri="{FF2B5EF4-FFF2-40B4-BE49-F238E27FC236}">
                <a16:creationId xmlns:a16="http://schemas.microsoft.com/office/drawing/2014/main" id="{9D644F60-011E-4EDA-A88D-AD2EEBA3CB81}"/>
              </a:ext>
            </a:extLst>
          </p:cNvPr>
          <p:cNvSpPr>
            <a:spLocks noGrp="1" noChangeArrowheads="1"/>
          </p:cNvSpPr>
          <p:nvPr>
            <p:ph type="body" sz="half" idx="1"/>
          </p:nvPr>
        </p:nvSpPr>
        <p:spPr>
          <a:xfrm>
            <a:off x="685800" y="5067300"/>
            <a:ext cx="7772400" cy="1371600"/>
          </a:xfrm>
          <a:ln/>
        </p:spPr>
        <p:txBody>
          <a:bodyPr/>
          <a:lstStyle/>
          <a:p>
            <a:pPr>
              <a:lnSpc>
                <a:spcPct val="80000"/>
              </a:lnSpc>
            </a:pPr>
            <a:r>
              <a:rPr lang="en-US" altLang="en-US"/>
              <a:t>A rectifier is a device that passes positive-half cycle of a sinusoid and blocks the negative half-cycle or vice versa.</a:t>
            </a:r>
          </a:p>
          <a:p>
            <a:pPr>
              <a:lnSpc>
                <a:spcPct val="80000"/>
              </a:lnSpc>
            </a:pPr>
            <a:r>
              <a:rPr lang="en-US" altLang="en-US"/>
              <a:t>When V</a:t>
            </a:r>
            <a:r>
              <a:rPr lang="en-US" altLang="en-US" baseline="-25000"/>
              <a:t>in</a:t>
            </a:r>
            <a:r>
              <a:rPr lang="en-US" altLang="en-US"/>
              <a:t> is greater than 0, diode shorts, so V</a:t>
            </a:r>
            <a:r>
              <a:rPr lang="en-US" altLang="en-US" baseline="-25000"/>
              <a:t>out</a:t>
            </a:r>
            <a:r>
              <a:rPr lang="en-US" altLang="en-US"/>
              <a:t> = V</a:t>
            </a:r>
            <a:r>
              <a:rPr lang="en-US" altLang="en-US" baseline="-25000"/>
              <a:t>in</a:t>
            </a:r>
            <a:r>
              <a:rPr lang="en-US" altLang="en-US"/>
              <a:t>; however, when V</a:t>
            </a:r>
            <a:r>
              <a:rPr lang="en-US" altLang="en-US" baseline="-25000"/>
              <a:t>in</a:t>
            </a:r>
            <a:r>
              <a:rPr lang="en-US" altLang="en-US"/>
              <a:t> is less than 0, diode opens, no current flows thru R</a:t>
            </a:r>
            <a:r>
              <a:rPr lang="en-US" altLang="en-US" baseline="-25000"/>
              <a:t>1</a:t>
            </a:r>
            <a:r>
              <a:rPr lang="en-US" altLang="en-US"/>
              <a:t>, Vout = I</a:t>
            </a:r>
            <a:r>
              <a:rPr lang="en-US" altLang="en-US" baseline="-25000"/>
              <a:t>R1</a:t>
            </a:r>
            <a:r>
              <a:rPr lang="en-US" altLang="en-US"/>
              <a:t>R</a:t>
            </a:r>
            <a:r>
              <a:rPr lang="en-US" altLang="en-US" baseline="-25000"/>
              <a:t>1</a:t>
            </a:r>
            <a:r>
              <a:rPr lang="en-US" altLang="en-US"/>
              <a:t> = 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a:extLst>
              <a:ext uri="{FF2B5EF4-FFF2-40B4-BE49-F238E27FC236}">
                <a16:creationId xmlns:a16="http://schemas.microsoft.com/office/drawing/2014/main" id="{BEB41FBA-E382-4C76-8131-B8E74B969D13}"/>
              </a:ext>
            </a:extLst>
          </p:cNvPr>
          <p:cNvSpPr>
            <a:spLocks noGrp="1"/>
          </p:cNvSpPr>
          <p:nvPr>
            <p:ph type="ftr" sz="quarter" idx="10"/>
          </p:nvPr>
        </p:nvSpPr>
        <p:spPr/>
        <p:txBody>
          <a:bodyPr/>
          <a:lstStyle/>
          <a:p>
            <a:r>
              <a:rPr lang="en-US" altLang="en-US"/>
              <a:t>CH3    Diode Circuits</a:t>
            </a:r>
          </a:p>
        </p:txBody>
      </p:sp>
      <p:sp>
        <p:nvSpPr>
          <p:cNvPr id="15" name="Slide Number Placeholder 6">
            <a:extLst>
              <a:ext uri="{FF2B5EF4-FFF2-40B4-BE49-F238E27FC236}">
                <a16:creationId xmlns:a16="http://schemas.microsoft.com/office/drawing/2014/main" id="{EC82EC57-4B5C-4703-A5A0-B96CDAD6C81F}"/>
              </a:ext>
            </a:extLst>
          </p:cNvPr>
          <p:cNvSpPr>
            <a:spLocks noGrp="1"/>
          </p:cNvSpPr>
          <p:nvPr>
            <p:ph type="sldNum" sz="quarter" idx="11"/>
          </p:nvPr>
        </p:nvSpPr>
        <p:spPr/>
        <p:txBody>
          <a:bodyPr/>
          <a:lstStyle/>
          <a:p>
            <a:fld id="{029DC1E8-9C02-4DC8-97D2-81266EBE91D8}" type="slidenum">
              <a:rPr lang="en-US" altLang="en-US"/>
              <a:pPr/>
              <a:t>61</a:t>
            </a:fld>
            <a:endParaRPr lang="en-US" altLang="en-US"/>
          </a:p>
        </p:txBody>
      </p:sp>
      <p:sp>
        <p:nvSpPr>
          <p:cNvPr id="66562" name="Rectangle 2">
            <a:extLst>
              <a:ext uri="{FF2B5EF4-FFF2-40B4-BE49-F238E27FC236}">
                <a16:creationId xmlns:a16="http://schemas.microsoft.com/office/drawing/2014/main" id="{1A415180-377F-4F66-AA09-ECF283098A8A}"/>
              </a:ext>
            </a:extLst>
          </p:cNvPr>
          <p:cNvSpPr>
            <a:spLocks noGrp="1" noChangeArrowheads="1"/>
          </p:cNvSpPr>
          <p:nvPr>
            <p:ph type="title"/>
          </p:nvPr>
        </p:nvSpPr>
        <p:spPr/>
        <p:txBody>
          <a:bodyPr/>
          <a:lstStyle/>
          <a:p>
            <a:r>
              <a:rPr lang="en-US" altLang="en-US"/>
              <a:t>Signal Strength Indicator</a:t>
            </a:r>
          </a:p>
        </p:txBody>
      </p:sp>
      <p:sp>
        <p:nvSpPr>
          <p:cNvPr id="66563" name="Rectangle 3">
            <a:extLst>
              <a:ext uri="{FF2B5EF4-FFF2-40B4-BE49-F238E27FC236}">
                <a16:creationId xmlns:a16="http://schemas.microsoft.com/office/drawing/2014/main" id="{6F77F77D-68F7-4842-BCCA-652FDF7BD297}"/>
              </a:ext>
            </a:extLst>
          </p:cNvPr>
          <p:cNvSpPr>
            <a:spLocks noGrp="1" noChangeArrowheads="1"/>
          </p:cNvSpPr>
          <p:nvPr>
            <p:ph type="body" sz="half" idx="1"/>
          </p:nvPr>
        </p:nvSpPr>
        <p:spPr>
          <a:xfrm>
            <a:off x="609600" y="5105400"/>
            <a:ext cx="7772400" cy="1066800"/>
          </a:xfrm>
          <a:ln/>
        </p:spPr>
        <p:txBody>
          <a:bodyPr/>
          <a:lstStyle/>
          <a:p>
            <a:r>
              <a:rPr lang="en-US" altLang="en-US"/>
              <a:t>The averaged value of a rectifier output can be used as a signal strength indicator for the input, since V</a:t>
            </a:r>
            <a:r>
              <a:rPr lang="en-US" altLang="en-US" baseline="-25000"/>
              <a:t>out,avg</a:t>
            </a:r>
            <a:r>
              <a:rPr lang="en-US" altLang="en-US"/>
              <a:t> is proportional to V</a:t>
            </a:r>
            <a:r>
              <a:rPr lang="en-US" altLang="en-US" baseline="-25000"/>
              <a:t>p</a:t>
            </a:r>
            <a:r>
              <a:rPr lang="en-US" altLang="en-US"/>
              <a:t>, the input signal’s amplitude.</a:t>
            </a:r>
          </a:p>
        </p:txBody>
      </p:sp>
      <p:grpSp>
        <p:nvGrpSpPr>
          <p:cNvPr id="66578" name="Group 18">
            <a:extLst>
              <a:ext uri="{FF2B5EF4-FFF2-40B4-BE49-F238E27FC236}">
                <a16:creationId xmlns:a16="http://schemas.microsoft.com/office/drawing/2014/main" id="{526F6B22-3FE4-42BD-84E0-C97912DD5040}"/>
              </a:ext>
            </a:extLst>
          </p:cNvPr>
          <p:cNvGrpSpPr>
            <a:grpSpLocks/>
          </p:cNvGrpSpPr>
          <p:nvPr/>
        </p:nvGrpSpPr>
        <p:grpSpPr bwMode="auto">
          <a:xfrm>
            <a:off x="304800" y="1447800"/>
            <a:ext cx="8382000" cy="2895600"/>
            <a:chOff x="432" y="912"/>
            <a:chExt cx="4752" cy="1824"/>
          </a:xfrm>
        </p:grpSpPr>
        <p:sp>
          <p:nvSpPr>
            <p:cNvPr id="66576" name="Oval 16">
              <a:extLst>
                <a:ext uri="{FF2B5EF4-FFF2-40B4-BE49-F238E27FC236}">
                  <a16:creationId xmlns:a16="http://schemas.microsoft.com/office/drawing/2014/main" id="{D0F85926-8688-47CD-94E5-E63F7DF199F5}"/>
                </a:ext>
              </a:extLst>
            </p:cNvPr>
            <p:cNvSpPr>
              <a:spLocks noChangeArrowheads="1"/>
            </p:cNvSpPr>
            <p:nvPr/>
          </p:nvSpPr>
          <p:spPr bwMode="auto">
            <a:xfrm>
              <a:off x="432" y="912"/>
              <a:ext cx="4752" cy="1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6564" name="Object 4">
              <a:extLst>
                <a:ext uri="{FF2B5EF4-FFF2-40B4-BE49-F238E27FC236}">
                  <a16:creationId xmlns:a16="http://schemas.microsoft.com/office/drawing/2014/main" id="{D54D3C7C-0495-4314-8BF2-B11921D537A0}"/>
                </a:ext>
              </a:extLst>
            </p:cNvPr>
            <p:cNvGraphicFramePr>
              <a:graphicFrameLocks noChangeAspect="1"/>
            </p:cNvGraphicFramePr>
            <p:nvPr/>
          </p:nvGraphicFramePr>
          <p:xfrm>
            <a:off x="1152" y="1296"/>
            <a:ext cx="2688" cy="1217"/>
          </p:xfrm>
          <a:graphic>
            <a:graphicData uri="http://schemas.openxmlformats.org/presentationml/2006/ole">
              <mc:AlternateContent xmlns:mc="http://schemas.openxmlformats.org/markup-compatibility/2006">
                <mc:Choice xmlns:v="urn:schemas-microsoft-com:vml" Requires="v">
                  <p:oleObj spid="_x0000_s20481" name="Equation" r:id="rId3" imgW="4495680" imgH="2031840" progId="Equation.3">
                    <p:embed/>
                  </p:oleObj>
                </mc:Choice>
                <mc:Fallback>
                  <p:oleObj name="Equation" r:id="rId3" imgW="4495680" imgH="2031840" progId="Equation.3">
                    <p:embed/>
                    <p:pic>
                      <p:nvPicPr>
                        <p:cNvPr id="66564" name="Object 4">
                          <a:extLst>
                            <a:ext uri="{FF2B5EF4-FFF2-40B4-BE49-F238E27FC236}">
                              <a16:creationId xmlns:a16="http://schemas.microsoft.com/office/drawing/2014/main" id="{D54D3C7C-0495-4314-8BF2-B11921D53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296"/>
                          <a:ext cx="2688" cy="1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569" name="Group 9">
              <a:extLst>
                <a:ext uri="{FF2B5EF4-FFF2-40B4-BE49-F238E27FC236}">
                  <a16:creationId xmlns:a16="http://schemas.microsoft.com/office/drawing/2014/main" id="{2A46753E-96AD-4F0C-B7CB-CE5ADD207809}"/>
                </a:ext>
              </a:extLst>
            </p:cNvPr>
            <p:cNvGrpSpPr>
              <a:grpSpLocks/>
            </p:cNvGrpSpPr>
            <p:nvPr/>
          </p:nvGrpSpPr>
          <p:grpSpPr bwMode="auto">
            <a:xfrm>
              <a:off x="3552" y="2112"/>
              <a:ext cx="1008" cy="336"/>
              <a:chOff x="3696" y="1488"/>
              <a:chExt cx="1152" cy="456"/>
            </a:xfrm>
          </p:grpSpPr>
          <p:graphicFrame>
            <p:nvGraphicFramePr>
              <p:cNvPr id="66566" name="Object 6">
                <a:extLst>
                  <a:ext uri="{FF2B5EF4-FFF2-40B4-BE49-F238E27FC236}">
                    <a16:creationId xmlns:a16="http://schemas.microsoft.com/office/drawing/2014/main" id="{3AFACD76-A6C7-4005-A292-B13E943803CB}"/>
                  </a:ext>
                </a:extLst>
              </p:cNvPr>
              <p:cNvGraphicFramePr>
                <a:graphicFrameLocks noChangeAspect="1"/>
              </p:cNvGraphicFramePr>
              <p:nvPr/>
            </p:nvGraphicFramePr>
            <p:xfrm>
              <a:off x="4128" y="1488"/>
              <a:ext cx="720" cy="456"/>
            </p:xfrm>
            <a:graphic>
              <a:graphicData uri="http://schemas.openxmlformats.org/presentationml/2006/ole">
                <mc:AlternateContent xmlns:mc="http://schemas.openxmlformats.org/markup-compatibility/2006">
                  <mc:Choice xmlns:v="urn:schemas-microsoft-com:vml" Requires="v">
                    <p:oleObj spid="_x0000_s20482" name="Equation" r:id="rId5" imgW="1143000" imgH="723600" progId="Equation.3">
                      <p:embed/>
                    </p:oleObj>
                  </mc:Choice>
                  <mc:Fallback>
                    <p:oleObj name="Equation" r:id="rId5" imgW="1143000" imgH="723600" progId="Equation.3">
                      <p:embed/>
                      <p:pic>
                        <p:nvPicPr>
                          <p:cNvPr id="66566" name="Object 6">
                            <a:extLst>
                              <a:ext uri="{FF2B5EF4-FFF2-40B4-BE49-F238E27FC236}">
                                <a16:creationId xmlns:a16="http://schemas.microsoft.com/office/drawing/2014/main" id="{3AFACD76-A6C7-4005-A292-B13E94380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1488"/>
                            <a:ext cx="720"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8" name="Text Box 8">
                <a:extLst>
                  <a:ext uri="{FF2B5EF4-FFF2-40B4-BE49-F238E27FC236}">
                    <a16:creationId xmlns:a16="http://schemas.microsoft.com/office/drawing/2014/main" id="{206C4FD8-F766-4BB8-9198-FB04D1C46016}"/>
                  </a:ext>
                </a:extLst>
              </p:cNvPr>
              <p:cNvSpPr txBox="1">
                <a:spLocks noChangeArrowheads="1"/>
              </p:cNvSpPr>
              <p:nvPr/>
            </p:nvSpPr>
            <p:spPr bwMode="auto">
              <a:xfrm>
                <a:off x="3696" y="1584"/>
                <a:ext cx="48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000" i="1"/>
                  <a:t>for</a:t>
                </a:r>
              </a:p>
            </p:txBody>
          </p:sp>
        </p:grpSp>
        <p:grpSp>
          <p:nvGrpSpPr>
            <p:cNvPr id="66574" name="Group 14">
              <a:extLst>
                <a:ext uri="{FF2B5EF4-FFF2-40B4-BE49-F238E27FC236}">
                  <a16:creationId xmlns:a16="http://schemas.microsoft.com/office/drawing/2014/main" id="{8CA369E6-24F8-4453-9BFF-97F3AE2A77EC}"/>
                </a:ext>
              </a:extLst>
            </p:cNvPr>
            <p:cNvGrpSpPr>
              <a:grpSpLocks/>
            </p:cNvGrpSpPr>
            <p:nvPr/>
          </p:nvGrpSpPr>
          <p:grpSpPr bwMode="auto">
            <a:xfrm>
              <a:off x="3552" y="1200"/>
              <a:ext cx="986" cy="336"/>
              <a:chOff x="3216" y="1152"/>
              <a:chExt cx="986" cy="336"/>
            </a:xfrm>
          </p:grpSpPr>
          <p:graphicFrame>
            <p:nvGraphicFramePr>
              <p:cNvPr id="66572" name="Object 12">
                <a:extLst>
                  <a:ext uri="{FF2B5EF4-FFF2-40B4-BE49-F238E27FC236}">
                    <a16:creationId xmlns:a16="http://schemas.microsoft.com/office/drawing/2014/main" id="{74B51F4A-FA81-45B9-A95D-979669C4D92A}"/>
                  </a:ext>
                </a:extLst>
              </p:cNvPr>
              <p:cNvGraphicFramePr>
                <a:graphicFrameLocks noChangeAspect="1"/>
              </p:cNvGraphicFramePr>
              <p:nvPr/>
            </p:nvGraphicFramePr>
            <p:xfrm>
              <a:off x="3600" y="1152"/>
              <a:ext cx="602" cy="336"/>
            </p:xfrm>
            <a:graphic>
              <a:graphicData uri="http://schemas.openxmlformats.org/presentationml/2006/ole">
                <mc:AlternateContent xmlns:mc="http://schemas.openxmlformats.org/markup-compatibility/2006">
                  <mc:Choice xmlns:v="urn:schemas-microsoft-com:vml" Requires="v">
                    <p:oleObj spid="_x0000_s20483" name="Equation" r:id="rId7" imgW="1091880" imgH="723600" progId="Equation.3">
                      <p:embed/>
                    </p:oleObj>
                  </mc:Choice>
                  <mc:Fallback>
                    <p:oleObj name="Equation" r:id="rId7" imgW="1091880" imgH="723600" progId="Equation.3">
                      <p:embed/>
                      <p:pic>
                        <p:nvPicPr>
                          <p:cNvPr id="66572" name="Object 12">
                            <a:extLst>
                              <a:ext uri="{FF2B5EF4-FFF2-40B4-BE49-F238E27FC236}">
                                <a16:creationId xmlns:a16="http://schemas.microsoft.com/office/drawing/2014/main" id="{74B51F4A-FA81-45B9-A95D-979669C4D9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1152"/>
                            <a:ext cx="60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3" name="Text Box 13">
                <a:extLst>
                  <a:ext uri="{FF2B5EF4-FFF2-40B4-BE49-F238E27FC236}">
                    <a16:creationId xmlns:a16="http://schemas.microsoft.com/office/drawing/2014/main" id="{17726E17-A243-41C1-AEA0-EC1A9140BC03}"/>
                  </a:ext>
                </a:extLst>
              </p:cNvPr>
              <p:cNvSpPr txBox="1">
                <a:spLocks noChangeArrowheads="1"/>
              </p:cNvSpPr>
              <p:nvPr/>
            </p:nvSpPr>
            <p:spPr bwMode="auto">
              <a:xfrm>
                <a:off x="3216" y="1175"/>
                <a:ext cx="4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000" i="1"/>
                  <a:t>for</a:t>
                </a:r>
              </a:p>
            </p:txBody>
          </p:sp>
        </p:grpSp>
        <p:graphicFrame>
          <p:nvGraphicFramePr>
            <p:cNvPr id="66575" name="Object 15">
              <a:extLst>
                <a:ext uri="{FF2B5EF4-FFF2-40B4-BE49-F238E27FC236}">
                  <a16:creationId xmlns:a16="http://schemas.microsoft.com/office/drawing/2014/main" id="{FE625563-86EE-40E9-BC8D-3CE5745E53CF}"/>
                </a:ext>
              </a:extLst>
            </p:cNvPr>
            <p:cNvGraphicFramePr>
              <a:graphicFrameLocks noChangeAspect="1"/>
            </p:cNvGraphicFramePr>
            <p:nvPr/>
          </p:nvGraphicFramePr>
          <p:xfrm>
            <a:off x="1200" y="1200"/>
            <a:ext cx="1408" cy="256"/>
          </p:xfrm>
          <a:graphic>
            <a:graphicData uri="http://schemas.openxmlformats.org/presentationml/2006/ole">
              <mc:AlternateContent xmlns:mc="http://schemas.openxmlformats.org/markup-compatibility/2006">
                <mc:Choice xmlns:v="urn:schemas-microsoft-com:vml" Requires="v">
                  <p:oleObj spid="_x0000_s20484" name="Equation" r:id="rId9" imgW="2234880" imgH="406080" progId="Equation.3">
                    <p:embed/>
                  </p:oleObj>
                </mc:Choice>
                <mc:Fallback>
                  <p:oleObj name="Equation" r:id="rId9" imgW="2234880" imgH="406080" progId="Equation.3">
                    <p:embed/>
                    <p:pic>
                      <p:nvPicPr>
                        <p:cNvPr id="66575" name="Object 15">
                          <a:extLst>
                            <a:ext uri="{FF2B5EF4-FFF2-40B4-BE49-F238E27FC236}">
                              <a16:creationId xmlns:a16="http://schemas.microsoft.com/office/drawing/2014/main" id="{FE625563-86EE-40E9-BC8D-3CE5745E5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0" y="1200"/>
                          <a:ext cx="140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D71C76-C2F4-420A-80E3-DF320BEA8688}"/>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5BB6216-547B-4DB5-AA06-72207640F547}"/>
              </a:ext>
            </a:extLst>
          </p:cNvPr>
          <p:cNvSpPr>
            <a:spLocks noGrp="1"/>
          </p:cNvSpPr>
          <p:nvPr>
            <p:ph type="sldNum" sz="quarter" idx="11"/>
          </p:nvPr>
        </p:nvSpPr>
        <p:spPr/>
        <p:txBody>
          <a:bodyPr/>
          <a:lstStyle/>
          <a:p>
            <a:fld id="{DC759C78-B355-4300-A1B7-3BAAE042511E}" type="slidenum">
              <a:rPr lang="en-US" altLang="en-US"/>
              <a:pPr/>
              <a:t>62</a:t>
            </a:fld>
            <a:endParaRPr lang="en-US" altLang="en-US"/>
          </a:p>
        </p:txBody>
      </p:sp>
      <p:sp>
        <p:nvSpPr>
          <p:cNvPr id="67586" name="Rectangle 2">
            <a:extLst>
              <a:ext uri="{FF2B5EF4-FFF2-40B4-BE49-F238E27FC236}">
                <a16:creationId xmlns:a16="http://schemas.microsoft.com/office/drawing/2014/main" id="{93F9ADF5-60D6-4BE9-AC63-D4DE6E1D4019}"/>
              </a:ext>
            </a:extLst>
          </p:cNvPr>
          <p:cNvSpPr>
            <a:spLocks noGrp="1" noChangeArrowheads="1"/>
          </p:cNvSpPr>
          <p:nvPr>
            <p:ph type="title"/>
          </p:nvPr>
        </p:nvSpPr>
        <p:spPr/>
        <p:txBody>
          <a:bodyPr/>
          <a:lstStyle/>
          <a:p>
            <a:r>
              <a:rPr lang="en-US" altLang="en-US"/>
              <a:t>Diode’s application:  Limiter</a:t>
            </a:r>
          </a:p>
        </p:txBody>
      </p:sp>
      <p:pic>
        <p:nvPicPr>
          <p:cNvPr id="67591" name="Picture 7">
            <a:extLst>
              <a:ext uri="{FF2B5EF4-FFF2-40B4-BE49-F238E27FC236}">
                <a16:creationId xmlns:a16="http://schemas.microsoft.com/office/drawing/2014/main" id="{8EE70853-F4F8-4119-B51F-3945AC29A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0600"/>
            <a:ext cx="5105400"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7" name="Rectangle 3">
            <a:extLst>
              <a:ext uri="{FF2B5EF4-FFF2-40B4-BE49-F238E27FC236}">
                <a16:creationId xmlns:a16="http://schemas.microsoft.com/office/drawing/2014/main" id="{0FB9E093-B3CB-47DC-8458-1136D507CDE1}"/>
              </a:ext>
            </a:extLst>
          </p:cNvPr>
          <p:cNvSpPr>
            <a:spLocks noGrp="1" noChangeArrowheads="1"/>
          </p:cNvSpPr>
          <p:nvPr>
            <p:ph type="body" sz="half" idx="1"/>
          </p:nvPr>
        </p:nvSpPr>
        <p:spPr>
          <a:xfrm>
            <a:off x="533400" y="5181600"/>
            <a:ext cx="7696200" cy="1295400"/>
          </a:xfrm>
          <a:ln/>
        </p:spPr>
        <p:txBody>
          <a:bodyPr/>
          <a:lstStyle/>
          <a:p>
            <a:r>
              <a:rPr lang="en-US" altLang="en-US" sz="1800"/>
              <a:t>The purpose of a limiter is to force the output to remain below certain value.  </a:t>
            </a:r>
          </a:p>
          <a:p>
            <a:r>
              <a:rPr lang="en-US" altLang="en-US" sz="1800"/>
              <a:t>In a), the addition of a 1 V battery forces the diode to turn on after V</a:t>
            </a:r>
            <a:r>
              <a:rPr lang="en-US" altLang="en-US" sz="1800" baseline="-25000"/>
              <a:t>1</a:t>
            </a:r>
            <a:r>
              <a:rPr lang="en-US" altLang="en-US" sz="1800"/>
              <a:t> has become greater than 1 V.</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5AD0F51-C367-4936-AA12-0B6DC458242B}"/>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E0E510A-6F79-458F-BF44-AADDE7FFFC00}"/>
              </a:ext>
            </a:extLst>
          </p:cNvPr>
          <p:cNvSpPr>
            <a:spLocks noGrp="1"/>
          </p:cNvSpPr>
          <p:nvPr>
            <p:ph type="sldNum" sz="quarter" idx="11"/>
          </p:nvPr>
        </p:nvSpPr>
        <p:spPr/>
        <p:txBody>
          <a:bodyPr/>
          <a:lstStyle/>
          <a:p>
            <a:fld id="{1E797DEA-783B-4EAF-AC00-29C804E2DCE9}" type="slidenum">
              <a:rPr lang="en-US" altLang="en-US"/>
              <a:pPr/>
              <a:t>63</a:t>
            </a:fld>
            <a:endParaRPr lang="en-US" altLang="en-US"/>
          </a:p>
        </p:txBody>
      </p:sp>
      <p:sp>
        <p:nvSpPr>
          <p:cNvPr id="68610" name="Rectangle 2">
            <a:extLst>
              <a:ext uri="{FF2B5EF4-FFF2-40B4-BE49-F238E27FC236}">
                <a16:creationId xmlns:a16="http://schemas.microsoft.com/office/drawing/2014/main" id="{8B3FDE2C-42E4-43B3-9B43-96CE9D98063F}"/>
              </a:ext>
            </a:extLst>
          </p:cNvPr>
          <p:cNvSpPr>
            <a:spLocks noGrp="1" noChangeArrowheads="1"/>
          </p:cNvSpPr>
          <p:nvPr>
            <p:ph type="title"/>
          </p:nvPr>
        </p:nvSpPr>
        <p:spPr/>
        <p:txBody>
          <a:bodyPr/>
          <a:lstStyle/>
          <a:p>
            <a:r>
              <a:rPr lang="en-US" altLang="en-US"/>
              <a:t>Limiter:  When Battery Varies</a:t>
            </a:r>
          </a:p>
        </p:txBody>
      </p:sp>
      <p:sp>
        <p:nvSpPr>
          <p:cNvPr id="68611" name="Rectangle 3">
            <a:extLst>
              <a:ext uri="{FF2B5EF4-FFF2-40B4-BE49-F238E27FC236}">
                <a16:creationId xmlns:a16="http://schemas.microsoft.com/office/drawing/2014/main" id="{2681ADAF-F90B-44D6-AFC6-BFE7E7314E74}"/>
              </a:ext>
            </a:extLst>
          </p:cNvPr>
          <p:cNvSpPr>
            <a:spLocks noGrp="1" noChangeArrowheads="1"/>
          </p:cNvSpPr>
          <p:nvPr>
            <p:ph type="body" sz="half" idx="1"/>
          </p:nvPr>
        </p:nvSpPr>
        <p:spPr>
          <a:xfrm>
            <a:off x="609600" y="5486400"/>
            <a:ext cx="7772400" cy="914400"/>
          </a:xfrm>
          <a:ln/>
        </p:spPr>
        <p:txBody>
          <a:bodyPr/>
          <a:lstStyle/>
          <a:p>
            <a:r>
              <a:rPr lang="en-US" altLang="en-US"/>
              <a:t>An interesting case occurs when V</a:t>
            </a:r>
            <a:r>
              <a:rPr lang="en-US" altLang="en-US" baseline="-25000"/>
              <a:t>B</a:t>
            </a:r>
            <a:r>
              <a:rPr lang="en-US" altLang="en-US"/>
              <a:t> (battery) varies.</a:t>
            </a:r>
          </a:p>
          <a:p>
            <a:r>
              <a:rPr lang="en-US" altLang="en-US"/>
              <a:t>Rectification fails if V</a:t>
            </a:r>
            <a:r>
              <a:rPr lang="en-US" altLang="en-US" baseline="-25000"/>
              <a:t>B</a:t>
            </a:r>
            <a:r>
              <a:rPr lang="en-US" altLang="en-US"/>
              <a:t> is greater than the input amplitude.</a:t>
            </a:r>
          </a:p>
        </p:txBody>
      </p:sp>
      <p:pic>
        <p:nvPicPr>
          <p:cNvPr id="68615" name="Picture 7">
            <a:extLst>
              <a:ext uri="{FF2B5EF4-FFF2-40B4-BE49-F238E27FC236}">
                <a16:creationId xmlns:a16="http://schemas.microsoft.com/office/drawing/2014/main" id="{35DFD92A-CD88-40AC-90E0-0E2B7BE42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66800"/>
            <a:ext cx="4876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875DA63-E9E3-4B78-8BC4-F0E2DA3742D0}"/>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E61C035E-AFEA-4127-8DDA-AB2E7F3DFDEC}"/>
              </a:ext>
            </a:extLst>
          </p:cNvPr>
          <p:cNvSpPr>
            <a:spLocks noGrp="1"/>
          </p:cNvSpPr>
          <p:nvPr>
            <p:ph type="sldNum" sz="quarter" idx="11"/>
          </p:nvPr>
        </p:nvSpPr>
        <p:spPr/>
        <p:txBody>
          <a:bodyPr/>
          <a:lstStyle/>
          <a:p>
            <a:fld id="{65302871-838A-4888-A175-D96C583B552E}" type="slidenum">
              <a:rPr lang="en-US" altLang="en-US"/>
              <a:pPr/>
              <a:t>64</a:t>
            </a:fld>
            <a:endParaRPr lang="en-US" altLang="en-US"/>
          </a:p>
        </p:txBody>
      </p:sp>
      <p:sp>
        <p:nvSpPr>
          <p:cNvPr id="69634" name="Rectangle 2">
            <a:extLst>
              <a:ext uri="{FF2B5EF4-FFF2-40B4-BE49-F238E27FC236}">
                <a16:creationId xmlns:a16="http://schemas.microsoft.com/office/drawing/2014/main" id="{BAAB994C-3CBD-4278-A9FD-888A797F9C82}"/>
              </a:ext>
            </a:extLst>
          </p:cNvPr>
          <p:cNvSpPr>
            <a:spLocks noGrp="1" noChangeArrowheads="1"/>
          </p:cNvSpPr>
          <p:nvPr>
            <p:ph type="title"/>
          </p:nvPr>
        </p:nvSpPr>
        <p:spPr/>
        <p:txBody>
          <a:bodyPr/>
          <a:lstStyle/>
          <a:p>
            <a:r>
              <a:rPr lang="en-US" altLang="en-US"/>
              <a:t>Different Models for Diode</a:t>
            </a:r>
          </a:p>
        </p:txBody>
      </p:sp>
      <p:sp>
        <p:nvSpPr>
          <p:cNvPr id="69635" name="Rectangle 3">
            <a:extLst>
              <a:ext uri="{FF2B5EF4-FFF2-40B4-BE49-F238E27FC236}">
                <a16:creationId xmlns:a16="http://schemas.microsoft.com/office/drawing/2014/main" id="{2C14F8EC-AB15-40E1-B5C0-0D3EC9E3481A}"/>
              </a:ext>
            </a:extLst>
          </p:cNvPr>
          <p:cNvSpPr>
            <a:spLocks noGrp="1" noChangeArrowheads="1"/>
          </p:cNvSpPr>
          <p:nvPr>
            <p:ph type="body" sz="half" idx="1"/>
          </p:nvPr>
        </p:nvSpPr>
        <p:spPr>
          <a:xfrm>
            <a:off x="685800" y="5562600"/>
            <a:ext cx="7772400" cy="762000"/>
          </a:xfrm>
          <a:ln/>
        </p:spPr>
        <p:txBody>
          <a:bodyPr/>
          <a:lstStyle/>
          <a:p>
            <a:r>
              <a:rPr lang="en-US" altLang="en-US"/>
              <a:t>So far we have studied the ideal model of diode.  However, there are still the exponential and constant voltage models.</a:t>
            </a:r>
          </a:p>
        </p:txBody>
      </p:sp>
      <p:pic>
        <p:nvPicPr>
          <p:cNvPr id="69639" name="Picture 7">
            <a:extLst>
              <a:ext uri="{FF2B5EF4-FFF2-40B4-BE49-F238E27FC236}">
                <a16:creationId xmlns:a16="http://schemas.microsoft.com/office/drawing/2014/main" id="{D1F4CAAD-1A6E-4F3F-8071-FD99C8CB9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6324600"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2A95A9-F25D-4933-804C-12143A90A49D}"/>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51BF6F5D-9D2C-4EE5-8609-02938C706571}"/>
              </a:ext>
            </a:extLst>
          </p:cNvPr>
          <p:cNvSpPr>
            <a:spLocks noGrp="1"/>
          </p:cNvSpPr>
          <p:nvPr>
            <p:ph type="sldNum" sz="quarter" idx="11"/>
          </p:nvPr>
        </p:nvSpPr>
        <p:spPr/>
        <p:txBody>
          <a:bodyPr/>
          <a:lstStyle/>
          <a:p>
            <a:fld id="{7269119B-FFF8-4696-AC5F-BC4E60F354B9}" type="slidenum">
              <a:rPr lang="en-US" altLang="en-US"/>
              <a:pPr/>
              <a:t>65</a:t>
            </a:fld>
            <a:endParaRPr lang="en-US" altLang="en-US"/>
          </a:p>
        </p:txBody>
      </p:sp>
      <p:sp>
        <p:nvSpPr>
          <p:cNvPr id="70658" name="Rectangle 2">
            <a:extLst>
              <a:ext uri="{FF2B5EF4-FFF2-40B4-BE49-F238E27FC236}">
                <a16:creationId xmlns:a16="http://schemas.microsoft.com/office/drawing/2014/main" id="{16C67BC4-0044-4824-B3C2-A224FB153C43}"/>
              </a:ext>
            </a:extLst>
          </p:cNvPr>
          <p:cNvSpPr>
            <a:spLocks noGrp="1" noChangeArrowheads="1"/>
          </p:cNvSpPr>
          <p:nvPr>
            <p:ph type="title"/>
          </p:nvPr>
        </p:nvSpPr>
        <p:spPr/>
        <p:txBody>
          <a:bodyPr/>
          <a:lstStyle/>
          <a:p>
            <a:r>
              <a:rPr lang="en-US" altLang="en-US"/>
              <a:t>Input/Output Characteristics with Ideal and Constant-Voltage Models</a:t>
            </a:r>
          </a:p>
        </p:txBody>
      </p:sp>
      <p:pic>
        <p:nvPicPr>
          <p:cNvPr id="70662" name="Picture 6">
            <a:extLst>
              <a:ext uri="{FF2B5EF4-FFF2-40B4-BE49-F238E27FC236}">
                <a16:creationId xmlns:a16="http://schemas.microsoft.com/office/drawing/2014/main" id="{DD07FB12-BC7B-4B52-A46E-2AF402392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5562600" cy="428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Rectangle 3">
            <a:extLst>
              <a:ext uri="{FF2B5EF4-FFF2-40B4-BE49-F238E27FC236}">
                <a16:creationId xmlns:a16="http://schemas.microsoft.com/office/drawing/2014/main" id="{77B90B75-FD38-4159-82F4-04565696DE90}"/>
              </a:ext>
            </a:extLst>
          </p:cNvPr>
          <p:cNvSpPr>
            <a:spLocks noGrp="1" noChangeArrowheads="1"/>
          </p:cNvSpPr>
          <p:nvPr>
            <p:ph type="body" sz="half" idx="1"/>
          </p:nvPr>
        </p:nvSpPr>
        <p:spPr>
          <a:xfrm>
            <a:off x="685800" y="5308600"/>
            <a:ext cx="7772400" cy="1066800"/>
          </a:xfrm>
          <a:ln/>
        </p:spPr>
        <p:txBody>
          <a:bodyPr/>
          <a:lstStyle/>
          <a:p>
            <a:r>
              <a:rPr lang="en-US" altLang="en-US"/>
              <a:t>The circuit above shows the difference between the ideal and constant-voltage model; the two models yield two different break points of slope.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FA38F0-2021-4FEB-B59D-CA4742357FA0}"/>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3CE51A93-4A42-41AC-9FB6-036721B848EE}"/>
              </a:ext>
            </a:extLst>
          </p:cNvPr>
          <p:cNvSpPr>
            <a:spLocks noGrp="1"/>
          </p:cNvSpPr>
          <p:nvPr>
            <p:ph type="sldNum" sz="quarter" idx="11"/>
          </p:nvPr>
        </p:nvSpPr>
        <p:spPr/>
        <p:txBody>
          <a:bodyPr/>
          <a:lstStyle/>
          <a:p>
            <a:fld id="{694A1B64-F15C-43FC-8F32-DE04527CD06F}" type="slidenum">
              <a:rPr lang="en-US" altLang="en-US"/>
              <a:pPr/>
              <a:t>66</a:t>
            </a:fld>
            <a:endParaRPr lang="en-US" altLang="en-US"/>
          </a:p>
        </p:txBody>
      </p:sp>
      <p:sp>
        <p:nvSpPr>
          <p:cNvPr id="71682" name="Rectangle 2">
            <a:extLst>
              <a:ext uri="{FF2B5EF4-FFF2-40B4-BE49-F238E27FC236}">
                <a16:creationId xmlns:a16="http://schemas.microsoft.com/office/drawing/2014/main" id="{FD17A47B-5EBA-4168-AE95-B9DB7D88333F}"/>
              </a:ext>
            </a:extLst>
          </p:cNvPr>
          <p:cNvSpPr>
            <a:spLocks noGrp="1" noChangeArrowheads="1"/>
          </p:cNvSpPr>
          <p:nvPr>
            <p:ph type="title"/>
          </p:nvPr>
        </p:nvSpPr>
        <p:spPr/>
        <p:txBody>
          <a:bodyPr/>
          <a:lstStyle/>
          <a:p>
            <a:r>
              <a:rPr lang="en-US" altLang="en-US"/>
              <a:t>Input/Output Characteristics with a Constant-Voltage Model </a:t>
            </a:r>
          </a:p>
        </p:txBody>
      </p:sp>
      <p:sp>
        <p:nvSpPr>
          <p:cNvPr id="71683" name="Rectangle 3">
            <a:extLst>
              <a:ext uri="{FF2B5EF4-FFF2-40B4-BE49-F238E27FC236}">
                <a16:creationId xmlns:a16="http://schemas.microsoft.com/office/drawing/2014/main" id="{B56C638B-00DB-4E3A-82C1-3DC1093825F1}"/>
              </a:ext>
            </a:extLst>
          </p:cNvPr>
          <p:cNvSpPr>
            <a:spLocks noGrp="1" noChangeArrowheads="1"/>
          </p:cNvSpPr>
          <p:nvPr>
            <p:ph type="body" sz="half" idx="1"/>
          </p:nvPr>
        </p:nvSpPr>
        <p:spPr>
          <a:xfrm>
            <a:off x="685800" y="5346700"/>
            <a:ext cx="7772400" cy="1066800"/>
          </a:xfrm>
          <a:ln/>
        </p:spPr>
        <p:txBody>
          <a:bodyPr/>
          <a:lstStyle/>
          <a:p>
            <a:r>
              <a:rPr lang="en-US" altLang="en-US"/>
              <a:t>When using a constant-voltage model, the voltage drop across the diode is no longer zero but V</a:t>
            </a:r>
            <a:r>
              <a:rPr lang="en-US" altLang="en-US" baseline="-25000"/>
              <a:t>d,on</a:t>
            </a:r>
            <a:r>
              <a:rPr lang="en-US" altLang="en-US"/>
              <a:t> when it conducts.</a:t>
            </a:r>
          </a:p>
        </p:txBody>
      </p:sp>
      <p:pic>
        <p:nvPicPr>
          <p:cNvPr id="71686" name="Picture 6">
            <a:extLst>
              <a:ext uri="{FF2B5EF4-FFF2-40B4-BE49-F238E27FC236}">
                <a16:creationId xmlns:a16="http://schemas.microsoft.com/office/drawing/2014/main" id="{BEB56CAE-DCED-446E-848E-44911A443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0"/>
            <a:ext cx="6248400"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C33C10-4FC9-40AD-AB69-2D08B5BB8A27}"/>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9682057D-4472-4C38-8646-F52CB71D5D46}"/>
              </a:ext>
            </a:extLst>
          </p:cNvPr>
          <p:cNvSpPr>
            <a:spLocks noGrp="1"/>
          </p:cNvSpPr>
          <p:nvPr>
            <p:ph type="sldNum" sz="quarter" idx="11"/>
          </p:nvPr>
        </p:nvSpPr>
        <p:spPr/>
        <p:txBody>
          <a:bodyPr/>
          <a:lstStyle/>
          <a:p>
            <a:fld id="{384B41FD-2845-4B9F-8445-7A2F597FB2A2}" type="slidenum">
              <a:rPr lang="en-US" altLang="en-US"/>
              <a:pPr/>
              <a:t>67</a:t>
            </a:fld>
            <a:endParaRPr lang="en-US" altLang="en-US"/>
          </a:p>
        </p:txBody>
      </p:sp>
      <p:sp>
        <p:nvSpPr>
          <p:cNvPr id="72706" name="Rectangle 2">
            <a:extLst>
              <a:ext uri="{FF2B5EF4-FFF2-40B4-BE49-F238E27FC236}">
                <a16:creationId xmlns:a16="http://schemas.microsoft.com/office/drawing/2014/main" id="{F2084ECF-FE0D-4392-BE8C-2D4EEF18BEB9}"/>
              </a:ext>
            </a:extLst>
          </p:cNvPr>
          <p:cNvSpPr>
            <a:spLocks noGrp="1" noChangeArrowheads="1"/>
          </p:cNvSpPr>
          <p:nvPr>
            <p:ph type="title"/>
          </p:nvPr>
        </p:nvSpPr>
        <p:spPr/>
        <p:txBody>
          <a:bodyPr/>
          <a:lstStyle/>
          <a:p>
            <a:r>
              <a:rPr lang="en-US" altLang="en-US"/>
              <a:t>Another Constant-Voltage Model Example</a:t>
            </a:r>
          </a:p>
        </p:txBody>
      </p:sp>
      <p:pic>
        <p:nvPicPr>
          <p:cNvPr id="72712" name="Picture 8">
            <a:extLst>
              <a:ext uri="{FF2B5EF4-FFF2-40B4-BE49-F238E27FC236}">
                <a16:creationId xmlns:a16="http://schemas.microsoft.com/office/drawing/2014/main" id="{8C6811B4-03F6-4B05-8EA8-2C6A3EC3D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5778500" cy="410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Rectangle 3">
            <a:extLst>
              <a:ext uri="{FF2B5EF4-FFF2-40B4-BE49-F238E27FC236}">
                <a16:creationId xmlns:a16="http://schemas.microsoft.com/office/drawing/2014/main" id="{771F5288-14BD-44BF-8D99-1199E389C96D}"/>
              </a:ext>
            </a:extLst>
          </p:cNvPr>
          <p:cNvSpPr>
            <a:spLocks noGrp="1" noChangeArrowheads="1"/>
          </p:cNvSpPr>
          <p:nvPr>
            <p:ph type="body" sz="half" idx="1"/>
          </p:nvPr>
        </p:nvSpPr>
        <p:spPr>
          <a:xfrm>
            <a:off x="685800" y="5092700"/>
            <a:ext cx="7772400" cy="1344613"/>
          </a:xfrm>
          <a:ln/>
        </p:spPr>
        <p:txBody>
          <a:bodyPr/>
          <a:lstStyle/>
          <a:p>
            <a:r>
              <a:rPr lang="en-US" altLang="en-US"/>
              <a:t>In this example, since Vin is connected to the cathode, the diode conducts when Vin is very negative.</a:t>
            </a:r>
          </a:p>
          <a:p>
            <a:r>
              <a:rPr lang="en-US" altLang="en-US"/>
              <a:t>The break point where the slope changes is when the current across R1 is equal to the current across R2.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6F33B958-21BC-4D21-8D49-87979EAABA1F}"/>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02254642-A006-4FB2-BE3B-6B18B1342086}"/>
              </a:ext>
            </a:extLst>
          </p:cNvPr>
          <p:cNvSpPr>
            <a:spLocks noGrp="1"/>
          </p:cNvSpPr>
          <p:nvPr>
            <p:ph type="sldNum" sz="quarter" idx="11"/>
          </p:nvPr>
        </p:nvSpPr>
        <p:spPr/>
        <p:txBody>
          <a:bodyPr/>
          <a:lstStyle/>
          <a:p>
            <a:fld id="{CE55F574-8B51-4579-98DE-5F10E1CE56F5}" type="slidenum">
              <a:rPr lang="en-US" altLang="en-US"/>
              <a:pPr/>
              <a:t>68</a:t>
            </a:fld>
            <a:endParaRPr lang="en-US" altLang="en-US"/>
          </a:p>
        </p:txBody>
      </p:sp>
      <p:sp>
        <p:nvSpPr>
          <p:cNvPr id="73730" name="Rectangle 2">
            <a:extLst>
              <a:ext uri="{FF2B5EF4-FFF2-40B4-BE49-F238E27FC236}">
                <a16:creationId xmlns:a16="http://schemas.microsoft.com/office/drawing/2014/main" id="{07A63C5E-8600-4178-83CD-122B948E6BE5}"/>
              </a:ext>
            </a:extLst>
          </p:cNvPr>
          <p:cNvSpPr>
            <a:spLocks noGrp="1" noChangeArrowheads="1"/>
          </p:cNvSpPr>
          <p:nvPr>
            <p:ph type="title"/>
          </p:nvPr>
        </p:nvSpPr>
        <p:spPr/>
        <p:txBody>
          <a:bodyPr/>
          <a:lstStyle/>
          <a:p>
            <a:r>
              <a:rPr lang="en-US" altLang="en-US"/>
              <a:t>Exponential Model</a:t>
            </a:r>
          </a:p>
        </p:txBody>
      </p:sp>
      <p:sp>
        <p:nvSpPr>
          <p:cNvPr id="73731" name="Rectangle 3">
            <a:extLst>
              <a:ext uri="{FF2B5EF4-FFF2-40B4-BE49-F238E27FC236}">
                <a16:creationId xmlns:a16="http://schemas.microsoft.com/office/drawing/2014/main" id="{791C4DB3-48B9-41BB-92A2-9DBA393BD05E}"/>
              </a:ext>
            </a:extLst>
          </p:cNvPr>
          <p:cNvSpPr>
            <a:spLocks noGrp="1" noChangeArrowheads="1"/>
          </p:cNvSpPr>
          <p:nvPr>
            <p:ph type="body" sz="half" idx="1"/>
          </p:nvPr>
        </p:nvSpPr>
        <p:spPr>
          <a:xfrm>
            <a:off x="685800" y="5029200"/>
            <a:ext cx="7772400" cy="1371600"/>
          </a:xfrm>
          <a:ln/>
        </p:spPr>
        <p:txBody>
          <a:bodyPr/>
          <a:lstStyle/>
          <a:p>
            <a:pPr>
              <a:lnSpc>
                <a:spcPct val="90000"/>
              </a:lnSpc>
            </a:pPr>
            <a:r>
              <a:rPr lang="en-US" altLang="en-US"/>
              <a:t>In this example, since the two diodes have different cross-section areas, only exponential model can be used.</a:t>
            </a:r>
          </a:p>
          <a:p>
            <a:pPr>
              <a:lnSpc>
                <a:spcPct val="90000"/>
              </a:lnSpc>
            </a:pPr>
            <a:r>
              <a:rPr lang="en-US" altLang="en-US"/>
              <a:t>The two currents are solved by summing them with I</a:t>
            </a:r>
            <a:r>
              <a:rPr lang="en-US" altLang="en-US" baseline="-25000"/>
              <a:t>in</a:t>
            </a:r>
            <a:r>
              <a:rPr lang="en-US" altLang="en-US"/>
              <a:t>, and equating their voltages. </a:t>
            </a:r>
          </a:p>
        </p:txBody>
      </p:sp>
      <p:grpSp>
        <p:nvGrpSpPr>
          <p:cNvPr id="73739" name="Group 11">
            <a:extLst>
              <a:ext uri="{FF2B5EF4-FFF2-40B4-BE49-F238E27FC236}">
                <a16:creationId xmlns:a16="http://schemas.microsoft.com/office/drawing/2014/main" id="{98980E81-BDB3-4C3D-AFF8-3C2D37C2C1B4}"/>
              </a:ext>
            </a:extLst>
          </p:cNvPr>
          <p:cNvGrpSpPr>
            <a:grpSpLocks/>
          </p:cNvGrpSpPr>
          <p:nvPr/>
        </p:nvGrpSpPr>
        <p:grpSpPr bwMode="auto">
          <a:xfrm>
            <a:off x="5181600" y="1219200"/>
            <a:ext cx="2438400" cy="3124200"/>
            <a:chOff x="3264" y="768"/>
            <a:chExt cx="1536" cy="1968"/>
          </a:xfrm>
        </p:grpSpPr>
        <p:sp>
          <p:nvSpPr>
            <p:cNvPr id="73735" name="AutoShape 7">
              <a:extLst>
                <a:ext uri="{FF2B5EF4-FFF2-40B4-BE49-F238E27FC236}">
                  <a16:creationId xmlns:a16="http://schemas.microsoft.com/office/drawing/2014/main" id="{93282D22-13E4-45F1-B327-357F5A8BDF7A}"/>
                </a:ext>
              </a:extLst>
            </p:cNvPr>
            <p:cNvSpPr>
              <a:spLocks noChangeArrowheads="1"/>
            </p:cNvSpPr>
            <p:nvPr/>
          </p:nvSpPr>
          <p:spPr bwMode="auto">
            <a:xfrm>
              <a:off x="3264" y="768"/>
              <a:ext cx="1536" cy="196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3734" name="Object 6">
              <a:extLst>
                <a:ext uri="{FF2B5EF4-FFF2-40B4-BE49-F238E27FC236}">
                  <a16:creationId xmlns:a16="http://schemas.microsoft.com/office/drawing/2014/main" id="{39C85E34-15CF-414F-AD09-A1BADDD1DB3C}"/>
                </a:ext>
              </a:extLst>
            </p:cNvPr>
            <p:cNvGraphicFramePr>
              <a:graphicFrameLocks noChangeAspect="1"/>
            </p:cNvGraphicFramePr>
            <p:nvPr/>
          </p:nvGraphicFramePr>
          <p:xfrm>
            <a:off x="3456" y="864"/>
            <a:ext cx="1109" cy="1820"/>
          </p:xfrm>
          <a:graphic>
            <a:graphicData uri="http://schemas.openxmlformats.org/presentationml/2006/ole">
              <mc:AlternateContent xmlns:mc="http://schemas.openxmlformats.org/markup-compatibility/2006">
                <mc:Choice xmlns:v="urn:schemas-microsoft-com:vml" Requires="v">
                  <p:oleObj spid="_x0000_s21505" name="Equation" r:id="rId3" imgW="1485720" imgH="2438280" progId="Equation.3">
                    <p:embed/>
                  </p:oleObj>
                </mc:Choice>
                <mc:Fallback>
                  <p:oleObj name="Equation" r:id="rId3" imgW="1485720" imgH="2438280" progId="Equation.3">
                    <p:embed/>
                    <p:pic>
                      <p:nvPicPr>
                        <p:cNvPr id="73734" name="Object 6">
                          <a:extLst>
                            <a:ext uri="{FF2B5EF4-FFF2-40B4-BE49-F238E27FC236}">
                              <a16:creationId xmlns:a16="http://schemas.microsoft.com/office/drawing/2014/main" id="{39C85E34-15CF-414F-AD09-A1BADDD1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864"/>
                          <a:ext cx="1109" cy="1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73738" name="Picture 10">
            <a:extLst>
              <a:ext uri="{FF2B5EF4-FFF2-40B4-BE49-F238E27FC236}">
                <a16:creationId xmlns:a16="http://schemas.microsoft.com/office/drawing/2014/main" id="{121E5AC4-894B-41BC-8695-6CCAF4D81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05000"/>
            <a:ext cx="37338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3BA52B6-46D9-42FB-8443-553DCDD17459}"/>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2E80B2D6-7D94-418F-B584-B5C1C5C7BCD9}"/>
              </a:ext>
            </a:extLst>
          </p:cNvPr>
          <p:cNvSpPr>
            <a:spLocks noGrp="1"/>
          </p:cNvSpPr>
          <p:nvPr>
            <p:ph type="sldNum" sz="quarter" idx="11"/>
          </p:nvPr>
        </p:nvSpPr>
        <p:spPr/>
        <p:txBody>
          <a:bodyPr/>
          <a:lstStyle/>
          <a:p>
            <a:fld id="{B29B35BE-1DA7-4EA9-AD76-8F27C02A8350}" type="slidenum">
              <a:rPr lang="en-US" altLang="en-US"/>
              <a:pPr/>
              <a:t>69</a:t>
            </a:fld>
            <a:endParaRPr lang="en-US" altLang="en-US"/>
          </a:p>
        </p:txBody>
      </p:sp>
      <p:sp>
        <p:nvSpPr>
          <p:cNvPr id="74754" name="Rectangle 2">
            <a:extLst>
              <a:ext uri="{FF2B5EF4-FFF2-40B4-BE49-F238E27FC236}">
                <a16:creationId xmlns:a16="http://schemas.microsoft.com/office/drawing/2014/main" id="{236B1F9C-69F3-4137-9066-6BEDEACEDCCC}"/>
              </a:ext>
            </a:extLst>
          </p:cNvPr>
          <p:cNvSpPr>
            <a:spLocks noGrp="1" noChangeArrowheads="1"/>
          </p:cNvSpPr>
          <p:nvPr>
            <p:ph type="title"/>
          </p:nvPr>
        </p:nvSpPr>
        <p:spPr/>
        <p:txBody>
          <a:bodyPr/>
          <a:lstStyle/>
          <a:p>
            <a:r>
              <a:rPr lang="en-US" altLang="en-US"/>
              <a:t>Another Constant-Voltage Model Example</a:t>
            </a:r>
          </a:p>
        </p:txBody>
      </p:sp>
      <p:pic>
        <p:nvPicPr>
          <p:cNvPr id="74759" name="Picture 7">
            <a:extLst>
              <a:ext uri="{FF2B5EF4-FFF2-40B4-BE49-F238E27FC236}">
                <a16:creationId xmlns:a16="http://schemas.microsoft.com/office/drawing/2014/main" id="{3C42A8D4-6AF4-4AFA-8319-E393B7A84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5867400"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5" name="Rectangle 3">
            <a:extLst>
              <a:ext uri="{FF2B5EF4-FFF2-40B4-BE49-F238E27FC236}">
                <a16:creationId xmlns:a16="http://schemas.microsoft.com/office/drawing/2014/main" id="{BEA21B88-FF9D-461A-BF2E-132D946A6AF7}"/>
              </a:ext>
            </a:extLst>
          </p:cNvPr>
          <p:cNvSpPr>
            <a:spLocks noGrp="1" noChangeArrowheads="1"/>
          </p:cNvSpPr>
          <p:nvPr>
            <p:ph type="body" sz="half" idx="1"/>
          </p:nvPr>
        </p:nvSpPr>
        <p:spPr>
          <a:xfrm>
            <a:off x="901700" y="5791200"/>
            <a:ext cx="7269163" cy="609600"/>
          </a:xfrm>
          <a:ln/>
        </p:spPr>
        <p:txBody>
          <a:bodyPr/>
          <a:lstStyle/>
          <a:p>
            <a:pPr>
              <a:lnSpc>
                <a:spcPct val="90000"/>
              </a:lnSpc>
            </a:pPr>
            <a:r>
              <a:rPr lang="en-US" altLang="en-US"/>
              <a:t>This example shows the importance of good initial guess and careful confirmation.</a:t>
            </a:r>
            <a:r>
              <a:rPr lang="en-US" altLang="en-US" sz="1600" b="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4EA79FF-025D-47CE-BBB1-2742CEB7440C}"/>
              </a:ext>
            </a:extLst>
          </p:cNvPr>
          <p:cNvSpPr>
            <a:spLocks noGrp="1"/>
          </p:cNvSpPr>
          <p:nvPr>
            <p:ph type="ftr" sz="quarter" idx="10"/>
          </p:nvPr>
        </p:nvSpPr>
        <p:spPr/>
        <p:txBody>
          <a:bodyPr/>
          <a:lstStyle/>
          <a:p>
            <a:r>
              <a:rPr lang="en-US" altLang="en-US"/>
              <a:t>CH1  Why Microelectronics?</a:t>
            </a:r>
          </a:p>
        </p:txBody>
      </p:sp>
      <p:sp>
        <p:nvSpPr>
          <p:cNvPr id="6" name="Slide Number Placeholder 5">
            <a:extLst>
              <a:ext uri="{FF2B5EF4-FFF2-40B4-BE49-F238E27FC236}">
                <a16:creationId xmlns:a16="http://schemas.microsoft.com/office/drawing/2014/main" id="{9545D08E-DB8F-4956-B793-D5D713C6C7F8}"/>
              </a:ext>
            </a:extLst>
          </p:cNvPr>
          <p:cNvSpPr>
            <a:spLocks noGrp="1"/>
          </p:cNvSpPr>
          <p:nvPr>
            <p:ph type="sldNum" sz="quarter" idx="11"/>
          </p:nvPr>
        </p:nvSpPr>
        <p:spPr/>
        <p:txBody>
          <a:bodyPr/>
          <a:lstStyle/>
          <a:p>
            <a:fld id="{51C8309F-8649-4233-94EF-3FA8C53A89BC}" type="slidenum">
              <a:rPr lang="en-US" altLang="en-US"/>
              <a:pPr/>
              <a:t>7</a:t>
            </a:fld>
            <a:endParaRPr lang="en-US" altLang="en-US"/>
          </a:p>
        </p:txBody>
      </p:sp>
      <p:sp>
        <p:nvSpPr>
          <p:cNvPr id="9218" name="Rectangle 2">
            <a:extLst>
              <a:ext uri="{FF2B5EF4-FFF2-40B4-BE49-F238E27FC236}">
                <a16:creationId xmlns:a16="http://schemas.microsoft.com/office/drawing/2014/main" id="{DF04BF8E-CCE1-4440-900C-C18153504142}"/>
              </a:ext>
            </a:extLst>
          </p:cNvPr>
          <p:cNvSpPr>
            <a:spLocks noGrp="1" noChangeArrowheads="1"/>
          </p:cNvSpPr>
          <p:nvPr>
            <p:ph type="title"/>
          </p:nvPr>
        </p:nvSpPr>
        <p:spPr>
          <a:xfrm>
            <a:off x="609600" y="152400"/>
            <a:ext cx="7848600" cy="703263"/>
          </a:xfrm>
        </p:spPr>
        <p:txBody>
          <a:bodyPr/>
          <a:lstStyle/>
          <a:p>
            <a:r>
              <a:rPr lang="en-US" altLang="en-US"/>
              <a:t>Digital or Analog?</a:t>
            </a:r>
          </a:p>
        </p:txBody>
      </p:sp>
      <p:sp>
        <p:nvSpPr>
          <p:cNvPr id="9219" name="Rectangle 3">
            <a:extLst>
              <a:ext uri="{FF2B5EF4-FFF2-40B4-BE49-F238E27FC236}">
                <a16:creationId xmlns:a16="http://schemas.microsoft.com/office/drawing/2014/main" id="{24B6A289-BB00-4EAC-869E-EA3826CF6D9F}"/>
              </a:ext>
            </a:extLst>
          </p:cNvPr>
          <p:cNvSpPr>
            <a:spLocks noGrp="1" noChangeArrowheads="1"/>
          </p:cNvSpPr>
          <p:nvPr>
            <p:ph type="body" sz="half" idx="1"/>
          </p:nvPr>
        </p:nvSpPr>
        <p:spPr>
          <a:xfrm>
            <a:off x="685800" y="4800600"/>
            <a:ext cx="7772400" cy="1524000"/>
          </a:xfrm>
          <a:ln/>
        </p:spPr>
        <p:txBody>
          <a:bodyPr/>
          <a:lstStyle/>
          <a:p>
            <a:r>
              <a:rPr lang="en-US" altLang="en-US" i="1"/>
              <a:t>X</a:t>
            </a:r>
            <a:r>
              <a:rPr lang="en-US" altLang="en-US" i="1" baseline="-25000"/>
              <a:t>1</a:t>
            </a:r>
            <a:r>
              <a:rPr lang="en-US" altLang="en-US" i="1"/>
              <a:t>(t)</a:t>
            </a:r>
            <a:r>
              <a:rPr lang="en-US" altLang="en-US"/>
              <a:t> is operating at 100Mb/s and </a:t>
            </a:r>
            <a:r>
              <a:rPr lang="en-US" altLang="en-US" i="1"/>
              <a:t>X</a:t>
            </a:r>
            <a:r>
              <a:rPr lang="en-US" altLang="en-US" i="1" baseline="-25000"/>
              <a:t>2</a:t>
            </a:r>
            <a:r>
              <a:rPr lang="en-US" altLang="en-US" i="1"/>
              <a:t>(t)</a:t>
            </a:r>
            <a:r>
              <a:rPr lang="en-US" altLang="en-US"/>
              <a:t> is operating at 1Gb/s.</a:t>
            </a:r>
          </a:p>
          <a:p>
            <a:r>
              <a:rPr lang="en-US" altLang="en-US"/>
              <a:t>A digital signal operating at very high frequency is very “analog”.</a:t>
            </a:r>
          </a:p>
          <a:p>
            <a:endParaRPr lang="en-US" altLang="en-US" sz="1500"/>
          </a:p>
        </p:txBody>
      </p:sp>
      <p:pic>
        <p:nvPicPr>
          <p:cNvPr id="9221" name="Picture 5">
            <a:extLst>
              <a:ext uri="{FF2B5EF4-FFF2-40B4-BE49-F238E27FC236}">
                <a16:creationId xmlns:a16="http://schemas.microsoft.com/office/drawing/2014/main" id="{F20ED786-5D94-45F0-93A9-9BAD2C0BE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a:extLst>
              <a:ext uri="{FF2B5EF4-FFF2-40B4-BE49-F238E27FC236}">
                <a16:creationId xmlns:a16="http://schemas.microsoft.com/office/drawing/2014/main" id="{142CFF00-9AA5-4F83-921E-09534C59C9BD}"/>
              </a:ext>
            </a:extLst>
          </p:cNvPr>
          <p:cNvSpPr>
            <a:spLocks noGrp="1"/>
          </p:cNvSpPr>
          <p:nvPr>
            <p:ph type="ftr" sz="quarter" idx="10"/>
          </p:nvPr>
        </p:nvSpPr>
        <p:spPr/>
        <p:txBody>
          <a:bodyPr/>
          <a:lstStyle/>
          <a:p>
            <a:r>
              <a:rPr lang="en-US" altLang="en-US"/>
              <a:t>CH3    Diode Circuits</a:t>
            </a:r>
          </a:p>
        </p:txBody>
      </p:sp>
      <p:sp>
        <p:nvSpPr>
          <p:cNvPr id="11" name="Slide Number Placeholder 6">
            <a:extLst>
              <a:ext uri="{FF2B5EF4-FFF2-40B4-BE49-F238E27FC236}">
                <a16:creationId xmlns:a16="http://schemas.microsoft.com/office/drawing/2014/main" id="{4313D684-0A0D-4479-AFD0-7011D196FA20}"/>
              </a:ext>
            </a:extLst>
          </p:cNvPr>
          <p:cNvSpPr>
            <a:spLocks noGrp="1"/>
          </p:cNvSpPr>
          <p:nvPr>
            <p:ph type="sldNum" sz="quarter" idx="11"/>
          </p:nvPr>
        </p:nvSpPr>
        <p:spPr/>
        <p:txBody>
          <a:bodyPr/>
          <a:lstStyle/>
          <a:p>
            <a:fld id="{9AAC584E-0D41-47B3-8294-CAE6784CFC2B}" type="slidenum">
              <a:rPr lang="en-US" altLang="en-US"/>
              <a:pPr/>
              <a:t>70</a:t>
            </a:fld>
            <a:endParaRPr lang="en-US" altLang="en-US"/>
          </a:p>
        </p:txBody>
      </p:sp>
      <p:sp>
        <p:nvSpPr>
          <p:cNvPr id="75782" name="AutoShape 6">
            <a:extLst>
              <a:ext uri="{FF2B5EF4-FFF2-40B4-BE49-F238E27FC236}">
                <a16:creationId xmlns:a16="http://schemas.microsoft.com/office/drawing/2014/main" id="{4AF97E24-5973-4E6B-AFD2-C12B3A8638C9}"/>
              </a:ext>
            </a:extLst>
          </p:cNvPr>
          <p:cNvSpPr>
            <a:spLocks noChangeArrowheads="1"/>
          </p:cNvSpPr>
          <p:nvPr/>
        </p:nvSpPr>
        <p:spPr bwMode="auto">
          <a:xfrm>
            <a:off x="5791200" y="2209800"/>
            <a:ext cx="2286000" cy="1828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778" name="Rectangle 2">
            <a:extLst>
              <a:ext uri="{FF2B5EF4-FFF2-40B4-BE49-F238E27FC236}">
                <a16:creationId xmlns:a16="http://schemas.microsoft.com/office/drawing/2014/main" id="{807B6513-8D4A-4F0D-88BD-806554EDDDC2}"/>
              </a:ext>
            </a:extLst>
          </p:cNvPr>
          <p:cNvSpPr>
            <a:spLocks noGrp="1" noChangeArrowheads="1"/>
          </p:cNvSpPr>
          <p:nvPr>
            <p:ph type="title"/>
          </p:nvPr>
        </p:nvSpPr>
        <p:spPr/>
        <p:txBody>
          <a:bodyPr/>
          <a:lstStyle/>
          <a:p>
            <a:r>
              <a:rPr lang="en-US" altLang="en-US"/>
              <a:t>Cell Phone Adapter</a:t>
            </a:r>
          </a:p>
        </p:txBody>
      </p:sp>
      <p:sp>
        <p:nvSpPr>
          <p:cNvPr id="75779" name="Rectangle 3">
            <a:extLst>
              <a:ext uri="{FF2B5EF4-FFF2-40B4-BE49-F238E27FC236}">
                <a16:creationId xmlns:a16="http://schemas.microsoft.com/office/drawing/2014/main" id="{7FD44876-59FA-44AC-AECC-F0EE73D3923B}"/>
              </a:ext>
            </a:extLst>
          </p:cNvPr>
          <p:cNvSpPr>
            <a:spLocks noGrp="1" noChangeArrowheads="1"/>
          </p:cNvSpPr>
          <p:nvPr>
            <p:ph type="body" sz="half" idx="1"/>
          </p:nvPr>
        </p:nvSpPr>
        <p:spPr>
          <a:xfrm>
            <a:off x="685800" y="5029200"/>
            <a:ext cx="7950200" cy="1295400"/>
          </a:xfrm>
          <a:noFill/>
          <a:ln/>
        </p:spPr>
        <p:txBody>
          <a:bodyPr/>
          <a:lstStyle/>
          <a:p>
            <a:r>
              <a:rPr lang="en-US" altLang="en-US"/>
              <a:t>V</a:t>
            </a:r>
            <a:r>
              <a:rPr lang="en-US" altLang="en-US" baseline="-25000"/>
              <a:t>out </a:t>
            </a:r>
            <a:r>
              <a:rPr lang="en-US" altLang="en-US"/>
              <a:t>= 3 V</a:t>
            </a:r>
            <a:r>
              <a:rPr lang="en-US" altLang="en-US" baseline="-25000"/>
              <a:t>D,on </a:t>
            </a:r>
            <a:r>
              <a:rPr lang="en-US" altLang="en-US"/>
              <a:t>is used to charge cell phones.</a:t>
            </a:r>
          </a:p>
          <a:p>
            <a:r>
              <a:rPr lang="en-US" altLang="en-US"/>
              <a:t>However, if Ix changes, iterative method is often needed to obtain a solution, thus motivating a simpler technique.</a:t>
            </a:r>
          </a:p>
        </p:txBody>
      </p:sp>
      <p:graphicFrame>
        <p:nvGraphicFramePr>
          <p:cNvPr id="75781" name="Object 5">
            <a:extLst>
              <a:ext uri="{FF2B5EF4-FFF2-40B4-BE49-F238E27FC236}">
                <a16:creationId xmlns:a16="http://schemas.microsoft.com/office/drawing/2014/main" id="{49BA0EF0-21A7-4DA9-8D4F-0C36C0BE1818}"/>
              </a:ext>
            </a:extLst>
          </p:cNvPr>
          <p:cNvGraphicFramePr>
            <a:graphicFrameLocks noChangeAspect="1"/>
          </p:cNvGraphicFramePr>
          <p:nvPr/>
        </p:nvGraphicFramePr>
        <p:xfrm>
          <a:off x="6096000" y="2514600"/>
          <a:ext cx="1828800" cy="1270000"/>
        </p:xfrm>
        <a:graphic>
          <a:graphicData uri="http://schemas.openxmlformats.org/presentationml/2006/ole">
            <mc:AlternateContent xmlns:mc="http://schemas.openxmlformats.org/markup-compatibility/2006">
              <mc:Choice xmlns:v="urn:schemas-microsoft-com:vml" Requires="v">
                <p:oleObj spid="_x0000_s22529" name="Equation" r:id="rId3" imgW="1828800" imgH="1269720" progId="Equation.3">
                  <p:embed/>
                </p:oleObj>
              </mc:Choice>
              <mc:Fallback>
                <p:oleObj name="Equation" r:id="rId3" imgW="1828800" imgH="1269720" progId="Equation.3">
                  <p:embed/>
                  <p:pic>
                    <p:nvPicPr>
                      <p:cNvPr id="75781" name="Object 5">
                        <a:extLst>
                          <a:ext uri="{FF2B5EF4-FFF2-40B4-BE49-F238E27FC236}">
                            <a16:creationId xmlns:a16="http://schemas.microsoft.com/office/drawing/2014/main" id="{49BA0EF0-21A7-4DA9-8D4F-0C36C0BE1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14600"/>
                        <a:ext cx="18288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796" name="Group 20">
            <a:extLst>
              <a:ext uri="{FF2B5EF4-FFF2-40B4-BE49-F238E27FC236}">
                <a16:creationId xmlns:a16="http://schemas.microsoft.com/office/drawing/2014/main" id="{01E5903A-E32D-4885-90E2-2177DBDC25F8}"/>
              </a:ext>
            </a:extLst>
          </p:cNvPr>
          <p:cNvGrpSpPr>
            <a:grpSpLocks/>
          </p:cNvGrpSpPr>
          <p:nvPr/>
        </p:nvGrpSpPr>
        <p:grpSpPr bwMode="auto">
          <a:xfrm>
            <a:off x="609600" y="1752600"/>
            <a:ext cx="5000625" cy="2892425"/>
            <a:chOff x="384" y="1104"/>
            <a:chExt cx="3150" cy="1822"/>
          </a:xfrm>
        </p:grpSpPr>
        <p:pic>
          <p:nvPicPr>
            <p:cNvPr id="75795" name="Picture 19">
              <a:extLst>
                <a:ext uri="{FF2B5EF4-FFF2-40B4-BE49-F238E27FC236}">
                  <a16:creationId xmlns:a16="http://schemas.microsoft.com/office/drawing/2014/main" id="{166F7C48-12BB-4003-9FD7-19C9D2283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104"/>
              <a:ext cx="3150" cy="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91" name="Line 15">
              <a:extLst>
                <a:ext uri="{FF2B5EF4-FFF2-40B4-BE49-F238E27FC236}">
                  <a16:creationId xmlns:a16="http://schemas.microsoft.com/office/drawing/2014/main" id="{90B4E556-40A0-41CD-9A6A-DB2349F3AE4E}"/>
                </a:ext>
              </a:extLst>
            </p:cNvPr>
            <p:cNvSpPr>
              <a:spLocks noChangeShapeType="1"/>
            </p:cNvSpPr>
            <p:nvPr/>
          </p:nvSpPr>
          <p:spPr bwMode="auto">
            <a:xfrm>
              <a:off x="1728" y="2208"/>
              <a:ext cx="0" cy="24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793" name="Text Box 17">
              <a:extLst>
                <a:ext uri="{FF2B5EF4-FFF2-40B4-BE49-F238E27FC236}">
                  <a16:creationId xmlns:a16="http://schemas.microsoft.com/office/drawing/2014/main" id="{92D411A6-37FC-44B4-82B4-B237A5E3AED7}"/>
                </a:ext>
              </a:extLst>
            </p:cNvPr>
            <p:cNvSpPr txBox="1">
              <a:spLocks noChangeArrowheads="1"/>
            </p:cNvSpPr>
            <p:nvPr/>
          </p:nvSpPr>
          <p:spPr bwMode="auto">
            <a:xfrm>
              <a:off x="1632" y="187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0080"/>
                  </a:solidFill>
                </a:rPr>
                <a:t>I</a:t>
              </a:r>
              <a:r>
                <a:rPr lang="en-US" altLang="en-US" baseline="-25000">
                  <a:solidFill>
                    <a:srgbClr val="000080"/>
                  </a:solidFill>
                </a:rPr>
                <a:t>x</a:t>
              </a:r>
              <a:endParaRPr lang="en-US" altLang="en-US">
                <a:solidFill>
                  <a:srgbClr val="000080"/>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920781F-980C-4F78-AE5D-F3E7014EFB27}"/>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C9386BB4-800E-489A-B278-24040C372AE2}"/>
              </a:ext>
            </a:extLst>
          </p:cNvPr>
          <p:cNvSpPr>
            <a:spLocks noGrp="1"/>
          </p:cNvSpPr>
          <p:nvPr>
            <p:ph type="sldNum" sz="quarter" idx="11"/>
          </p:nvPr>
        </p:nvSpPr>
        <p:spPr/>
        <p:txBody>
          <a:bodyPr/>
          <a:lstStyle/>
          <a:p>
            <a:fld id="{9A3F2934-3647-4A70-AE88-6127D4BB92B4}" type="slidenum">
              <a:rPr lang="en-US" altLang="en-US"/>
              <a:pPr/>
              <a:t>71</a:t>
            </a:fld>
            <a:endParaRPr lang="en-US" altLang="en-US"/>
          </a:p>
        </p:txBody>
      </p:sp>
      <p:sp>
        <p:nvSpPr>
          <p:cNvPr id="76802" name="Rectangle 2">
            <a:extLst>
              <a:ext uri="{FF2B5EF4-FFF2-40B4-BE49-F238E27FC236}">
                <a16:creationId xmlns:a16="http://schemas.microsoft.com/office/drawing/2014/main" id="{87F52AD5-A99F-46C0-B8D9-82C5D2B210CA}"/>
              </a:ext>
            </a:extLst>
          </p:cNvPr>
          <p:cNvSpPr>
            <a:spLocks noGrp="1" noChangeArrowheads="1"/>
          </p:cNvSpPr>
          <p:nvPr>
            <p:ph type="title"/>
          </p:nvPr>
        </p:nvSpPr>
        <p:spPr/>
        <p:txBody>
          <a:bodyPr/>
          <a:lstStyle/>
          <a:p>
            <a:r>
              <a:rPr lang="en-US" altLang="en-US"/>
              <a:t>Small-Signal Analysis</a:t>
            </a:r>
          </a:p>
        </p:txBody>
      </p:sp>
      <p:sp>
        <p:nvSpPr>
          <p:cNvPr id="76803" name="Rectangle 3">
            <a:extLst>
              <a:ext uri="{FF2B5EF4-FFF2-40B4-BE49-F238E27FC236}">
                <a16:creationId xmlns:a16="http://schemas.microsoft.com/office/drawing/2014/main" id="{68CAAA0D-A2DA-459E-84F2-B7A8F80A6063}"/>
              </a:ext>
            </a:extLst>
          </p:cNvPr>
          <p:cNvSpPr>
            <a:spLocks noGrp="1" noChangeArrowheads="1"/>
          </p:cNvSpPr>
          <p:nvPr>
            <p:ph type="body" sz="half" idx="1"/>
          </p:nvPr>
        </p:nvSpPr>
        <p:spPr>
          <a:xfrm>
            <a:off x="685800" y="5410200"/>
            <a:ext cx="7696200" cy="981075"/>
          </a:xfrm>
          <a:noFill/>
          <a:ln/>
        </p:spPr>
        <p:txBody>
          <a:bodyPr/>
          <a:lstStyle/>
          <a:p>
            <a:pPr>
              <a:lnSpc>
                <a:spcPct val="90000"/>
              </a:lnSpc>
            </a:pPr>
            <a:r>
              <a:rPr lang="en-US" altLang="en-US"/>
              <a:t>Small-signal analysis is performed around a bias point by perturbing the voltage by a small amount and observing the resulting linear current perturbation.  </a:t>
            </a:r>
          </a:p>
        </p:txBody>
      </p:sp>
      <p:grpSp>
        <p:nvGrpSpPr>
          <p:cNvPr id="76810" name="Group 10">
            <a:extLst>
              <a:ext uri="{FF2B5EF4-FFF2-40B4-BE49-F238E27FC236}">
                <a16:creationId xmlns:a16="http://schemas.microsoft.com/office/drawing/2014/main" id="{72E8B1A4-39D9-4FAE-82BF-0E97CFEDC007}"/>
              </a:ext>
            </a:extLst>
          </p:cNvPr>
          <p:cNvGrpSpPr>
            <a:grpSpLocks/>
          </p:cNvGrpSpPr>
          <p:nvPr/>
        </p:nvGrpSpPr>
        <p:grpSpPr bwMode="auto">
          <a:xfrm>
            <a:off x="3200400" y="4419600"/>
            <a:ext cx="2438400" cy="762000"/>
            <a:chOff x="2016" y="2520"/>
            <a:chExt cx="1536" cy="480"/>
          </a:xfrm>
        </p:grpSpPr>
        <p:sp>
          <p:nvSpPr>
            <p:cNvPr id="76806" name="AutoShape 6">
              <a:extLst>
                <a:ext uri="{FF2B5EF4-FFF2-40B4-BE49-F238E27FC236}">
                  <a16:creationId xmlns:a16="http://schemas.microsoft.com/office/drawing/2014/main" id="{EE1F21ED-24E1-4109-ADAF-75292DA6E2B1}"/>
                </a:ext>
              </a:extLst>
            </p:cNvPr>
            <p:cNvSpPr>
              <a:spLocks noChangeArrowheads="1"/>
            </p:cNvSpPr>
            <p:nvPr/>
          </p:nvSpPr>
          <p:spPr bwMode="auto">
            <a:xfrm>
              <a:off x="2016" y="2520"/>
              <a:ext cx="1536"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6805" name="Object 5">
              <a:extLst>
                <a:ext uri="{FF2B5EF4-FFF2-40B4-BE49-F238E27FC236}">
                  <a16:creationId xmlns:a16="http://schemas.microsoft.com/office/drawing/2014/main" id="{4A918EAF-073F-452E-AB2D-AA6E5E0375F5}"/>
                </a:ext>
              </a:extLst>
            </p:cNvPr>
            <p:cNvGraphicFramePr>
              <a:graphicFrameLocks noChangeAspect="1"/>
            </p:cNvGraphicFramePr>
            <p:nvPr/>
          </p:nvGraphicFramePr>
          <p:xfrm>
            <a:off x="2256" y="2544"/>
            <a:ext cx="1032" cy="456"/>
          </p:xfrm>
          <a:graphic>
            <a:graphicData uri="http://schemas.openxmlformats.org/presentationml/2006/ole">
              <mc:AlternateContent xmlns:mc="http://schemas.openxmlformats.org/markup-compatibility/2006">
                <mc:Choice xmlns:v="urn:schemas-microsoft-com:vml" Requires="v">
                  <p:oleObj spid="_x0000_s23553" name="Equation" r:id="rId3" imgW="1638000" imgH="799920" progId="Equation.3">
                    <p:embed/>
                  </p:oleObj>
                </mc:Choice>
                <mc:Fallback>
                  <p:oleObj name="Equation" r:id="rId3" imgW="1638000" imgH="799920" progId="Equation.3">
                    <p:embed/>
                    <p:pic>
                      <p:nvPicPr>
                        <p:cNvPr id="76805" name="Object 5">
                          <a:extLst>
                            <a:ext uri="{FF2B5EF4-FFF2-40B4-BE49-F238E27FC236}">
                              <a16:creationId xmlns:a16="http://schemas.microsoft.com/office/drawing/2014/main" id="{4A918EAF-073F-452E-AB2D-AA6E5E037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2544"/>
                          <a:ext cx="103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76809" name="Picture 9">
            <a:extLst>
              <a:ext uri="{FF2B5EF4-FFF2-40B4-BE49-F238E27FC236}">
                <a16:creationId xmlns:a16="http://schemas.microsoft.com/office/drawing/2014/main" id="{24533578-B73F-45F2-9CA6-867A7E4A1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447800"/>
            <a:ext cx="8763000" cy="257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D4C2A982-ED8D-4CBF-B4CE-034EE258B22D}"/>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FD2D7157-CA61-45AC-AF3D-003D504D6F69}"/>
              </a:ext>
            </a:extLst>
          </p:cNvPr>
          <p:cNvSpPr>
            <a:spLocks noGrp="1"/>
          </p:cNvSpPr>
          <p:nvPr>
            <p:ph type="sldNum" sz="quarter" idx="11"/>
          </p:nvPr>
        </p:nvSpPr>
        <p:spPr/>
        <p:txBody>
          <a:bodyPr/>
          <a:lstStyle/>
          <a:p>
            <a:fld id="{2C58E4E5-5706-4408-8C3C-226D4DC358E6}" type="slidenum">
              <a:rPr lang="en-US" altLang="en-US"/>
              <a:pPr/>
              <a:t>72</a:t>
            </a:fld>
            <a:endParaRPr lang="en-US" altLang="en-US"/>
          </a:p>
        </p:txBody>
      </p:sp>
      <p:sp>
        <p:nvSpPr>
          <p:cNvPr id="77826" name="Rectangle 2">
            <a:extLst>
              <a:ext uri="{FF2B5EF4-FFF2-40B4-BE49-F238E27FC236}">
                <a16:creationId xmlns:a16="http://schemas.microsoft.com/office/drawing/2014/main" id="{C3A47003-67B3-4AE5-9F8F-6D66A03F78DE}"/>
              </a:ext>
            </a:extLst>
          </p:cNvPr>
          <p:cNvSpPr>
            <a:spLocks noGrp="1" noChangeArrowheads="1"/>
          </p:cNvSpPr>
          <p:nvPr>
            <p:ph type="title"/>
          </p:nvPr>
        </p:nvSpPr>
        <p:spPr/>
        <p:txBody>
          <a:bodyPr/>
          <a:lstStyle/>
          <a:p>
            <a:r>
              <a:rPr lang="en-US" altLang="en-US"/>
              <a:t>Small-Signal Analysis in Detail</a:t>
            </a:r>
          </a:p>
        </p:txBody>
      </p:sp>
      <p:sp>
        <p:nvSpPr>
          <p:cNvPr id="77827" name="Rectangle 3">
            <a:extLst>
              <a:ext uri="{FF2B5EF4-FFF2-40B4-BE49-F238E27FC236}">
                <a16:creationId xmlns:a16="http://schemas.microsoft.com/office/drawing/2014/main" id="{A3EDF778-CBFB-4460-B9D5-E679A9C0A973}"/>
              </a:ext>
            </a:extLst>
          </p:cNvPr>
          <p:cNvSpPr>
            <a:spLocks noGrp="1" noChangeArrowheads="1"/>
          </p:cNvSpPr>
          <p:nvPr>
            <p:ph type="body" sz="half" idx="1"/>
          </p:nvPr>
        </p:nvSpPr>
        <p:spPr>
          <a:xfrm>
            <a:off x="685800" y="5029200"/>
            <a:ext cx="7772400" cy="1295400"/>
          </a:xfrm>
          <a:ln/>
        </p:spPr>
        <p:txBody>
          <a:bodyPr/>
          <a:lstStyle/>
          <a:p>
            <a:pPr>
              <a:lnSpc>
                <a:spcPct val="90000"/>
              </a:lnSpc>
            </a:pPr>
            <a:r>
              <a:rPr lang="en-US" altLang="en-US"/>
              <a:t>If two points on the IV curve of a diode are close enough, the trajectory connecting the first to the second point is like a line, with the slope being the proportionality factor between change in voltage and change in current.</a:t>
            </a:r>
            <a:r>
              <a:rPr lang="en-US" altLang="en-US" sz="1800"/>
              <a:t>   </a:t>
            </a:r>
          </a:p>
        </p:txBody>
      </p:sp>
      <p:grpSp>
        <p:nvGrpSpPr>
          <p:cNvPr id="77833" name="Group 9">
            <a:extLst>
              <a:ext uri="{FF2B5EF4-FFF2-40B4-BE49-F238E27FC236}">
                <a16:creationId xmlns:a16="http://schemas.microsoft.com/office/drawing/2014/main" id="{2563D141-CAE7-492C-B302-1E0634870A69}"/>
              </a:ext>
            </a:extLst>
          </p:cNvPr>
          <p:cNvGrpSpPr>
            <a:grpSpLocks/>
          </p:cNvGrpSpPr>
          <p:nvPr/>
        </p:nvGrpSpPr>
        <p:grpSpPr bwMode="auto">
          <a:xfrm>
            <a:off x="6400800" y="1676400"/>
            <a:ext cx="2590800" cy="2971800"/>
            <a:chOff x="3840" y="960"/>
            <a:chExt cx="1440" cy="1632"/>
          </a:xfrm>
        </p:grpSpPr>
        <p:sp>
          <p:nvSpPr>
            <p:cNvPr id="77830" name="AutoShape 6">
              <a:extLst>
                <a:ext uri="{FF2B5EF4-FFF2-40B4-BE49-F238E27FC236}">
                  <a16:creationId xmlns:a16="http://schemas.microsoft.com/office/drawing/2014/main" id="{780B8086-7DA2-4CE5-B73E-1AE7B07BBA0C}"/>
                </a:ext>
              </a:extLst>
            </p:cNvPr>
            <p:cNvSpPr>
              <a:spLocks noChangeArrowheads="1"/>
            </p:cNvSpPr>
            <p:nvPr/>
          </p:nvSpPr>
          <p:spPr bwMode="auto">
            <a:xfrm>
              <a:off x="3840" y="960"/>
              <a:ext cx="1440" cy="163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7829" name="Object 5">
              <a:extLst>
                <a:ext uri="{FF2B5EF4-FFF2-40B4-BE49-F238E27FC236}">
                  <a16:creationId xmlns:a16="http://schemas.microsoft.com/office/drawing/2014/main" id="{2F176259-F64D-4A88-9620-6FDAA3E6BB44}"/>
                </a:ext>
              </a:extLst>
            </p:cNvPr>
            <p:cNvGraphicFramePr>
              <a:graphicFrameLocks noChangeAspect="1"/>
            </p:cNvGraphicFramePr>
            <p:nvPr/>
          </p:nvGraphicFramePr>
          <p:xfrm>
            <a:off x="3984" y="1056"/>
            <a:ext cx="1257" cy="1474"/>
          </p:xfrm>
          <a:graphic>
            <a:graphicData uri="http://schemas.openxmlformats.org/presentationml/2006/ole">
              <mc:AlternateContent xmlns:mc="http://schemas.openxmlformats.org/markup-compatibility/2006">
                <mc:Choice xmlns:v="urn:schemas-microsoft-com:vml" Requires="v">
                  <p:oleObj spid="_x0000_s24577" name="Equation" r:id="rId3" imgW="2133360" imgH="2552400" progId="Equation.3">
                    <p:embed/>
                  </p:oleObj>
                </mc:Choice>
                <mc:Fallback>
                  <p:oleObj name="Equation" r:id="rId3" imgW="2133360" imgH="2552400" progId="Equation.3">
                    <p:embed/>
                    <p:pic>
                      <p:nvPicPr>
                        <p:cNvPr id="77829" name="Object 5">
                          <a:extLst>
                            <a:ext uri="{FF2B5EF4-FFF2-40B4-BE49-F238E27FC236}">
                              <a16:creationId xmlns:a16="http://schemas.microsoft.com/office/drawing/2014/main" id="{2F176259-F64D-4A88-9620-6FDAA3E6B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1056"/>
                          <a:ext cx="1257" cy="1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77832" name="Picture 8">
            <a:extLst>
              <a:ext uri="{FF2B5EF4-FFF2-40B4-BE49-F238E27FC236}">
                <a16:creationId xmlns:a16="http://schemas.microsoft.com/office/drawing/2014/main" id="{8FF70B30-6C19-4645-9B3C-085197031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52600"/>
            <a:ext cx="6324600"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6F3D1E3-AC14-430F-8A6E-CEF7212945CD}"/>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B5E27A8F-D135-4242-B3FD-4DD87380AB39}"/>
              </a:ext>
            </a:extLst>
          </p:cNvPr>
          <p:cNvSpPr>
            <a:spLocks noGrp="1"/>
          </p:cNvSpPr>
          <p:nvPr>
            <p:ph type="sldNum" sz="quarter" idx="11"/>
          </p:nvPr>
        </p:nvSpPr>
        <p:spPr/>
        <p:txBody>
          <a:bodyPr/>
          <a:lstStyle/>
          <a:p>
            <a:fld id="{9B0A357E-4DAE-4F83-85DA-94DDF18B8C18}" type="slidenum">
              <a:rPr lang="en-US" altLang="en-US"/>
              <a:pPr/>
              <a:t>73</a:t>
            </a:fld>
            <a:endParaRPr lang="en-US" altLang="en-US"/>
          </a:p>
        </p:txBody>
      </p:sp>
      <p:pic>
        <p:nvPicPr>
          <p:cNvPr id="78856" name="Picture 8">
            <a:extLst>
              <a:ext uri="{FF2B5EF4-FFF2-40B4-BE49-F238E27FC236}">
                <a16:creationId xmlns:a16="http://schemas.microsoft.com/office/drawing/2014/main" id="{19E3EC9B-D925-42B0-AB43-F6FA1E4AB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28788"/>
            <a:ext cx="8839200" cy="215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0" name="Rectangle 2">
            <a:extLst>
              <a:ext uri="{FF2B5EF4-FFF2-40B4-BE49-F238E27FC236}">
                <a16:creationId xmlns:a16="http://schemas.microsoft.com/office/drawing/2014/main" id="{059422DB-A46A-4B7B-999E-51B822F30064}"/>
              </a:ext>
            </a:extLst>
          </p:cNvPr>
          <p:cNvSpPr>
            <a:spLocks noGrp="1" noChangeArrowheads="1"/>
          </p:cNvSpPr>
          <p:nvPr>
            <p:ph type="title"/>
          </p:nvPr>
        </p:nvSpPr>
        <p:spPr/>
        <p:txBody>
          <a:bodyPr/>
          <a:lstStyle/>
          <a:p>
            <a:r>
              <a:rPr lang="en-US" altLang="en-US"/>
              <a:t>Small-Signal Incremental Resistance</a:t>
            </a:r>
          </a:p>
        </p:txBody>
      </p:sp>
      <p:sp>
        <p:nvSpPr>
          <p:cNvPr id="78851" name="Rectangle 3">
            <a:extLst>
              <a:ext uri="{FF2B5EF4-FFF2-40B4-BE49-F238E27FC236}">
                <a16:creationId xmlns:a16="http://schemas.microsoft.com/office/drawing/2014/main" id="{8200F802-6978-4301-8489-7CBA11DB2AB5}"/>
              </a:ext>
            </a:extLst>
          </p:cNvPr>
          <p:cNvSpPr>
            <a:spLocks noGrp="1" noChangeArrowheads="1"/>
          </p:cNvSpPr>
          <p:nvPr>
            <p:ph type="body" sz="half" idx="1"/>
          </p:nvPr>
        </p:nvSpPr>
        <p:spPr>
          <a:xfrm>
            <a:off x="685800" y="5321300"/>
            <a:ext cx="7772400" cy="1066800"/>
          </a:xfrm>
          <a:ln/>
        </p:spPr>
        <p:txBody>
          <a:bodyPr/>
          <a:lstStyle/>
          <a:p>
            <a:r>
              <a:rPr lang="en-US" altLang="en-US"/>
              <a:t>Since there’s a linear relationship between the small signal current and voltage of a diode, the diode can be viewed as a linear resistor when only small changes are of interest.</a:t>
            </a:r>
          </a:p>
        </p:txBody>
      </p:sp>
      <p:grpSp>
        <p:nvGrpSpPr>
          <p:cNvPr id="78857" name="Group 9">
            <a:extLst>
              <a:ext uri="{FF2B5EF4-FFF2-40B4-BE49-F238E27FC236}">
                <a16:creationId xmlns:a16="http://schemas.microsoft.com/office/drawing/2014/main" id="{4AD49AF4-0E62-46B9-82D3-C15B4FCE7C20}"/>
              </a:ext>
            </a:extLst>
          </p:cNvPr>
          <p:cNvGrpSpPr>
            <a:grpSpLocks/>
          </p:cNvGrpSpPr>
          <p:nvPr/>
        </p:nvGrpSpPr>
        <p:grpSpPr bwMode="auto">
          <a:xfrm>
            <a:off x="3581400" y="4114800"/>
            <a:ext cx="1905000" cy="1066800"/>
            <a:chOff x="2256" y="2352"/>
            <a:chExt cx="1008" cy="528"/>
          </a:xfrm>
        </p:grpSpPr>
        <p:sp>
          <p:nvSpPr>
            <p:cNvPr id="78854" name="AutoShape 6">
              <a:extLst>
                <a:ext uri="{FF2B5EF4-FFF2-40B4-BE49-F238E27FC236}">
                  <a16:creationId xmlns:a16="http://schemas.microsoft.com/office/drawing/2014/main" id="{FBF15550-2529-4DFD-98C6-16A9563F20E4}"/>
                </a:ext>
              </a:extLst>
            </p:cNvPr>
            <p:cNvSpPr>
              <a:spLocks noChangeArrowheads="1"/>
            </p:cNvSpPr>
            <p:nvPr/>
          </p:nvSpPr>
          <p:spPr bwMode="auto">
            <a:xfrm>
              <a:off x="2256" y="2352"/>
              <a:ext cx="1008"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8853" name="Object 5">
              <a:extLst>
                <a:ext uri="{FF2B5EF4-FFF2-40B4-BE49-F238E27FC236}">
                  <a16:creationId xmlns:a16="http://schemas.microsoft.com/office/drawing/2014/main" id="{663EC25F-29BC-4CBA-9F5E-D8197472B00E}"/>
                </a:ext>
              </a:extLst>
            </p:cNvPr>
            <p:cNvGraphicFramePr>
              <a:graphicFrameLocks noChangeAspect="1"/>
            </p:cNvGraphicFramePr>
            <p:nvPr/>
          </p:nvGraphicFramePr>
          <p:xfrm>
            <a:off x="2448" y="2352"/>
            <a:ext cx="560" cy="504"/>
          </p:xfrm>
          <a:graphic>
            <a:graphicData uri="http://schemas.openxmlformats.org/presentationml/2006/ole">
              <mc:AlternateContent xmlns:mc="http://schemas.openxmlformats.org/markup-compatibility/2006">
                <mc:Choice xmlns:v="urn:schemas-microsoft-com:vml" Requires="v">
                  <p:oleObj spid="_x0000_s25601" name="Equation" r:id="rId4" imgW="888840" imgH="799920" progId="Equation.3">
                    <p:embed/>
                  </p:oleObj>
                </mc:Choice>
                <mc:Fallback>
                  <p:oleObj name="Equation" r:id="rId4" imgW="888840" imgH="799920" progId="Equation.3">
                    <p:embed/>
                    <p:pic>
                      <p:nvPicPr>
                        <p:cNvPr id="78853" name="Object 5">
                          <a:extLst>
                            <a:ext uri="{FF2B5EF4-FFF2-40B4-BE49-F238E27FC236}">
                              <a16:creationId xmlns:a16="http://schemas.microsoft.com/office/drawing/2014/main" id="{663EC25F-29BC-4CBA-9F5E-D8197472B0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 y="2352"/>
                          <a:ext cx="56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6977601C-6A6F-4DB7-9E49-84E7D675401E}"/>
              </a:ext>
            </a:extLst>
          </p:cNvPr>
          <p:cNvSpPr>
            <a:spLocks noGrp="1"/>
          </p:cNvSpPr>
          <p:nvPr>
            <p:ph type="ftr" sz="quarter" idx="10"/>
          </p:nvPr>
        </p:nvSpPr>
        <p:spPr/>
        <p:txBody>
          <a:bodyPr/>
          <a:lstStyle/>
          <a:p>
            <a:r>
              <a:rPr lang="en-US" altLang="en-US"/>
              <a:t>CH3    Diode Circuits</a:t>
            </a:r>
          </a:p>
        </p:txBody>
      </p:sp>
      <p:sp>
        <p:nvSpPr>
          <p:cNvPr id="13" name="Slide Number Placeholder 6">
            <a:extLst>
              <a:ext uri="{FF2B5EF4-FFF2-40B4-BE49-F238E27FC236}">
                <a16:creationId xmlns:a16="http://schemas.microsoft.com/office/drawing/2014/main" id="{B4AF2578-CD4B-4880-8D61-03EAB147CD03}"/>
              </a:ext>
            </a:extLst>
          </p:cNvPr>
          <p:cNvSpPr>
            <a:spLocks noGrp="1"/>
          </p:cNvSpPr>
          <p:nvPr>
            <p:ph type="sldNum" sz="quarter" idx="11"/>
          </p:nvPr>
        </p:nvSpPr>
        <p:spPr/>
        <p:txBody>
          <a:bodyPr/>
          <a:lstStyle/>
          <a:p>
            <a:fld id="{B9ACD22C-9E41-4473-9AA6-BCA34E0843F4}" type="slidenum">
              <a:rPr lang="en-US" altLang="en-US"/>
              <a:pPr/>
              <a:t>74</a:t>
            </a:fld>
            <a:endParaRPr lang="en-US" altLang="en-US"/>
          </a:p>
        </p:txBody>
      </p:sp>
      <p:sp>
        <p:nvSpPr>
          <p:cNvPr id="79874" name="Rectangle 2">
            <a:extLst>
              <a:ext uri="{FF2B5EF4-FFF2-40B4-BE49-F238E27FC236}">
                <a16:creationId xmlns:a16="http://schemas.microsoft.com/office/drawing/2014/main" id="{4209B6FA-2430-4A0E-A282-5D7F5AE5C904}"/>
              </a:ext>
            </a:extLst>
          </p:cNvPr>
          <p:cNvSpPr>
            <a:spLocks noGrp="1" noChangeArrowheads="1"/>
          </p:cNvSpPr>
          <p:nvPr>
            <p:ph type="title"/>
          </p:nvPr>
        </p:nvSpPr>
        <p:spPr>
          <a:xfrm>
            <a:off x="533400" y="152400"/>
            <a:ext cx="7848600" cy="762000"/>
          </a:xfrm>
        </p:spPr>
        <p:txBody>
          <a:bodyPr/>
          <a:lstStyle/>
          <a:p>
            <a:r>
              <a:rPr lang="en-US" altLang="en-US"/>
              <a:t>Small Sinusoidal Analysis</a:t>
            </a:r>
          </a:p>
        </p:txBody>
      </p:sp>
      <p:sp>
        <p:nvSpPr>
          <p:cNvPr id="79875" name="Rectangle 3">
            <a:extLst>
              <a:ext uri="{FF2B5EF4-FFF2-40B4-BE49-F238E27FC236}">
                <a16:creationId xmlns:a16="http://schemas.microsoft.com/office/drawing/2014/main" id="{5270DFD0-7DA3-459D-9140-4E9FEE7C860A}"/>
              </a:ext>
            </a:extLst>
          </p:cNvPr>
          <p:cNvSpPr>
            <a:spLocks noGrp="1" noChangeArrowheads="1"/>
          </p:cNvSpPr>
          <p:nvPr>
            <p:ph type="body" sz="half" idx="1"/>
          </p:nvPr>
        </p:nvSpPr>
        <p:spPr>
          <a:xfrm>
            <a:off x="685800" y="5486400"/>
            <a:ext cx="7772400" cy="914400"/>
          </a:xfrm>
          <a:ln/>
        </p:spPr>
        <p:txBody>
          <a:bodyPr/>
          <a:lstStyle/>
          <a:p>
            <a:r>
              <a:rPr lang="en-US" altLang="en-US"/>
              <a:t>If a sinusoidal voltage with small amplitude is applied, the resulting current is also a small sinusoid around a DC value.</a:t>
            </a:r>
          </a:p>
        </p:txBody>
      </p:sp>
      <p:grpSp>
        <p:nvGrpSpPr>
          <p:cNvPr id="79888" name="Group 16">
            <a:extLst>
              <a:ext uri="{FF2B5EF4-FFF2-40B4-BE49-F238E27FC236}">
                <a16:creationId xmlns:a16="http://schemas.microsoft.com/office/drawing/2014/main" id="{CCE01766-900C-449D-A972-D3AF70E4C9E5}"/>
              </a:ext>
            </a:extLst>
          </p:cNvPr>
          <p:cNvGrpSpPr>
            <a:grpSpLocks/>
          </p:cNvGrpSpPr>
          <p:nvPr/>
        </p:nvGrpSpPr>
        <p:grpSpPr bwMode="auto">
          <a:xfrm>
            <a:off x="609600" y="4711700"/>
            <a:ext cx="8305800" cy="673100"/>
            <a:chOff x="384" y="2968"/>
            <a:chExt cx="5232" cy="424"/>
          </a:xfrm>
        </p:grpSpPr>
        <p:grpSp>
          <p:nvGrpSpPr>
            <p:cNvPr id="79885" name="Group 13">
              <a:extLst>
                <a:ext uri="{FF2B5EF4-FFF2-40B4-BE49-F238E27FC236}">
                  <a16:creationId xmlns:a16="http://schemas.microsoft.com/office/drawing/2014/main" id="{091872EC-70F0-41D1-BF99-E97AF70A22FF}"/>
                </a:ext>
              </a:extLst>
            </p:cNvPr>
            <p:cNvGrpSpPr>
              <a:grpSpLocks/>
            </p:cNvGrpSpPr>
            <p:nvPr/>
          </p:nvGrpSpPr>
          <p:grpSpPr bwMode="auto">
            <a:xfrm>
              <a:off x="2304" y="2968"/>
              <a:ext cx="3312" cy="419"/>
              <a:chOff x="2304" y="2941"/>
              <a:chExt cx="3312" cy="419"/>
            </a:xfrm>
          </p:grpSpPr>
          <p:sp>
            <p:nvSpPr>
              <p:cNvPr id="79880" name="AutoShape 8">
                <a:extLst>
                  <a:ext uri="{FF2B5EF4-FFF2-40B4-BE49-F238E27FC236}">
                    <a16:creationId xmlns:a16="http://schemas.microsoft.com/office/drawing/2014/main" id="{F0302F0C-253B-4DE8-B4C3-5C0FE979FEFF}"/>
                  </a:ext>
                </a:extLst>
              </p:cNvPr>
              <p:cNvSpPr>
                <a:spLocks noChangeArrowheads="1"/>
              </p:cNvSpPr>
              <p:nvPr/>
            </p:nvSpPr>
            <p:spPr bwMode="auto">
              <a:xfrm>
                <a:off x="2304" y="2957"/>
                <a:ext cx="3312" cy="40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9877" name="Object 5">
                <a:extLst>
                  <a:ext uri="{FF2B5EF4-FFF2-40B4-BE49-F238E27FC236}">
                    <a16:creationId xmlns:a16="http://schemas.microsoft.com/office/drawing/2014/main" id="{CD92DEA5-87B4-48DA-B607-C883D8218D40}"/>
                  </a:ext>
                </a:extLst>
              </p:cNvPr>
              <p:cNvGraphicFramePr>
                <a:graphicFrameLocks noChangeAspect="1"/>
              </p:cNvGraphicFramePr>
              <p:nvPr/>
            </p:nvGraphicFramePr>
            <p:xfrm>
              <a:off x="2352" y="2941"/>
              <a:ext cx="3264" cy="419"/>
            </p:xfrm>
            <a:graphic>
              <a:graphicData uri="http://schemas.openxmlformats.org/presentationml/2006/ole">
                <mc:AlternateContent xmlns:mc="http://schemas.openxmlformats.org/markup-compatibility/2006">
                  <mc:Choice xmlns:v="urn:schemas-microsoft-com:vml" Requires="v">
                    <p:oleObj spid="_x0000_s26625" name="Equation" r:id="rId3" imgW="5600520" imgH="799920" progId="Equation.3">
                      <p:embed/>
                    </p:oleObj>
                  </mc:Choice>
                  <mc:Fallback>
                    <p:oleObj name="Equation" r:id="rId3" imgW="5600520" imgH="799920" progId="Equation.3">
                      <p:embed/>
                      <p:pic>
                        <p:nvPicPr>
                          <p:cNvPr id="79877" name="Object 5">
                            <a:extLst>
                              <a:ext uri="{FF2B5EF4-FFF2-40B4-BE49-F238E27FC236}">
                                <a16:creationId xmlns:a16="http://schemas.microsoft.com/office/drawing/2014/main" id="{CD92DEA5-87B4-48DA-B607-C883D8218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2941"/>
                            <a:ext cx="3264"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9886" name="Group 14">
              <a:extLst>
                <a:ext uri="{FF2B5EF4-FFF2-40B4-BE49-F238E27FC236}">
                  <a16:creationId xmlns:a16="http://schemas.microsoft.com/office/drawing/2014/main" id="{8F5063DC-B820-4C55-967B-83BB268F905A}"/>
                </a:ext>
              </a:extLst>
            </p:cNvPr>
            <p:cNvGrpSpPr>
              <a:grpSpLocks/>
            </p:cNvGrpSpPr>
            <p:nvPr/>
          </p:nvGrpSpPr>
          <p:grpSpPr bwMode="auto">
            <a:xfrm>
              <a:off x="384" y="3008"/>
              <a:ext cx="1720" cy="384"/>
              <a:chOff x="384" y="3005"/>
              <a:chExt cx="1720" cy="384"/>
            </a:xfrm>
          </p:grpSpPr>
          <p:sp>
            <p:nvSpPr>
              <p:cNvPr id="79879" name="AutoShape 7">
                <a:extLst>
                  <a:ext uri="{FF2B5EF4-FFF2-40B4-BE49-F238E27FC236}">
                    <a16:creationId xmlns:a16="http://schemas.microsoft.com/office/drawing/2014/main" id="{F2B973DE-2FFA-4497-9D3F-C669795BDDF4}"/>
                  </a:ext>
                </a:extLst>
              </p:cNvPr>
              <p:cNvSpPr>
                <a:spLocks noChangeArrowheads="1"/>
              </p:cNvSpPr>
              <p:nvPr/>
            </p:nvSpPr>
            <p:spPr bwMode="auto">
              <a:xfrm>
                <a:off x="384" y="3005"/>
                <a:ext cx="1720"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9878" name="Object 6">
                <a:extLst>
                  <a:ext uri="{FF2B5EF4-FFF2-40B4-BE49-F238E27FC236}">
                    <a16:creationId xmlns:a16="http://schemas.microsoft.com/office/drawing/2014/main" id="{EE23777F-8D1B-40B3-AD1E-A4648885F32F}"/>
                  </a:ext>
                </a:extLst>
              </p:cNvPr>
              <p:cNvGraphicFramePr>
                <a:graphicFrameLocks noChangeAspect="1"/>
              </p:cNvGraphicFramePr>
              <p:nvPr/>
            </p:nvGraphicFramePr>
            <p:xfrm>
              <a:off x="432" y="3072"/>
              <a:ext cx="1624" cy="221"/>
            </p:xfrm>
            <a:graphic>
              <a:graphicData uri="http://schemas.openxmlformats.org/presentationml/2006/ole">
                <mc:AlternateContent xmlns:mc="http://schemas.openxmlformats.org/markup-compatibility/2006">
                  <mc:Choice xmlns:v="urn:schemas-microsoft-com:vml" Requires="v">
                    <p:oleObj spid="_x0000_s26626" name="Equation" r:id="rId5" imgW="2463480" imgH="406080" progId="Equation.3">
                      <p:embed/>
                    </p:oleObj>
                  </mc:Choice>
                  <mc:Fallback>
                    <p:oleObj name="Equation" r:id="rId5" imgW="2463480" imgH="406080" progId="Equation.3">
                      <p:embed/>
                      <p:pic>
                        <p:nvPicPr>
                          <p:cNvPr id="79878" name="Object 6">
                            <a:extLst>
                              <a:ext uri="{FF2B5EF4-FFF2-40B4-BE49-F238E27FC236}">
                                <a16:creationId xmlns:a16="http://schemas.microsoft.com/office/drawing/2014/main" id="{EE23777F-8D1B-40B3-AD1E-A4648885F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3072"/>
                            <a:ext cx="162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pic>
        <p:nvPicPr>
          <p:cNvPr id="79882" name="Picture 10">
            <a:extLst>
              <a:ext uri="{FF2B5EF4-FFF2-40B4-BE49-F238E27FC236}">
                <a16:creationId xmlns:a16="http://schemas.microsoft.com/office/drawing/2014/main" id="{B11844C3-20DA-46E9-870A-A8ACB9B221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1079500"/>
            <a:ext cx="80772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D50A11-6973-49E5-9787-2702D5AFE8A8}"/>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EDD37940-CFAB-4790-9BF0-E15173494299}"/>
              </a:ext>
            </a:extLst>
          </p:cNvPr>
          <p:cNvSpPr>
            <a:spLocks noGrp="1"/>
          </p:cNvSpPr>
          <p:nvPr>
            <p:ph type="sldNum" sz="quarter" idx="11"/>
          </p:nvPr>
        </p:nvSpPr>
        <p:spPr/>
        <p:txBody>
          <a:bodyPr/>
          <a:lstStyle/>
          <a:p>
            <a:fld id="{818465D8-7DD1-4091-833E-C61D03B6C819}" type="slidenum">
              <a:rPr lang="en-US" altLang="en-US"/>
              <a:pPr/>
              <a:t>75</a:t>
            </a:fld>
            <a:endParaRPr lang="en-US" altLang="en-US"/>
          </a:p>
        </p:txBody>
      </p:sp>
      <p:sp>
        <p:nvSpPr>
          <p:cNvPr id="80898" name="Rectangle 2">
            <a:extLst>
              <a:ext uri="{FF2B5EF4-FFF2-40B4-BE49-F238E27FC236}">
                <a16:creationId xmlns:a16="http://schemas.microsoft.com/office/drawing/2014/main" id="{32468110-518F-4F15-85B5-4D1C3ACD3451}"/>
              </a:ext>
            </a:extLst>
          </p:cNvPr>
          <p:cNvSpPr>
            <a:spLocks noGrp="1" noChangeArrowheads="1"/>
          </p:cNvSpPr>
          <p:nvPr>
            <p:ph type="title"/>
          </p:nvPr>
        </p:nvSpPr>
        <p:spPr/>
        <p:txBody>
          <a:bodyPr/>
          <a:lstStyle/>
          <a:p>
            <a:r>
              <a:rPr lang="en-US" altLang="en-US"/>
              <a:t>Cause and Effect</a:t>
            </a:r>
          </a:p>
        </p:txBody>
      </p:sp>
      <p:sp>
        <p:nvSpPr>
          <p:cNvPr id="80899" name="Rectangle 3">
            <a:extLst>
              <a:ext uri="{FF2B5EF4-FFF2-40B4-BE49-F238E27FC236}">
                <a16:creationId xmlns:a16="http://schemas.microsoft.com/office/drawing/2014/main" id="{70739E9A-AC8C-4835-9F86-99783BDAF5EB}"/>
              </a:ext>
            </a:extLst>
          </p:cNvPr>
          <p:cNvSpPr>
            <a:spLocks noGrp="1" noChangeArrowheads="1"/>
          </p:cNvSpPr>
          <p:nvPr>
            <p:ph type="body" sz="half" idx="1"/>
          </p:nvPr>
        </p:nvSpPr>
        <p:spPr>
          <a:xfrm>
            <a:off x="685800" y="5562600"/>
            <a:ext cx="7772400" cy="762000"/>
          </a:xfrm>
          <a:ln/>
        </p:spPr>
        <p:txBody>
          <a:bodyPr/>
          <a:lstStyle/>
          <a:p>
            <a:r>
              <a:rPr lang="en-US" altLang="en-US"/>
              <a:t>In (a), voltage is the cause and current is the effect.  In (b), the other way around.</a:t>
            </a:r>
          </a:p>
        </p:txBody>
      </p:sp>
      <p:pic>
        <p:nvPicPr>
          <p:cNvPr id="80902" name="Picture 6">
            <a:extLst>
              <a:ext uri="{FF2B5EF4-FFF2-40B4-BE49-F238E27FC236}">
                <a16:creationId xmlns:a16="http://schemas.microsoft.com/office/drawing/2014/main" id="{F116BAC3-4E04-463A-8695-D537C9D9E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30450"/>
            <a:ext cx="883920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E81AB0E3-449B-48EB-80C1-4424C4672421}"/>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50BD97E1-D544-4393-8192-DC03DDD8097F}"/>
              </a:ext>
            </a:extLst>
          </p:cNvPr>
          <p:cNvSpPr>
            <a:spLocks noGrp="1"/>
          </p:cNvSpPr>
          <p:nvPr>
            <p:ph type="sldNum" sz="quarter" idx="11"/>
          </p:nvPr>
        </p:nvSpPr>
        <p:spPr/>
        <p:txBody>
          <a:bodyPr/>
          <a:lstStyle/>
          <a:p>
            <a:fld id="{0CEC9130-28B7-4B04-8A66-9F4E6AB8626C}" type="slidenum">
              <a:rPr lang="en-US" altLang="en-US"/>
              <a:pPr/>
              <a:t>76</a:t>
            </a:fld>
            <a:endParaRPr lang="en-US" altLang="en-US"/>
          </a:p>
        </p:txBody>
      </p:sp>
      <p:sp>
        <p:nvSpPr>
          <p:cNvPr id="81922" name="Rectangle 2">
            <a:extLst>
              <a:ext uri="{FF2B5EF4-FFF2-40B4-BE49-F238E27FC236}">
                <a16:creationId xmlns:a16="http://schemas.microsoft.com/office/drawing/2014/main" id="{90D0426D-6628-458F-B718-3D19DC55DD88}"/>
              </a:ext>
            </a:extLst>
          </p:cNvPr>
          <p:cNvSpPr>
            <a:spLocks noGrp="1" noChangeArrowheads="1"/>
          </p:cNvSpPr>
          <p:nvPr>
            <p:ph type="title"/>
          </p:nvPr>
        </p:nvSpPr>
        <p:spPr/>
        <p:txBody>
          <a:bodyPr/>
          <a:lstStyle/>
          <a:p>
            <a:r>
              <a:rPr lang="en-US" altLang="en-US"/>
              <a:t>Adapter Example Revisited</a:t>
            </a:r>
          </a:p>
        </p:txBody>
      </p:sp>
      <p:sp>
        <p:nvSpPr>
          <p:cNvPr id="81923" name="Rectangle 3">
            <a:extLst>
              <a:ext uri="{FF2B5EF4-FFF2-40B4-BE49-F238E27FC236}">
                <a16:creationId xmlns:a16="http://schemas.microsoft.com/office/drawing/2014/main" id="{553A08A4-D5EF-49B9-ADD6-265DB3708111}"/>
              </a:ext>
            </a:extLst>
          </p:cNvPr>
          <p:cNvSpPr>
            <a:spLocks noGrp="1" noChangeArrowheads="1"/>
          </p:cNvSpPr>
          <p:nvPr>
            <p:ph type="body" sz="half" idx="1"/>
          </p:nvPr>
        </p:nvSpPr>
        <p:spPr>
          <a:xfrm>
            <a:off x="685800" y="5410200"/>
            <a:ext cx="7772400" cy="914400"/>
          </a:xfrm>
          <a:ln/>
        </p:spPr>
        <p:txBody>
          <a:bodyPr/>
          <a:lstStyle/>
          <a:p>
            <a:pPr>
              <a:lnSpc>
                <a:spcPct val="90000"/>
              </a:lnSpc>
            </a:pPr>
            <a:r>
              <a:rPr lang="en-US" altLang="en-US"/>
              <a:t>With our understanding of small-signal analysis, we can revisit our cell phone charger example and easily solve it with just algebra instead of iterations.</a:t>
            </a:r>
          </a:p>
        </p:txBody>
      </p:sp>
      <p:grpSp>
        <p:nvGrpSpPr>
          <p:cNvPr id="81929" name="Group 9">
            <a:extLst>
              <a:ext uri="{FF2B5EF4-FFF2-40B4-BE49-F238E27FC236}">
                <a16:creationId xmlns:a16="http://schemas.microsoft.com/office/drawing/2014/main" id="{DB9ED43E-7EA3-4B06-B1F4-19195863E51F}"/>
              </a:ext>
            </a:extLst>
          </p:cNvPr>
          <p:cNvGrpSpPr>
            <a:grpSpLocks/>
          </p:cNvGrpSpPr>
          <p:nvPr/>
        </p:nvGrpSpPr>
        <p:grpSpPr bwMode="auto">
          <a:xfrm>
            <a:off x="5715000" y="2438400"/>
            <a:ext cx="2667000" cy="1752600"/>
            <a:chOff x="3312" y="1392"/>
            <a:chExt cx="1488" cy="960"/>
          </a:xfrm>
        </p:grpSpPr>
        <p:sp>
          <p:nvSpPr>
            <p:cNvPr id="81926" name="AutoShape 6">
              <a:extLst>
                <a:ext uri="{FF2B5EF4-FFF2-40B4-BE49-F238E27FC236}">
                  <a16:creationId xmlns:a16="http://schemas.microsoft.com/office/drawing/2014/main" id="{FB373694-C716-4104-8876-BDEEC335FF7B}"/>
                </a:ext>
              </a:extLst>
            </p:cNvPr>
            <p:cNvSpPr>
              <a:spLocks noChangeArrowheads="1"/>
            </p:cNvSpPr>
            <p:nvPr/>
          </p:nvSpPr>
          <p:spPr bwMode="auto">
            <a:xfrm>
              <a:off x="3312" y="1392"/>
              <a:ext cx="1488" cy="96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1925" name="Object 5">
              <a:extLst>
                <a:ext uri="{FF2B5EF4-FFF2-40B4-BE49-F238E27FC236}">
                  <a16:creationId xmlns:a16="http://schemas.microsoft.com/office/drawing/2014/main" id="{2484368E-DAC7-472F-9168-3B8E9172B521}"/>
                </a:ext>
              </a:extLst>
            </p:cNvPr>
            <p:cNvGraphicFramePr>
              <a:graphicFrameLocks noChangeAspect="1"/>
            </p:cNvGraphicFramePr>
            <p:nvPr/>
          </p:nvGraphicFramePr>
          <p:xfrm>
            <a:off x="3408" y="1488"/>
            <a:ext cx="1280" cy="752"/>
          </p:xfrm>
          <a:graphic>
            <a:graphicData uri="http://schemas.openxmlformats.org/presentationml/2006/ole">
              <mc:AlternateContent xmlns:mc="http://schemas.openxmlformats.org/markup-compatibility/2006">
                <mc:Choice xmlns:v="urn:schemas-microsoft-com:vml" Requires="v">
                  <p:oleObj spid="_x0000_s27649" name="Equation" r:id="rId3" imgW="2031840" imgH="1193760" progId="Equation.3">
                    <p:embed/>
                  </p:oleObj>
                </mc:Choice>
                <mc:Fallback>
                  <p:oleObj name="Equation" r:id="rId3" imgW="2031840" imgH="1193760" progId="Equation.3">
                    <p:embed/>
                    <p:pic>
                      <p:nvPicPr>
                        <p:cNvPr id="81925" name="Object 5">
                          <a:extLst>
                            <a:ext uri="{FF2B5EF4-FFF2-40B4-BE49-F238E27FC236}">
                              <a16:creationId xmlns:a16="http://schemas.microsoft.com/office/drawing/2014/main" id="{2484368E-DAC7-472F-9168-3B8E9172B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88"/>
                          <a:ext cx="1280" cy="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81928" name="Picture 8">
            <a:extLst>
              <a:ext uri="{FF2B5EF4-FFF2-40B4-BE49-F238E27FC236}">
                <a16:creationId xmlns:a16="http://schemas.microsoft.com/office/drawing/2014/main" id="{2825510A-AACE-4951-84FC-2C689E8355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524000"/>
            <a:ext cx="4343400" cy="319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0BBEF693-7832-4642-9CC4-7B0EB0A29E0D}"/>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145DCFC3-6438-42C5-A318-DCAC8C59BF4D}"/>
              </a:ext>
            </a:extLst>
          </p:cNvPr>
          <p:cNvSpPr>
            <a:spLocks noGrp="1"/>
          </p:cNvSpPr>
          <p:nvPr>
            <p:ph type="sldNum" sz="quarter" idx="11"/>
          </p:nvPr>
        </p:nvSpPr>
        <p:spPr/>
        <p:txBody>
          <a:bodyPr/>
          <a:lstStyle/>
          <a:p>
            <a:fld id="{571C8F1B-205E-4771-B045-FE9067B6265B}" type="slidenum">
              <a:rPr lang="en-US" altLang="en-US"/>
              <a:pPr/>
              <a:t>77</a:t>
            </a:fld>
            <a:endParaRPr lang="en-US" altLang="en-US"/>
          </a:p>
        </p:txBody>
      </p:sp>
      <p:sp>
        <p:nvSpPr>
          <p:cNvPr id="82946" name="Rectangle 2">
            <a:extLst>
              <a:ext uri="{FF2B5EF4-FFF2-40B4-BE49-F238E27FC236}">
                <a16:creationId xmlns:a16="http://schemas.microsoft.com/office/drawing/2014/main" id="{9F3E6C31-C88F-465C-9424-405B311B6567}"/>
              </a:ext>
            </a:extLst>
          </p:cNvPr>
          <p:cNvSpPr>
            <a:spLocks noGrp="1" noChangeArrowheads="1"/>
          </p:cNvSpPr>
          <p:nvPr>
            <p:ph type="title"/>
          </p:nvPr>
        </p:nvSpPr>
        <p:spPr/>
        <p:txBody>
          <a:bodyPr/>
          <a:lstStyle/>
          <a:p>
            <a:r>
              <a:rPr lang="en-US" altLang="en-US"/>
              <a:t>Simple is Beautiful</a:t>
            </a:r>
          </a:p>
        </p:txBody>
      </p:sp>
      <p:sp>
        <p:nvSpPr>
          <p:cNvPr id="82947" name="Rectangle 3">
            <a:extLst>
              <a:ext uri="{FF2B5EF4-FFF2-40B4-BE49-F238E27FC236}">
                <a16:creationId xmlns:a16="http://schemas.microsoft.com/office/drawing/2014/main" id="{72510C10-8154-49F7-A375-9E085EBA2D0E}"/>
              </a:ext>
            </a:extLst>
          </p:cNvPr>
          <p:cNvSpPr>
            <a:spLocks noGrp="1" noChangeArrowheads="1"/>
          </p:cNvSpPr>
          <p:nvPr>
            <p:ph type="body" sz="half" idx="1"/>
          </p:nvPr>
        </p:nvSpPr>
        <p:spPr>
          <a:xfrm>
            <a:off x="685800" y="5257800"/>
            <a:ext cx="7772400" cy="1066800"/>
          </a:xfrm>
          <a:ln/>
        </p:spPr>
        <p:txBody>
          <a:bodyPr/>
          <a:lstStyle/>
          <a:p>
            <a:pPr>
              <a:lnSpc>
                <a:spcPct val="80000"/>
              </a:lnSpc>
            </a:pPr>
            <a:r>
              <a:rPr lang="en-US" altLang="en-US"/>
              <a:t>In</a:t>
            </a:r>
            <a:r>
              <a:rPr lang="en-US" altLang="en-US" sz="1800"/>
              <a:t> </a:t>
            </a:r>
            <a:r>
              <a:rPr lang="en-US" altLang="en-US"/>
              <a:t>this example we study the effect of cell phone pulling some current from the diodes.  Using small signal analysis, this is easily done.  However, imagine the nightmare, if we were to solve it using non-linear equations.</a:t>
            </a:r>
            <a:r>
              <a:rPr lang="en-US" altLang="en-US" sz="1800"/>
              <a:t> </a:t>
            </a:r>
          </a:p>
        </p:txBody>
      </p:sp>
      <p:grpSp>
        <p:nvGrpSpPr>
          <p:cNvPr id="82954" name="Group 10">
            <a:extLst>
              <a:ext uri="{FF2B5EF4-FFF2-40B4-BE49-F238E27FC236}">
                <a16:creationId xmlns:a16="http://schemas.microsoft.com/office/drawing/2014/main" id="{3DD37227-7E4E-4B86-B4BD-3A9843E3F086}"/>
              </a:ext>
            </a:extLst>
          </p:cNvPr>
          <p:cNvGrpSpPr>
            <a:grpSpLocks/>
          </p:cNvGrpSpPr>
          <p:nvPr/>
        </p:nvGrpSpPr>
        <p:grpSpPr bwMode="auto">
          <a:xfrm>
            <a:off x="5257800" y="2057400"/>
            <a:ext cx="3581400" cy="1600200"/>
            <a:chOff x="3408" y="1392"/>
            <a:chExt cx="1968" cy="864"/>
          </a:xfrm>
        </p:grpSpPr>
        <p:sp>
          <p:nvSpPr>
            <p:cNvPr id="82950" name="AutoShape 6">
              <a:extLst>
                <a:ext uri="{FF2B5EF4-FFF2-40B4-BE49-F238E27FC236}">
                  <a16:creationId xmlns:a16="http://schemas.microsoft.com/office/drawing/2014/main" id="{09D36EC1-F02F-499C-85E0-B2C7CC3AE5D7}"/>
                </a:ext>
              </a:extLst>
            </p:cNvPr>
            <p:cNvSpPr>
              <a:spLocks noChangeArrowheads="1"/>
            </p:cNvSpPr>
            <p:nvPr/>
          </p:nvSpPr>
          <p:spPr bwMode="auto">
            <a:xfrm>
              <a:off x="3408" y="1392"/>
              <a:ext cx="1968" cy="86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2949" name="Object 5">
              <a:extLst>
                <a:ext uri="{FF2B5EF4-FFF2-40B4-BE49-F238E27FC236}">
                  <a16:creationId xmlns:a16="http://schemas.microsoft.com/office/drawing/2014/main" id="{6B583425-666D-4D59-8233-99A767A39E33}"/>
                </a:ext>
              </a:extLst>
            </p:cNvPr>
            <p:cNvGraphicFramePr>
              <a:graphicFrameLocks noChangeAspect="1"/>
            </p:cNvGraphicFramePr>
            <p:nvPr/>
          </p:nvGraphicFramePr>
          <p:xfrm>
            <a:off x="3408" y="1488"/>
            <a:ext cx="1944" cy="768"/>
          </p:xfrm>
          <a:graphic>
            <a:graphicData uri="http://schemas.openxmlformats.org/presentationml/2006/ole">
              <mc:AlternateContent xmlns:mc="http://schemas.openxmlformats.org/markup-compatibility/2006">
                <mc:Choice xmlns:v="urn:schemas-microsoft-com:vml" Requires="v">
                  <p:oleObj spid="_x0000_s28673" name="Equation" r:id="rId3" imgW="3085920" imgH="1218960" progId="Equation.3">
                    <p:embed/>
                  </p:oleObj>
                </mc:Choice>
                <mc:Fallback>
                  <p:oleObj name="Equation" r:id="rId3" imgW="3085920" imgH="1218960" progId="Equation.3">
                    <p:embed/>
                    <p:pic>
                      <p:nvPicPr>
                        <p:cNvPr id="82949" name="Object 5">
                          <a:extLst>
                            <a:ext uri="{FF2B5EF4-FFF2-40B4-BE49-F238E27FC236}">
                              <a16:creationId xmlns:a16="http://schemas.microsoft.com/office/drawing/2014/main" id="{6B583425-666D-4D59-8233-99A767A39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488"/>
                          <a:ext cx="1944"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82952" name="Picture 8">
            <a:extLst>
              <a:ext uri="{FF2B5EF4-FFF2-40B4-BE49-F238E27FC236}">
                <a16:creationId xmlns:a16="http://schemas.microsoft.com/office/drawing/2014/main" id="{EF46B45D-F1BF-4266-8E91-2C9F06356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00200"/>
            <a:ext cx="47053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F0E1462-0D2B-4546-9AA7-B8E9E1C7D85E}"/>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E70F7CCA-AC0E-42EF-90F8-DF6165782DD1}"/>
              </a:ext>
            </a:extLst>
          </p:cNvPr>
          <p:cNvSpPr>
            <a:spLocks noGrp="1"/>
          </p:cNvSpPr>
          <p:nvPr>
            <p:ph type="sldNum" sz="quarter" idx="11"/>
          </p:nvPr>
        </p:nvSpPr>
        <p:spPr/>
        <p:txBody>
          <a:bodyPr/>
          <a:lstStyle/>
          <a:p>
            <a:fld id="{FB14EFFA-3E11-4DAB-85F3-739805805FB6}" type="slidenum">
              <a:rPr lang="en-US" altLang="en-US"/>
              <a:pPr/>
              <a:t>78</a:t>
            </a:fld>
            <a:endParaRPr lang="en-US" altLang="en-US"/>
          </a:p>
        </p:txBody>
      </p:sp>
      <p:sp>
        <p:nvSpPr>
          <p:cNvPr id="83970" name="Rectangle 2">
            <a:extLst>
              <a:ext uri="{FF2B5EF4-FFF2-40B4-BE49-F238E27FC236}">
                <a16:creationId xmlns:a16="http://schemas.microsoft.com/office/drawing/2014/main" id="{CD6B840F-9685-4E15-9DF9-19970202571A}"/>
              </a:ext>
            </a:extLst>
          </p:cNvPr>
          <p:cNvSpPr>
            <a:spLocks noGrp="1" noChangeArrowheads="1"/>
          </p:cNvSpPr>
          <p:nvPr>
            <p:ph type="title"/>
          </p:nvPr>
        </p:nvSpPr>
        <p:spPr/>
        <p:txBody>
          <a:bodyPr/>
          <a:lstStyle/>
          <a:p>
            <a:r>
              <a:rPr lang="en-US" altLang="en-US"/>
              <a:t>Applications of Diode</a:t>
            </a:r>
          </a:p>
        </p:txBody>
      </p:sp>
      <p:pic>
        <p:nvPicPr>
          <p:cNvPr id="83976" name="Picture 8">
            <a:extLst>
              <a:ext uri="{FF2B5EF4-FFF2-40B4-BE49-F238E27FC236}">
                <a16:creationId xmlns:a16="http://schemas.microsoft.com/office/drawing/2014/main" id="{83400D16-DB21-4C8E-8E24-2A09572AA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971800"/>
            <a:ext cx="883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25ED5617-78F2-4B3B-A81E-8369FCE053A0}"/>
              </a:ext>
            </a:extLst>
          </p:cNvPr>
          <p:cNvSpPr>
            <a:spLocks noGrp="1"/>
          </p:cNvSpPr>
          <p:nvPr>
            <p:ph type="ftr" sz="quarter" idx="10"/>
          </p:nvPr>
        </p:nvSpPr>
        <p:spPr/>
        <p:txBody>
          <a:bodyPr/>
          <a:lstStyle/>
          <a:p>
            <a:r>
              <a:rPr lang="en-US" altLang="en-US"/>
              <a:t>CH3    Diode Circuits</a:t>
            </a:r>
          </a:p>
        </p:txBody>
      </p:sp>
      <p:sp>
        <p:nvSpPr>
          <p:cNvPr id="8" name="Slide Number Placeholder 6">
            <a:extLst>
              <a:ext uri="{FF2B5EF4-FFF2-40B4-BE49-F238E27FC236}">
                <a16:creationId xmlns:a16="http://schemas.microsoft.com/office/drawing/2014/main" id="{27F85ADC-0000-477C-92AF-DA9F40105FF5}"/>
              </a:ext>
            </a:extLst>
          </p:cNvPr>
          <p:cNvSpPr>
            <a:spLocks noGrp="1"/>
          </p:cNvSpPr>
          <p:nvPr>
            <p:ph type="sldNum" sz="quarter" idx="11"/>
          </p:nvPr>
        </p:nvSpPr>
        <p:spPr/>
        <p:txBody>
          <a:bodyPr/>
          <a:lstStyle/>
          <a:p>
            <a:fld id="{E3949C2A-D7B5-405E-BC38-67FFBAC6E7E1}" type="slidenum">
              <a:rPr lang="en-US" altLang="en-US"/>
              <a:pPr/>
              <a:t>79</a:t>
            </a:fld>
            <a:endParaRPr lang="en-US" altLang="en-US"/>
          </a:p>
        </p:txBody>
      </p:sp>
      <p:sp>
        <p:nvSpPr>
          <p:cNvPr id="84994" name="Rectangle 2">
            <a:extLst>
              <a:ext uri="{FF2B5EF4-FFF2-40B4-BE49-F238E27FC236}">
                <a16:creationId xmlns:a16="http://schemas.microsoft.com/office/drawing/2014/main" id="{AD7CB4D8-C8A3-412A-83E7-8611436B6587}"/>
              </a:ext>
            </a:extLst>
          </p:cNvPr>
          <p:cNvSpPr>
            <a:spLocks noGrp="1" noChangeArrowheads="1"/>
          </p:cNvSpPr>
          <p:nvPr>
            <p:ph type="title"/>
          </p:nvPr>
        </p:nvSpPr>
        <p:spPr/>
        <p:txBody>
          <a:bodyPr/>
          <a:lstStyle/>
          <a:p>
            <a:r>
              <a:rPr lang="en-US" altLang="en-US"/>
              <a:t>Half-Wave Rectifier</a:t>
            </a:r>
          </a:p>
        </p:txBody>
      </p:sp>
      <p:sp>
        <p:nvSpPr>
          <p:cNvPr id="84995" name="Rectangle 3">
            <a:extLst>
              <a:ext uri="{FF2B5EF4-FFF2-40B4-BE49-F238E27FC236}">
                <a16:creationId xmlns:a16="http://schemas.microsoft.com/office/drawing/2014/main" id="{88D436BC-F864-4603-BFC7-C00E3B4F56A1}"/>
              </a:ext>
            </a:extLst>
          </p:cNvPr>
          <p:cNvSpPr>
            <a:spLocks noGrp="1" noChangeArrowheads="1"/>
          </p:cNvSpPr>
          <p:nvPr>
            <p:ph type="body" sz="half" idx="1"/>
          </p:nvPr>
        </p:nvSpPr>
        <p:spPr>
          <a:xfrm>
            <a:off x="685800" y="4978400"/>
            <a:ext cx="7772400" cy="1447800"/>
          </a:xfrm>
          <a:ln/>
        </p:spPr>
        <p:txBody>
          <a:bodyPr/>
          <a:lstStyle/>
          <a:p>
            <a:r>
              <a:rPr lang="en-US" altLang="en-US"/>
              <a:t>A very common application of diodes is half-wave rectification, where either the positive or negative half of the input is blocked.</a:t>
            </a:r>
          </a:p>
          <a:p>
            <a:r>
              <a:rPr lang="en-US" altLang="en-US"/>
              <a:t>But, how do we generate a </a:t>
            </a:r>
            <a:r>
              <a:rPr lang="en-US" altLang="en-US" i="1"/>
              <a:t>constant </a:t>
            </a:r>
            <a:r>
              <a:rPr lang="en-US" altLang="en-US"/>
              <a:t>output?</a:t>
            </a:r>
            <a:endParaRPr lang="en-US" altLang="en-US" i="1"/>
          </a:p>
        </p:txBody>
      </p:sp>
      <p:grpSp>
        <p:nvGrpSpPr>
          <p:cNvPr id="85004" name="Group 12">
            <a:extLst>
              <a:ext uri="{FF2B5EF4-FFF2-40B4-BE49-F238E27FC236}">
                <a16:creationId xmlns:a16="http://schemas.microsoft.com/office/drawing/2014/main" id="{2E3741FF-8EDE-4783-9D2F-1AC13DD6F400}"/>
              </a:ext>
            </a:extLst>
          </p:cNvPr>
          <p:cNvGrpSpPr>
            <a:grpSpLocks/>
          </p:cNvGrpSpPr>
          <p:nvPr/>
        </p:nvGrpSpPr>
        <p:grpSpPr bwMode="auto">
          <a:xfrm>
            <a:off x="685800" y="1066800"/>
            <a:ext cx="8001000" cy="3810000"/>
            <a:chOff x="336" y="768"/>
            <a:chExt cx="5298" cy="2400"/>
          </a:xfrm>
        </p:grpSpPr>
        <p:pic>
          <p:nvPicPr>
            <p:cNvPr id="85001" name="Picture 9">
              <a:extLst>
                <a:ext uri="{FF2B5EF4-FFF2-40B4-BE49-F238E27FC236}">
                  <a16:creationId xmlns:a16="http://schemas.microsoft.com/office/drawing/2014/main" id="{34DB32A3-2E03-4EC2-9577-65FCE9305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768"/>
              <a:ext cx="5298" cy="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2" name="Picture 10">
              <a:extLst>
                <a:ext uri="{FF2B5EF4-FFF2-40B4-BE49-F238E27FC236}">
                  <a16:creationId xmlns:a16="http://schemas.microsoft.com/office/drawing/2014/main" id="{5A26DB57-7340-4D66-8A0E-DA07EE548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016"/>
              <a:ext cx="4890"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2BFD91-C223-431D-BB32-E9EBFD0A4C86}"/>
              </a:ext>
            </a:extLst>
          </p:cNvPr>
          <p:cNvSpPr>
            <a:spLocks noGrp="1"/>
          </p:cNvSpPr>
          <p:nvPr>
            <p:ph type="sldNum" sz="quarter" idx="10"/>
          </p:nvPr>
        </p:nvSpPr>
        <p:spPr/>
        <p:txBody>
          <a:bodyPr/>
          <a:lstStyle/>
          <a:p>
            <a:fld id="{4BD2A405-A9FD-433F-871F-40FD47C4B06D}" type="slidenum">
              <a:rPr lang="en-US" altLang="en-US"/>
              <a:pPr/>
              <a:t>8</a:t>
            </a:fld>
            <a:endParaRPr lang="en-US" altLang="en-US"/>
          </a:p>
        </p:txBody>
      </p:sp>
      <p:sp>
        <p:nvSpPr>
          <p:cNvPr id="691202" name="Rectangle 2">
            <a:extLst>
              <a:ext uri="{FF2B5EF4-FFF2-40B4-BE49-F238E27FC236}">
                <a16:creationId xmlns:a16="http://schemas.microsoft.com/office/drawing/2014/main" id="{40806E73-CCCA-42F5-A331-FF564C71BAF6}"/>
              </a:ext>
            </a:extLst>
          </p:cNvPr>
          <p:cNvSpPr>
            <a:spLocks noGrp="1" noChangeArrowheads="1"/>
          </p:cNvSpPr>
          <p:nvPr>
            <p:ph type="title"/>
          </p:nvPr>
        </p:nvSpPr>
        <p:spPr>
          <a:xfrm>
            <a:off x="457200" y="762000"/>
            <a:ext cx="8305800" cy="1173163"/>
          </a:xfrm>
        </p:spPr>
        <p:txBody>
          <a:bodyPr/>
          <a:lstStyle/>
          <a:p>
            <a:r>
              <a:rPr lang="en-US" altLang="en-US"/>
              <a:t>Chapter 2    Basic Physics of Semiconductors </a:t>
            </a:r>
          </a:p>
        </p:txBody>
      </p:sp>
      <p:sp>
        <p:nvSpPr>
          <p:cNvPr id="691203" name="Rectangle 3">
            <a:extLst>
              <a:ext uri="{FF2B5EF4-FFF2-40B4-BE49-F238E27FC236}">
                <a16:creationId xmlns:a16="http://schemas.microsoft.com/office/drawing/2014/main" id="{77211B7D-45C9-4CF7-A7DA-447638D3A9CA}"/>
              </a:ext>
            </a:extLst>
          </p:cNvPr>
          <p:cNvSpPr>
            <a:spLocks noGrp="1" noChangeArrowheads="1"/>
          </p:cNvSpPr>
          <p:nvPr>
            <p:ph type="body" idx="1"/>
          </p:nvPr>
        </p:nvSpPr>
        <p:spPr>
          <a:xfrm>
            <a:off x="1295400" y="3048000"/>
            <a:ext cx="7620000" cy="4335463"/>
          </a:xfrm>
        </p:spPr>
        <p:txBody>
          <a:bodyPr/>
          <a:lstStyle/>
          <a:p>
            <a:r>
              <a:rPr lang="en-US" altLang="en-US"/>
              <a:t>2.1  Semiconductor materials and their  properties</a:t>
            </a:r>
          </a:p>
          <a:p>
            <a:endParaRPr lang="en-US" altLang="en-US"/>
          </a:p>
          <a:p>
            <a:r>
              <a:rPr lang="en-US" altLang="en-US"/>
              <a:t>2.2  PN-junction diodes</a:t>
            </a:r>
          </a:p>
          <a:p>
            <a:endParaRPr lang="en-US" altLang="en-US"/>
          </a:p>
          <a:p>
            <a:r>
              <a:rPr lang="en-US" altLang="en-US"/>
              <a:t>2.3  Reverse Breakdown</a:t>
            </a:r>
          </a:p>
          <a:p>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C59A701-9F34-471C-BB94-7A8102541DB5}"/>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DD54B0A4-AB92-4A89-844A-E546ABA5E5A7}"/>
              </a:ext>
            </a:extLst>
          </p:cNvPr>
          <p:cNvSpPr>
            <a:spLocks noGrp="1"/>
          </p:cNvSpPr>
          <p:nvPr>
            <p:ph type="sldNum" sz="quarter" idx="11"/>
          </p:nvPr>
        </p:nvSpPr>
        <p:spPr/>
        <p:txBody>
          <a:bodyPr/>
          <a:lstStyle/>
          <a:p>
            <a:fld id="{12FEBD25-AD46-41A7-8A81-A8CA34A46CA2}" type="slidenum">
              <a:rPr lang="en-US" altLang="en-US"/>
              <a:pPr/>
              <a:t>80</a:t>
            </a:fld>
            <a:endParaRPr lang="en-US" altLang="en-US"/>
          </a:p>
        </p:txBody>
      </p:sp>
      <p:pic>
        <p:nvPicPr>
          <p:cNvPr id="86022" name="Picture 6">
            <a:extLst>
              <a:ext uri="{FF2B5EF4-FFF2-40B4-BE49-F238E27FC236}">
                <a16:creationId xmlns:a16="http://schemas.microsoft.com/office/drawing/2014/main" id="{9922C1B5-C185-4C2F-91F5-0E4EDA4D3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0175"/>
            <a:ext cx="89916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18" name="Rectangle 2">
            <a:extLst>
              <a:ext uri="{FF2B5EF4-FFF2-40B4-BE49-F238E27FC236}">
                <a16:creationId xmlns:a16="http://schemas.microsoft.com/office/drawing/2014/main" id="{2A37D34B-4919-46E6-B05F-C93234F38DC6}"/>
              </a:ext>
            </a:extLst>
          </p:cNvPr>
          <p:cNvSpPr>
            <a:spLocks noGrp="1" noChangeArrowheads="1"/>
          </p:cNvSpPr>
          <p:nvPr>
            <p:ph type="title"/>
          </p:nvPr>
        </p:nvSpPr>
        <p:spPr/>
        <p:txBody>
          <a:bodyPr/>
          <a:lstStyle/>
          <a:p>
            <a:r>
              <a:rPr lang="en-US" altLang="en-US"/>
              <a:t>Diode-Capacitor Circuit:  Constant Voltage Model</a:t>
            </a:r>
          </a:p>
        </p:txBody>
      </p:sp>
      <p:sp>
        <p:nvSpPr>
          <p:cNvPr id="86019" name="Rectangle 3">
            <a:extLst>
              <a:ext uri="{FF2B5EF4-FFF2-40B4-BE49-F238E27FC236}">
                <a16:creationId xmlns:a16="http://schemas.microsoft.com/office/drawing/2014/main" id="{FCD4DEFD-F603-4C07-A845-09E1A13C9330}"/>
              </a:ext>
            </a:extLst>
          </p:cNvPr>
          <p:cNvSpPr>
            <a:spLocks noGrp="1" noChangeArrowheads="1"/>
          </p:cNvSpPr>
          <p:nvPr>
            <p:ph type="body" sz="half" idx="1"/>
          </p:nvPr>
        </p:nvSpPr>
        <p:spPr>
          <a:xfrm>
            <a:off x="838200" y="5334000"/>
            <a:ext cx="7772400" cy="990600"/>
          </a:xfrm>
          <a:ln/>
        </p:spPr>
        <p:txBody>
          <a:bodyPr/>
          <a:lstStyle/>
          <a:p>
            <a:pPr>
              <a:lnSpc>
                <a:spcPct val="90000"/>
              </a:lnSpc>
            </a:pPr>
            <a:r>
              <a:rPr lang="en-US" altLang="en-US"/>
              <a:t>If the resistor in half-wave rectifier is replaced by a capacitor, a fixed voltage output is obtained since the capacitor (assumed ideal) has no path to discharge.</a:t>
            </a:r>
            <a:r>
              <a:rPr lang="en-US" altLang="en-US" sz="180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CBAB0E00-4833-4688-865A-2AB60176F397}"/>
              </a:ext>
            </a:extLst>
          </p:cNvPr>
          <p:cNvSpPr>
            <a:spLocks noGrp="1"/>
          </p:cNvSpPr>
          <p:nvPr>
            <p:ph type="ftr" sz="quarter" idx="10"/>
          </p:nvPr>
        </p:nvSpPr>
        <p:spPr/>
        <p:txBody>
          <a:bodyPr/>
          <a:lstStyle/>
          <a:p>
            <a:r>
              <a:rPr lang="en-US" altLang="en-US"/>
              <a:t>CH3    Diode Circuits</a:t>
            </a:r>
          </a:p>
        </p:txBody>
      </p:sp>
      <p:sp>
        <p:nvSpPr>
          <p:cNvPr id="8" name="Slide Number Placeholder 6">
            <a:extLst>
              <a:ext uri="{FF2B5EF4-FFF2-40B4-BE49-F238E27FC236}">
                <a16:creationId xmlns:a16="http://schemas.microsoft.com/office/drawing/2014/main" id="{85F03100-54F8-4D9C-A00A-02E50EA1EC26}"/>
              </a:ext>
            </a:extLst>
          </p:cNvPr>
          <p:cNvSpPr>
            <a:spLocks noGrp="1"/>
          </p:cNvSpPr>
          <p:nvPr>
            <p:ph type="sldNum" sz="quarter" idx="11"/>
          </p:nvPr>
        </p:nvSpPr>
        <p:spPr/>
        <p:txBody>
          <a:bodyPr/>
          <a:lstStyle/>
          <a:p>
            <a:fld id="{2B1C08BB-92EE-49DE-B459-59BA8D338EC9}" type="slidenum">
              <a:rPr lang="en-US" altLang="en-US"/>
              <a:pPr/>
              <a:t>81</a:t>
            </a:fld>
            <a:endParaRPr lang="en-US" altLang="en-US"/>
          </a:p>
        </p:txBody>
      </p:sp>
      <p:sp>
        <p:nvSpPr>
          <p:cNvPr id="87042" name="Rectangle 2">
            <a:extLst>
              <a:ext uri="{FF2B5EF4-FFF2-40B4-BE49-F238E27FC236}">
                <a16:creationId xmlns:a16="http://schemas.microsoft.com/office/drawing/2014/main" id="{94447952-43F6-4562-9302-E056ACB3C6A1}"/>
              </a:ext>
            </a:extLst>
          </p:cNvPr>
          <p:cNvSpPr>
            <a:spLocks noGrp="1" noChangeArrowheads="1"/>
          </p:cNvSpPr>
          <p:nvPr>
            <p:ph type="title"/>
          </p:nvPr>
        </p:nvSpPr>
        <p:spPr/>
        <p:txBody>
          <a:bodyPr/>
          <a:lstStyle/>
          <a:p>
            <a:r>
              <a:rPr lang="en-US" altLang="en-US"/>
              <a:t>Diode-Capacitor Circuit:  Ideal Model</a:t>
            </a:r>
          </a:p>
        </p:txBody>
      </p:sp>
      <p:sp>
        <p:nvSpPr>
          <p:cNvPr id="87043" name="Rectangle 3">
            <a:extLst>
              <a:ext uri="{FF2B5EF4-FFF2-40B4-BE49-F238E27FC236}">
                <a16:creationId xmlns:a16="http://schemas.microsoft.com/office/drawing/2014/main" id="{837AA004-FC2A-49DA-9DD8-D6BA84E4F58E}"/>
              </a:ext>
            </a:extLst>
          </p:cNvPr>
          <p:cNvSpPr>
            <a:spLocks noGrp="1" noChangeArrowheads="1"/>
          </p:cNvSpPr>
          <p:nvPr>
            <p:ph type="body" sz="half" idx="1"/>
          </p:nvPr>
        </p:nvSpPr>
        <p:spPr>
          <a:xfrm>
            <a:off x="685800" y="5778500"/>
            <a:ext cx="7772400" cy="609600"/>
          </a:xfrm>
          <a:ln/>
        </p:spPr>
        <p:txBody>
          <a:bodyPr/>
          <a:lstStyle/>
          <a:p>
            <a:r>
              <a:rPr lang="en-US" altLang="en-US"/>
              <a:t>Note that (b) is just like V</a:t>
            </a:r>
            <a:r>
              <a:rPr lang="en-US" altLang="en-US" baseline="-25000"/>
              <a:t>in,</a:t>
            </a:r>
            <a:r>
              <a:rPr lang="en-US" altLang="en-US"/>
              <a:t> only shifted down.</a:t>
            </a:r>
          </a:p>
        </p:txBody>
      </p:sp>
      <p:grpSp>
        <p:nvGrpSpPr>
          <p:cNvPr id="87050" name="Group 10">
            <a:extLst>
              <a:ext uri="{FF2B5EF4-FFF2-40B4-BE49-F238E27FC236}">
                <a16:creationId xmlns:a16="http://schemas.microsoft.com/office/drawing/2014/main" id="{94DEF3E3-ABAB-482F-B18C-841D1CAD4EFF}"/>
              </a:ext>
            </a:extLst>
          </p:cNvPr>
          <p:cNvGrpSpPr>
            <a:grpSpLocks/>
          </p:cNvGrpSpPr>
          <p:nvPr/>
        </p:nvGrpSpPr>
        <p:grpSpPr bwMode="auto">
          <a:xfrm>
            <a:off x="1524000" y="990600"/>
            <a:ext cx="6248400" cy="4572000"/>
            <a:chOff x="768" y="624"/>
            <a:chExt cx="4386" cy="3318"/>
          </a:xfrm>
        </p:grpSpPr>
        <p:pic>
          <p:nvPicPr>
            <p:cNvPr id="87048" name="Picture 8">
              <a:extLst>
                <a:ext uri="{FF2B5EF4-FFF2-40B4-BE49-F238E27FC236}">
                  <a16:creationId xmlns:a16="http://schemas.microsoft.com/office/drawing/2014/main" id="{0A068FAB-747E-4163-B6B4-C0CB1E9C0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 y="624"/>
              <a:ext cx="2514" cy="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9" name="Picture 9">
              <a:extLst>
                <a:ext uri="{FF2B5EF4-FFF2-40B4-BE49-F238E27FC236}">
                  <a16:creationId xmlns:a16="http://schemas.microsoft.com/office/drawing/2014/main" id="{48446B19-E781-440F-B8FA-8A413E00E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392"/>
              <a:ext cx="1824"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EB9BB3-810F-47DD-ADBB-7BD15DE4D3F8}"/>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E12F8653-3549-4903-8412-6149606010E9}"/>
              </a:ext>
            </a:extLst>
          </p:cNvPr>
          <p:cNvSpPr>
            <a:spLocks noGrp="1"/>
          </p:cNvSpPr>
          <p:nvPr>
            <p:ph type="sldNum" sz="quarter" idx="11"/>
          </p:nvPr>
        </p:nvSpPr>
        <p:spPr/>
        <p:txBody>
          <a:bodyPr/>
          <a:lstStyle/>
          <a:p>
            <a:fld id="{E890F058-5B5B-41A3-B3F0-D38E86CE8477}" type="slidenum">
              <a:rPr lang="en-US" altLang="en-US"/>
              <a:pPr/>
              <a:t>82</a:t>
            </a:fld>
            <a:endParaRPr lang="en-US" altLang="en-US"/>
          </a:p>
        </p:txBody>
      </p:sp>
      <p:sp>
        <p:nvSpPr>
          <p:cNvPr id="88066" name="Rectangle 2">
            <a:extLst>
              <a:ext uri="{FF2B5EF4-FFF2-40B4-BE49-F238E27FC236}">
                <a16:creationId xmlns:a16="http://schemas.microsoft.com/office/drawing/2014/main" id="{69A66D72-E681-4A8C-9BAF-563F49B5615C}"/>
              </a:ext>
            </a:extLst>
          </p:cNvPr>
          <p:cNvSpPr>
            <a:spLocks noGrp="1" noChangeArrowheads="1"/>
          </p:cNvSpPr>
          <p:nvPr>
            <p:ph type="title"/>
          </p:nvPr>
        </p:nvSpPr>
        <p:spPr/>
        <p:txBody>
          <a:bodyPr/>
          <a:lstStyle/>
          <a:p>
            <a:r>
              <a:rPr lang="en-US" altLang="en-US"/>
              <a:t>Diode-Capacitor With Load Resistor</a:t>
            </a:r>
          </a:p>
        </p:txBody>
      </p:sp>
      <p:sp>
        <p:nvSpPr>
          <p:cNvPr id="88067" name="Rectangle 3">
            <a:extLst>
              <a:ext uri="{FF2B5EF4-FFF2-40B4-BE49-F238E27FC236}">
                <a16:creationId xmlns:a16="http://schemas.microsoft.com/office/drawing/2014/main" id="{7B483686-6E80-4811-97F4-5838E4831904}"/>
              </a:ext>
            </a:extLst>
          </p:cNvPr>
          <p:cNvSpPr>
            <a:spLocks noGrp="1" noChangeArrowheads="1"/>
          </p:cNvSpPr>
          <p:nvPr>
            <p:ph type="body" sz="half" idx="1"/>
          </p:nvPr>
        </p:nvSpPr>
        <p:spPr>
          <a:xfrm>
            <a:off x="685800" y="5486400"/>
            <a:ext cx="7772400" cy="835025"/>
          </a:xfrm>
          <a:noFill/>
          <a:ln/>
        </p:spPr>
        <p:txBody>
          <a:bodyPr/>
          <a:lstStyle/>
          <a:p>
            <a:r>
              <a:rPr lang="en-US" altLang="en-US"/>
              <a:t>A path is available for capacitor to discharge.  Therefore, V</a:t>
            </a:r>
            <a:r>
              <a:rPr lang="en-US" altLang="en-US" baseline="-25000"/>
              <a:t>out</a:t>
            </a:r>
            <a:r>
              <a:rPr lang="en-US" altLang="en-US"/>
              <a:t> will not be constant and a ripple exists.</a:t>
            </a:r>
            <a:r>
              <a:rPr lang="en-US" altLang="en-US" sz="1800"/>
              <a:t>  </a:t>
            </a:r>
          </a:p>
        </p:txBody>
      </p:sp>
      <p:pic>
        <p:nvPicPr>
          <p:cNvPr id="88070" name="Picture 6">
            <a:extLst>
              <a:ext uri="{FF2B5EF4-FFF2-40B4-BE49-F238E27FC236}">
                <a16:creationId xmlns:a16="http://schemas.microsoft.com/office/drawing/2014/main" id="{D443F02B-EFAB-404C-8C3F-ADD054FD4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8991600" cy="374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EEEBE2C5-943D-4698-9A35-699BB9512601}"/>
              </a:ext>
            </a:extLst>
          </p:cNvPr>
          <p:cNvSpPr>
            <a:spLocks noGrp="1"/>
          </p:cNvSpPr>
          <p:nvPr>
            <p:ph type="ftr" sz="quarter" idx="10"/>
          </p:nvPr>
        </p:nvSpPr>
        <p:spPr/>
        <p:txBody>
          <a:bodyPr/>
          <a:lstStyle/>
          <a:p>
            <a:r>
              <a:rPr lang="en-US" altLang="en-US"/>
              <a:t>CH3    Diode Circuits</a:t>
            </a:r>
          </a:p>
        </p:txBody>
      </p:sp>
      <p:sp>
        <p:nvSpPr>
          <p:cNvPr id="8" name="Slide Number Placeholder 6">
            <a:extLst>
              <a:ext uri="{FF2B5EF4-FFF2-40B4-BE49-F238E27FC236}">
                <a16:creationId xmlns:a16="http://schemas.microsoft.com/office/drawing/2014/main" id="{1DD9EDFC-9857-45F2-B7E2-BF3FE1198F9A}"/>
              </a:ext>
            </a:extLst>
          </p:cNvPr>
          <p:cNvSpPr>
            <a:spLocks noGrp="1"/>
          </p:cNvSpPr>
          <p:nvPr>
            <p:ph type="sldNum" sz="quarter" idx="11"/>
          </p:nvPr>
        </p:nvSpPr>
        <p:spPr/>
        <p:txBody>
          <a:bodyPr/>
          <a:lstStyle/>
          <a:p>
            <a:fld id="{A14F4298-7488-4F43-AD38-B70673E55554}" type="slidenum">
              <a:rPr lang="en-US" altLang="en-US"/>
              <a:pPr/>
              <a:t>83</a:t>
            </a:fld>
            <a:endParaRPr lang="en-US" altLang="en-US"/>
          </a:p>
        </p:txBody>
      </p:sp>
      <p:sp>
        <p:nvSpPr>
          <p:cNvPr id="89090" name="Rectangle 2">
            <a:extLst>
              <a:ext uri="{FF2B5EF4-FFF2-40B4-BE49-F238E27FC236}">
                <a16:creationId xmlns:a16="http://schemas.microsoft.com/office/drawing/2014/main" id="{2E1A81B6-029A-43DD-B807-E0265D1C9A73}"/>
              </a:ext>
            </a:extLst>
          </p:cNvPr>
          <p:cNvSpPr>
            <a:spLocks noGrp="1" noChangeArrowheads="1"/>
          </p:cNvSpPr>
          <p:nvPr>
            <p:ph type="title"/>
          </p:nvPr>
        </p:nvSpPr>
        <p:spPr/>
        <p:txBody>
          <a:bodyPr/>
          <a:lstStyle/>
          <a:p>
            <a:r>
              <a:rPr lang="en-US" altLang="en-US"/>
              <a:t>Behavior for Different Capacitor Values</a:t>
            </a:r>
          </a:p>
        </p:txBody>
      </p:sp>
      <p:sp>
        <p:nvSpPr>
          <p:cNvPr id="89091" name="Rectangle 3">
            <a:extLst>
              <a:ext uri="{FF2B5EF4-FFF2-40B4-BE49-F238E27FC236}">
                <a16:creationId xmlns:a16="http://schemas.microsoft.com/office/drawing/2014/main" id="{6BF4F068-0CE1-40F7-AD77-A2E21638E597}"/>
              </a:ext>
            </a:extLst>
          </p:cNvPr>
          <p:cNvSpPr>
            <a:spLocks noGrp="1" noChangeArrowheads="1"/>
          </p:cNvSpPr>
          <p:nvPr>
            <p:ph type="body" sz="half" idx="1"/>
          </p:nvPr>
        </p:nvSpPr>
        <p:spPr>
          <a:xfrm>
            <a:off x="685800" y="5334000"/>
            <a:ext cx="7772400" cy="838200"/>
          </a:xfrm>
          <a:ln/>
        </p:spPr>
        <p:txBody>
          <a:bodyPr/>
          <a:lstStyle/>
          <a:p>
            <a:r>
              <a:rPr lang="en-US" altLang="en-US"/>
              <a:t>For large C</a:t>
            </a:r>
            <a:r>
              <a:rPr lang="en-US" altLang="en-US" baseline="-25000"/>
              <a:t>1</a:t>
            </a:r>
            <a:r>
              <a:rPr lang="en-US" altLang="en-US"/>
              <a:t>, V</a:t>
            </a:r>
            <a:r>
              <a:rPr lang="en-US" altLang="en-US" baseline="-25000"/>
              <a:t>out</a:t>
            </a:r>
            <a:r>
              <a:rPr lang="en-US" altLang="en-US"/>
              <a:t> has small ripple.  </a:t>
            </a:r>
          </a:p>
        </p:txBody>
      </p:sp>
      <p:grpSp>
        <p:nvGrpSpPr>
          <p:cNvPr id="89099" name="Group 11">
            <a:extLst>
              <a:ext uri="{FF2B5EF4-FFF2-40B4-BE49-F238E27FC236}">
                <a16:creationId xmlns:a16="http://schemas.microsoft.com/office/drawing/2014/main" id="{7C0E7B6F-1A8F-42AA-8EC0-0BF6C4BCCAE8}"/>
              </a:ext>
            </a:extLst>
          </p:cNvPr>
          <p:cNvGrpSpPr>
            <a:grpSpLocks/>
          </p:cNvGrpSpPr>
          <p:nvPr/>
        </p:nvGrpSpPr>
        <p:grpSpPr bwMode="auto">
          <a:xfrm>
            <a:off x="228600" y="1905000"/>
            <a:ext cx="8839200" cy="2362200"/>
            <a:chOff x="144" y="1200"/>
            <a:chExt cx="5568" cy="1488"/>
          </a:xfrm>
        </p:grpSpPr>
        <p:pic>
          <p:nvPicPr>
            <p:cNvPr id="89096" name="Picture 8">
              <a:extLst>
                <a:ext uri="{FF2B5EF4-FFF2-40B4-BE49-F238E27FC236}">
                  <a16:creationId xmlns:a16="http://schemas.microsoft.com/office/drawing/2014/main" id="{6E985654-0466-49BC-B0AA-83B2E8CEB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1200"/>
              <a:ext cx="3270"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7" name="Picture 9">
              <a:extLst>
                <a:ext uri="{FF2B5EF4-FFF2-40B4-BE49-F238E27FC236}">
                  <a16:creationId xmlns:a16="http://schemas.microsoft.com/office/drawing/2014/main" id="{626ADDED-9787-47B5-A7AE-A24C1135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200"/>
              <a:ext cx="2257" cy="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961D2295-DB64-4C83-9BD9-5E9717EF6B00}"/>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6F66C6F8-221A-4481-9095-D14A7E455006}"/>
              </a:ext>
            </a:extLst>
          </p:cNvPr>
          <p:cNvSpPr>
            <a:spLocks noGrp="1"/>
          </p:cNvSpPr>
          <p:nvPr>
            <p:ph type="sldNum" sz="quarter" idx="11"/>
          </p:nvPr>
        </p:nvSpPr>
        <p:spPr/>
        <p:txBody>
          <a:bodyPr/>
          <a:lstStyle/>
          <a:p>
            <a:fld id="{3968EDA3-C86D-46AC-B692-C5F09F2EE813}" type="slidenum">
              <a:rPr lang="en-US" altLang="en-US"/>
              <a:pPr/>
              <a:t>84</a:t>
            </a:fld>
            <a:endParaRPr lang="en-US" altLang="en-US"/>
          </a:p>
        </p:txBody>
      </p:sp>
      <p:sp>
        <p:nvSpPr>
          <p:cNvPr id="90114" name="Rectangle 2">
            <a:extLst>
              <a:ext uri="{FF2B5EF4-FFF2-40B4-BE49-F238E27FC236}">
                <a16:creationId xmlns:a16="http://schemas.microsoft.com/office/drawing/2014/main" id="{9BF54FB8-30EA-46F0-B414-A76177847A0C}"/>
              </a:ext>
            </a:extLst>
          </p:cNvPr>
          <p:cNvSpPr>
            <a:spLocks noGrp="1" noChangeArrowheads="1"/>
          </p:cNvSpPr>
          <p:nvPr>
            <p:ph type="title"/>
          </p:nvPr>
        </p:nvSpPr>
        <p:spPr/>
        <p:txBody>
          <a:bodyPr/>
          <a:lstStyle/>
          <a:p>
            <a:r>
              <a:rPr lang="en-US" altLang="en-US"/>
              <a:t>Peak to Peak amplitude of  Ripple</a:t>
            </a:r>
          </a:p>
        </p:txBody>
      </p:sp>
      <p:sp>
        <p:nvSpPr>
          <p:cNvPr id="90115" name="Rectangle 3">
            <a:extLst>
              <a:ext uri="{FF2B5EF4-FFF2-40B4-BE49-F238E27FC236}">
                <a16:creationId xmlns:a16="http://schemas.microsoft.com/office/drawing/2014/main" id="{1248AD10-3F3A-4736-8DBB-E6A31BDE1DB4}"/>
              </a:ext>
            </a:extLst>
          </p:cNvPr>
          <p:cNvSpPr>
            <a:spLocks noGrp="1" noChangeArrowheads="1"/>
          </p:cNvSpPr>
          <p:nvPr>
            <p:ph type="body" sz="half" idx="1"/>
          </p:nvPr>
        </p:nvSpPr>
        <p:spPr>
          <a:xfrm>
            <a:off x="685800" y="4800600"/>
            <a:ext cx="7772400" cy="1524000"/>
          </a:xfrm>
          <a:ln/>
        </p:spPr>
        <p:txBody>
          <a:bodyPr/>
          <a:lstStyle/>
          <a:p>
            <a:r>
              <a:rPr lang="en-US" altLang="en-US"/>
              <a:t>The ripple amplitude is the decaying part of the exponential.</a:t>
            </a:r>
          </a:p>
          <a:p>
            <a:r>
              <a:rPr lang="en-US" altLang="en-US"/>
              <a:t>Ripple voltage becomes a problem if it goes above 5 to 10% of the output voltage.</a:t>
            </a:r>
          </a:p>
          <a:p>
            <a:endParaRPr lang="en-US" altLang="en-US"/>
          </a:p>
          <a:p>
            <a:endParaRPr lang="en-US" altLang="en-US" sz="1800"/>
          </a:p>
        </p:txBody>
      </p:sp>
      <p:grpSp>
        <p:nvGrpSpPr>
          <p:cNvPr id="90119" name="Group 7">
            <a:extLst>
              <a:ext uri="{FF2B5EF4-FFF2-40B4-BE49-F238E27FC236}">
                <a16:creationId xmlns:a16="http://schemas.microsoft.com/office/drawing/2014/main" id="{87A8E676-6A1C-4849-AFB9-A5CA682950A7}"/>
              </a:ext>
            </a:extLst>
          </p:cNvPr>
          <p:cNvGrpSpPr>
            <a:grpSpLocks/>
          </p:cNvGrpSpPr>
          <p:nvPr/>
        </p:nvGrpSpPr>
        <p:grpSpPr bwMode="auto">
          <a:xfrm>
            <a:off x="457200" y="1219200"/>
            <a:ext cx="8229600" cy="3276600"/>
            <a:chOff x="504" y="912"/>
            <a:chExt cx="4752" cy="1824"/>
          </a:xfrm>
        </p:grpSpPr>
        <p:sp>
          <p:nvSpPr>
            <p:cNvPr id="90118" name="Oval 6">
              <a:extLst>
                <a:ext uri="{FF2B5EF4-FFF2-40B4-BE49-F238E27FC236}">
                  <a16:creationId xmlns:a16="http://schemas.microsoft.com/office/drawing/2014/main" id="{44AF1305-6B21-4164-9155-E65B977A5285}"/>
                </a:ext>
              </a:extLst>
            </p:cNvPr>
            <p:cNvSpPr>
              <a:spLocks noChangeArrowheads="1"/>
            </p:cNvSpPr>
            <p:nvPr/>
          </p:nvSpPr>
          <p:spPr bwMode="auto">
            <a:xfrm>
              <a:off x="504" y="912"/>
              <a:ext cx="4752" cy="18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0116" name="Object 4">
              <a:extLst>
                <a:ext uri="{FF2B5EF4-FFF2-40B4-BE49-F238E27FC236}">
                  <a16:creationId xmlns:a16="http://schemas.microsoft.com/office/drawing/2014/main" id="{FF1D4DE0-E51B-4527-A214-EE5B4C3F3339}"/>
                </a:ext>
              </a:extLst>
            </p:cNvPr>
            <p:cNvGraphicFramePr>
              <a:graphicFrameLocks noChangeAspect="1"/>
            </p:cNvGraphicFramePr>
            <p:nvPr/>
          </p:nvGraphicFramePr>
          <p:xfrm>
            <a:off x="1248" y="1104"/>
            <a:ext cx="3684" cy="1400"/>
          </p:xfrm>
          <a:graphic>
            <a:graphicData uri="http://schemas.openxmlformats.org/presentationml/2006/ole">
              <mc:AlternateContent xmlns:mc="http://schemas.openxmlformats.org/markup-compatibility/2006">
                <mc:Choice xmlns:v="urn:schemas-microsoft-com:vml" Requires="v">
                  <p:oleObj spid="_x0000_s29697" name="Equation" r:id="rId3" imgW="6921360" imgH="2628720" progId="Equation.3">
                    <p:embed/>
                  </p:oleObj>
                </mc:Choice>
                <mc:Fallback>
                  <p:oleObj name="Equation" r:id="rId3" imgW="6921360" imgH="2628720" progId="Equation.3">
                    <p:embed/>
                    <p:pic>
                      <p:nvPicPr>
                        <p:cNvPr id="90116" name="Object 4">
                          <a:extLst>
                            <a:ext uri="{FF2B5EF4-FFF2-40B4-BE49-F238E27FC236}">
                              <a16:creationId xmlns:a16="http://schemas.microsoft.com/office/drawing/2014/main" id="{FF1D4DE0-E51B-4527-A214-EE5B4C3F3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104"/>
                          <a:ext cx="3684" cy="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7" name="Object 5">
              <a:extLst>
                <a:ext uri="{FF2B5EF4-FFF2-40B4-BE49-F238E27FC236}">
                  <a16:creationId xmlns:a16="http://schemas.microsoft.com/office/drawing/2014/main" id="{220E2DDD-D077-4729-B58B-3237C36DF575}"/>
                </a:ext>
              </a:extLst>
            </p:cNvPr>
            <p:cNvGraphicFramePr>
              <a:graphicFrameLocks noChangeAspect="1"/>
            </p:cNvGraphicFramePr>
            <p:nvPr/>
          </p:nvGraphicFramePr>
          <p:xfrm>
            <a:off x="3792" y="1248"/>
            <a:ext cx="624" cy="206"/>
          </p:xfrm>
          <a:graphic>
            <a:graphicData uri="http://schemas.openxmlformats.org/presentationml/2006/ole">
              <mc:AlternateContent xmlns:mc="http://schemas.openxmlformats.org/markup-compatibility/2006">
                <mc:Choice xmlns:v="urn:schemas-microsoft-com:vml" Requires="v">
                  <p:oleObj spid="_x0000_s29698" name="Equation" r:id="rId5" imgW="1155600" imgH="380880" progId="Equation.3">
                    <p:embed/>
                  </p:oleObj>
                </mc:Choice>
                <mc:Fallback>
                  <p:oleObj name="Equation" r:id="rId5" imgW="1155600" imgH="380880" progId="Equation.3">
                    <p:embed/>
                    <p:pic>
                      <p:nvPicPr>
                        <p:cNvPr id="90117" name="Object 5">
                          <a:extLst>
                            <a:ext uri="{FF2B5EF4-FFF2-40B4-BE49-F238E27FC236}">
                              <a16:creationId xmlns:a16="http://schemas.microsoft.com/office/drawing/2014/main" id="{220E2DDD-D077-4729-B58B-3237C36DF5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248"/>
                          <a:ext cx="624"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5607D118-D101-41F0-8208-6B7435B50F7B}"/>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B4666CC4-F7CE-4C68-971A-8BE4B1E9C651}"/>
              </a:ext>
            </a:extLst>
          </p:cNvPr>
          <p:cNvSpPr>
            <a:spLocks noGrp="1"/>
          </p:cNvSpPr>
          <p:nvPr>
            <p:ph type="sldNum" sz="quarter" idx="11"/>
          </p:nvPr>
        </p:nvSpPr>
        <p:spPr/>
        <p:txBody>
          <a:bodyPr/>
          <a:lstStyle/>
          <a:p>
            <a:fld id="{FB560281-6DE7-48C3-938F-E1947DF12870}" type="slidenum">
              <a:rPr lang="en-US" altLang="en-US"/>
              <a:pPr/>
              <a:t>85</a:t>
            </a:fld>
            <a:endParaRPr lang="en-US" altLang="en-US"/>
          </a:p>
        </p:txBody>
      </p:sp>
      <p:sp>
        <p:nvSpPr>
          <p:cNvPr id="91138" name="Rectangle 2">
            <a:extLst>
              <a:ext uri="{FF2B5EF4-FFF2-40B4-BE49-F238E27FC236}">
                <a16:creationId xmlns:a16="http://schemas.microsoft.com/office/drawing/2014/main" id="{32217BF1-00F1-47F2-85BB-53701B8C47B5}"/>
              </a:ext>
            </a:extLst>
          </p:cNvPr>
          <p:cNvSpPr>
            <a:spLocks noGrp="1" noChangeArrowheads="1"/>
          </p:cNvSpPr>
          <p:nvPr>
            <p:ph type="title"/>
          </p:nvPr>
        </p:nvSpPr>
        <p:spPr/>
        <p:txBody>
          <a:bodyPr/>
          <a:lstStyle/>
          <a:p>
            <a:r>
              <a:rPr lang="en-US" altLang="en-US"/>
              <a:t>Maximum Diode Current</a:t>
            </a:r>
          </a:p>
        </p:txBody>
      </p:sp>
      <p:sp>
        <p:nvSpPr>
          <p:cNvPr id="91139" name="Rectangle 3">
            <a:extLst>
              <a:ext uri="{FF2B5EF4-FFF2-40B4-BE49-F238E27FC236}">
                <a16:creationId xmlns:a16="http://schemas.microsoft.com/office/drawing/2014/main" id="{65C11D8D-61B0-45EF-A125-069FC1FDB6FE}"/>
              </a:ext>
            </a:extLst>
          </p:cNvPr>
          <p:cNvSpPr>
            <a:spLocks noGrp="1" noChangeArrowheads="1"/>
          </p:cNvSpPr>
          <p:nvPr>
            <p:ph type="body" sz="half" idx="1"/>
          </p:nvPr>
        </p:nvSpPr>
        <p:spPr>
          <a:xfrm>
            <a:off x="685800" y="5105400"/>
            <a:ext cx="7772400" cy="1295400"/>
          </a:xfrm>
          <a:noFill/>
          <a:ln/>
        </p:spPr>
        <p:txBody>
          <a:bodyPr/>
          <a:lstStyle/>
          <a:p>
            <a:pPr>
              <a:lnSpc>
                <a:spcPct val="90000"/>
              </a:lnSpc>
            </a:pPr>
            <a:r>
              <a:rPr lang="en-US" altLang="en-US"/>
              <a:t>The diode has its maximum current at t</a:t>
            </a:r>
            <a:r>
              <a:rPr lang="en-US" altLang="en-US" baseline="-25000"/>
              <a:t>1</a:t>
            </a:r>
            <a:r>
              <a:rPr lang="en-US" altLang="en-US"/>
              <a:t>, since that’s when the slope of V</a:t>
            </a:r>
            <a:r>
              <a:rPr lang="en-US" altLang="en-US" baseline="-25000"/>
              <a:t>out</a:t>
            </a:r>
            <a:r>
              <a:rPr lang="en-US" altLang="en-US"/>
              <a:t> is the greatest.</a:t>
            </a:r>
          </a:p>
          <a:p>
            <a:pPr>
              <a:lnSpc>
                <a:spcPct val="90000"/>
              </a:lnSpc>
            </a:pPr>
            <a:r>
              <a:rPr lang="en-US" altLang="en-US"/>
              <a:t>This current has to be carefully controlled so it does not damage the device.</a:t>
            </a:r>
          </a:p>
        </p:txBody>
      </p:sp>
      <p:grpSp>
        <p:nvGrpSpPr>
          <p:cNvPr id="91145" name="Group 9">
            <a:extLst>
              <a:ext uri="{FF2B5EF4-FFF2-40B4-BE49-F238E27FC236}">
                <a16:creationId xmlns:a16="http://schemas.microsoft.com/office/drawing/2014/main" id="{1345F6EE-E7EC-4030-B6F0-5A1478D1FF45}"/>
              </a:ext>
            </a:extLst>
          </p:cNvPr>
          <p:cNvGrpSpPr>
            <a:grpSpLocks/>
          </p:cNvGrpSpPr>
          <p:nvPr/>
        </p:nvGrpSpPr>
        <p:grpSpPr bwMode="auto">
          <a:xfrm>
            <a:off x="1600200" y="3975100"/>
            <a:ext cx="6172200" cy="990600"/>
            <a:chOff x="864" y="2400"/>
            <a:chExt cx="3888" cy="624"/>
          </a:xfrm>
        </p:grpSpPr>
        <p:sp>
          <p:nvSpPr>
            <p:cNvPr id="91142" name="AutoShape 6">
              <a:extLst>
                <a:ext uri="{FF2B5EF4-FFF2-40B4-BE49-F238E27FC236}">
                  <a16:creationId xmlns:a16="http://schemas.microsoft.com/office/drawing/2014/main" id="{8F782289-0D07-4E9F-8692-9407D0EC9FC6}"/>
                </a:ext>
              </a:extLst>
            </p:cNvPr>
            <p:cNvSpPr>
              <a:spLocks noChangeArrowheads="1"/>
            </p:cNvSpPr>
            <p:nvPr/>
          </p:nvSpPr>
          <p:spPr bwMode="auto">
            <a:xfrm>
              <a:off x="864" y="2400"/>
              <a:ext cx="3888" cy="62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1141" name="Object 5">
              <a:extLst>
                <a:ext uri="{FF2B5EF4-FFF2-40B4-BE49-F238E27FC236}">
                  <a16:creationId xmlns:a16="http://schemas.microsoft.com/office/drawing/2014/main" id="{DF724DCC-ECDD-4768-9B28-6B7A841EDBF4}"/>
                </a:ext>
              </a:extLst>
            </p:cNvPr>
            <p:cNvGraphicFramePr>
              <a:graphicFrameLocks noChangeAspect="1"/>
            </p:cNvGraphicFramePr>
            <p:nvPr/>
          </p:nvGraphicFramePr>
          <p:xfrm>
            <a:off x="1008" y="2448"/>
            <a:ext cx="3632" cy="552"/>
          </p:xfrm>
          <a:graphic>
            <a:graphicData uri="http://schemas.openxmlformats.org/presentationml/2006/ole">
              <mc:AlternateContent xmlns:mc="http://schemas.openxmlformats.org/markup-compatibility/2006">
                <mc:Choice xmlns:v="urn:schemas-microsoft-com:vml" Requires="v">
                  <p:oleObj spid="_x0000_s30721" name="Equation" r:id="rId3" imgW="5765760" imgH="876240" progId="Equation.3">
                    <p:embed/>
                  </p:oleObj>
                </mc:Choice>
                <mc:Fallback>
                  <p:oleObj name="Equation" r:id="rId3" imgW="5765760" imgH="876240" progId="Equation.3">
                    <p:embed/>
                    <p:pic>
                      <p:nvPicPr>
                        <p:cNvPr id="91141" name="Object 5">
                          <a:extLst>
                            <a:ext uri="{FF2B5EF4-FFF2-40B4-BE49-F238E27FC236}">
                              <a16:creationId xmlns:a16="http://schemas.microsoft.com/office/drawing/2014/main" id="{DF724DCC-ECDD-4768-9B28-6B7A841ED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448"/>
                          <a:ext cx="3632" cy="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91144" name="Picture 8">
            <a:extLst>
              <a:ext uri="{FF2B5EF4-FFF2-40B4-BE49-F238E27FC236}">
                <a16:creationId xmlns:a16="http://schemas.microsoft.com/office/drawing/2014/main" id="{7C5D3200-8163-48BA-82D0-19188472A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 y="1371600"/>
            <a:ext cx="88392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0B3A050-5EEC-425F-AD29-6B1FAEBF32B7}"/>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0F67C35A-41AC-4812-8A6A-A57EA30CA080}"/>
              </a:ext>
            </a:extLst>
          </p:cNvPr>
          <p:cNvSpPr>
            <a:spLocks noGrp="1"/>
          </p:cNvSpPr>
          <p:nvPr>
            <p:ph type="sldNum" sz="quarter" idx="11"/>
          </p:nvPr>
        </p:nvSpPr>
        <p:spPr/>
        <p:txBody>
          <a:bodyPr/>
          <a:lstStyle/>
          <a:p>
            <a:fld id="{8F2209DD-BF94-4850-805C-41BB9DFECA9D}" type="slidenum">
              <a:rPr lang="en-US" altLang="en-US"/>
              <a:pPr/>
              <a:t>86</a:t>
            </a:fld>
            <a:endParaRPr lang="en-US" altLang="en-US"/>
          </a:p>
        </p:txBody>
      </p:sp>
      <p:sp>
        <p:nvSpPr>
          <p:cNvPr id="92162" name="Rectangle 2">
            <a:extLst>
              <a:ext uri="{FF2B5EF4-FFF2-40B4-BE49-F238E27FC236}">
                <a16:creationId xmlns:a16="http://schemas.microsoft.com/office/drawing/2014/main" id="{01659F24-81E3-444E-919D-8E716577CF12}"/>
              </a:ext>
            </a:extLst>
          </p:cNvPr>
          <p:cNvSpPr>
            <a:spLocks noGrp="1" noChangeArrowheads="1"/>
          </p:cNvSpPr>
          <p:nvPr>
            <p:ph type="title"/>
          </p:nvPr>
        </p:nvSpPr>
        <p:spPr/>
        <p:txBody>
          <a:bodyPr/>
          <a:lstStyle/>
          <a:p>
            <a:r>
              <a:rPr lang="en-US" altLang="en-US"/>
              <a:t>Full-Wave Rectifier</a:t>
            </a:r>
          </a:p>
        </p:txBody>
      </p:sp>
      <p:sp>
        <p:nvSpPr>
          <p:cNvPr id="92163" name="Rectangle 3">
            <a:extLst>
              <a:ext uri="{FF2B5EF4-FFF2-40B4-BE49-F238E27FC236}">
                <a16:creationId xmlns:a16="http://schemas.microsoft.com/office/drawing/2014/main" id="{6134C848-35B3-4B18-9F69-1CF99929A8B5}"/>
              </a:ext>
            </a:extLst>
          </p:cNvPr>
          <p:cNvSpPr>
            <a:spLocks noGrp="1" noChangeArrowheads="1"/>
          </p:cNvSpPr>
          <p:nvPr>
            <p:ph type="body" sz="half" idx="1"/>
          </p:nvPr>
        </p:nvSpPr>
        <p:spPr>
          <a:xfrm>
            <a:off x="685800" y="4940300"/>
            <a:ext cx="7772400" cy="1447800"/>
          </a:xfrm>
          <a:ln/>
        </p:spPr>
        <p:txBody>
          <a:bodyPr/>
          <a:lstStyle/>
          <a:p>
            <a:pPr>
              <a:lnSpc>
                <a:spcPct val="80000"/>
              </a:lnSpc>
            </a:pPr>
            <a:r>
              <a:rPr lang="en-US" altLang="en-US"/>
              <a:t>A full-wave rectifier passes both the negative and positive half cycles of the input, while inverting the negative half of the input. </a:t>
            </a:r>
          </a:p>
          <a:p>
            <a:pPr>
              <a:lnSpc>
                <a:spcPct val="80000"/>
              </a:lnSpc>
            </a:pPr>
            <a:r>
              <a:rPr lang="en-US" altLang="en-US"/>
              <a:t>As proved later, a full-wave rectifier reduces the ripple by a factor of two.</a:t>
            </a:r>
            <a:r>
              <a:rPr lang="en-US" altLang="en-US" sz="1600"/>
              <a:t>   </a:t>
            </a:r>
          </a:p>
        </p:txBody>
      </p:sp>
      <p:pic>
        <p:nvPicPr>
          <p:cNvPr id="92167" name="Picture 7">
            <a:extLst>
              <a:ext uri="{FF2B5EF4-FFF2-40B4-BE49-F238E27FC236}">
                <a16:creationId xmlns:a16="http://schemas.microsoft.com/office/drawing/2014/main" id="{02137833-D044-45E8-855B-A6F1C032D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839200"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7F960B-05DF-4AE0-81DC-8F08D81ADBC4}"/>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C37A72AF-0338-4DC1-8A3B-7299B4A527F5}"/>
              </a:ext>
            </a:extLst>
          </p:cNvPr>
          <p:cNvSpPr>
            <a:spLocks noGrp="1"/>
          </p:cNvSpPr>
          <p:nvPr>
            <p:ph type="sldNum" sz="quarter" idx="11"/>
          </p:nvPr>
        </p:nvSpPr>
        <p:spPr/>
        <p:txBody>
          <a:bodyPr/>
          <a:lstStyle/>
          <a:p>
            <a:fld id="{08E78F86-CC02-4713-82BA-07FC085AEC60}" type="slidenum">
              <a:rPr lang="en-US" altLang="en-US"/>
              <a:pPr/>
              <a:t>87</a:t>
            </a:fld>
            <a:endParaRPr lang="en-US" altLang="en-US"/>
          </a:p>
        </p:txBody>
      </p:sp>
      <p:sp>
        <p:nvSpPr>
          <p:cNvPr id="93186" name="Rectangle 2">
            <a:extLst>
              <a:ext uri="{FF2B5EF4-FFF2-40B4-BE49-F238E27FC236}">
                <a16:creationId xmlns:a16="http://schemas.microsoft.com/office/drawing/2014/main" id="{64115FF2-B0A8-4F63-948A-D7270B26F818}"/>
              </a:ext>
            </a:extLst>
          </p:cNvPr>
          <p:cNvSpPr>
            <a:spLocks noGrp="1" noChangeArrowheads="1"/>
          </p:cNvSpPr>
          <p:nvPr>
            <p:ph type="title"/>
          </p:nvPr>
        </p:nvSpPr>
        <p:spPr/>
        <p:txBody>
          <a:bodyPr/>
          <a:lstStyle/>
          <a:p>
            <a:r>
              <a:rPr lang="en-US" altLang="en-US"/>
              <a:t>The Evolution of Full-Wave Rectifier</a:t>
            </a:r>
          </a:p>
        </p:txBody>
      </p:sp>
      <p:sp>
        <p:nvSpPr>
          <p:cNvPr id="93191" name="Rectangle 7">
            <a:extLst>
              <a:ext uri="{FF2B5EF4-FFF2-40B4-BE49-F238E27FC236}">
                <a16:creationId xmlns:a16="http://schemas.microsoft.com/office/drawing/2014/main" id="{C3085178-1D26-4F26-9FE8-4EA2B23ECE75}"/>
              </a:ext>
            </a:extLst>
          </p:cNvPr>
          <p:cNvSpPr>
            <a:spLocks noGrp="1" noChangeArrowheads="1"/>
          </p:cNvSpPr>
          <p:nvPr>
            <p:ph type="body" sz="half" idx="1"/>
          </p:nvPr>
        </p:nvSpPr>
        <p:spPr>
          <a:xfrm>
            <a:off x="457200" y="5638800"/>
            <a:ext cx="8382000" cy="715963"/>
          </a:xfrm>
          <a:noFill/>
          <a:ln>
            <a:solidFill>
              <a:schemeClr val="tx1"/>
            </a:solidFill>
          </a:ln>
          <a:extLst>
            <a:ext uri="{909E8E84-426E-40DD-AFC4-6F175D3DCCD1}">
              <a14:hiddenFill xmlns:a14="http://schemas.microsoft.com/office/drawing/2010/main">
                <a:solidFill>
                  <a:schemeClr val="accent1"/>
                </a:solidFill>
              </a14:hiddenFill>
            </a:ext>
          </a:extLst>
        </p:spPr>
        <p:txBody>
          <a:bodyPr/>
          <a:lstStyle/>
          <a:p>
            <a:r>
              <a:rPr lang="en-US" altLang="en-US"/>
              <a:t>Figures (e) and (f) show the topology that inverts the negative half cycle of the input.</a:t>
            </a:r>
          </a:p>
        </p:txBody>
      </p:sp>
      <p:pic>
        <p:nvPicPr>
          <p:cNvPr id="93194" name="Picture 10">
            <a:extLst>
              <a:ext uri="{FF2B5EF4-FFF2-40B4-BE49-F238E27FC236}">
                <a16:creationId xmlns:a16="http://schemas.microsoft.com/office/drawing/2014/main" id="{F251749C-5457-47ED-813B-AF09F0323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6019800" cy="45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BFB2095-2B67-4CB0-AF8F-A2DFE8B0560D}"/>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EE7F5C9-E98E-4ABA-BDD5-75749BA3E4CF}"/>
              </a:ext>
            </a:extLst>
          </p:cNvPr>
          <p:cNvSpPr>
            <a:spLocks noGrp="1"/>
          </p:cNvSpPr>
          <p:nvPr>
            <p:ph type="sldNum" sz="quarter" idx="11"/>
          </p:nvPr>
        </p:nvSpPr>
        <p:spPr/>
        <p:txBody>
          <a:bodyPr/>
          <a:lstStyle/>
          <a:p>
            <a:fld id="{2499FB7D-8E80-4466-A7A0-E175F0126A4A}" type="slidenum">
              <a:rPr lang="en-US" altLang="en-US"/>
              <a:pPr/>
              <a:t>88</a:t>
            </a:fld>
            <a:endParaRPr lang="en-US" altLang="en-US"/>
          </a:p>
        </p:txBody>
      </p:sp>
      <p:pic>
        <p:nvPicPr>
          <p:cNvPr id="94214" name="Picture 6">
            <a:extLst>
              <a:ext uri="{FF2B5EF4-FFF2-40B4-BE49-F238E27FC236}">
                <a16:creationId xmlns:a16="http://schemas.microsoft.com/office/drawing/2014/main" id="{77E04733-FBBF-4B68-8F65-DB187688A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4582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0" name="Rectangle 2">
            <a:extLst>
              <a:ext uri="{FF2B5EF4-FFF2-40B4-BE49-F238E27FC236}">
                <a16:creationId xmlns:a16="http://schemas.microsoft.com/office/drawing/2014/main" id="{737053DA-8BE6-4DFE-84EF-7B30C105CBAB}"/>
              </a:ext>
            </a:extLst>
          </p:cNvPr>
          <p:cNvSpPr>
            <a:spLocks noGrp="1" noChangeArrowheads="1"/>
          </p:cNvSpPr>
          <p:nvPr>
            <p:ph type="title"/>
          </p:nvPr>
        </p:nvSpPr>
        <p:spPr/>
        <p:txBody>
          <a:bodyPr/>
          <a:lstStyle/>
          <a:p>
            <a:r>
              <a:rPr lang="en-US" altLang="en-US"/>
              <a:t>Full-Wave Rectifier:  Bridge Rectifier</a:t>
            </a:r>
          </a:p>
        </p:txBody>
      </p:sp>
      <p:sp>
        <p:nvSpPr>
          <p:cNvPr id="94211" name="Rectangle 3">
            <a:extLst>
              <a:ext uri="{FF2B5EF4-FFF2-40B4-BE49-F238E27FC236}">
                <a16:creationId xmlns:a16="http://schemas.microsoft.com/office/drawing/2014/main" id="{BC47CF3B-74EB-4849-AFD4-AA5D1B91DC9A}"/>
              </a:ext>
            </a:extLst>
          </p:cNvPr>
          <p:cNvSpPr>
            <a:spLocks noGrp="1" noChangeArrowheads="1"/>
          </p:cNvSpPr>
          <p:nvPr>
            <p:ph type="body" sz="half" idx="1"/>
          </p:nvPr>
        </p:nvSpPr>
        <p:spPr>
          <a:xfrm>
            <a:off x="685800" y="5422900"/>
            <a:ext cx="7772400" cy="990600"/>
          </a:xfrm>
          <a:ln/>
        </p:spPr>
        <p:txBody>
          <a:bodyPr/>
          <a:lstStyle/>
          <a:p>
            <a:pPr>
              <a:lnSpc>
                <a:spcPct val="90000"/>
              </a:lnSpc>
            </a:pPr>
            <a:r>
              <a:rPr lang="en-US" altLang="en-US"/>
              <a:t>The figure above shows a full-wave rectifier, where D</a:t>
            </a:r>
            <a:r>
              <a:rPr lang="en-US" altLang="en-US" baseline="-25000"/>
              <a:t>1</a:t>
            </a:r>
            <a:r>
              <a:rPr lang="en-US" altLang="en-US"/>
              <a:t> and D</a:t>
            </a:r>
            <a:r>
              <a:rPr lang="en-US" altLang="en-US" baseline="-25000"/>
              <a:t>2</a:t>
            </a:r>
            <a:r>
              <a:rPr lang="en-US" altLang="en-US"/>
              <a:t> pass/invert the negative half cycle of input and D</a:t>
            </a:r>
            <a:r>
              <a:rPr lang="en-US" altLang="en-US" baseline="-25000"/>
              <a:t>3</a:t>
            </a:r>
            <a:r>
              <a:rPr lang="en-US" altLang="en-US"/>
              <a:t> and D</a:t>
            </a:r>
            <a:r>
              <a:rPr lang="en-US" altLang="en-US" baseline="-25000"/>
              <a:t>4</a:t>
            </a:r>
            <a:r>
              <a:rPr lang="en-US" altLang="en-US"/>
              <a:t> pass the positive half cycle.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DD23108-CB04-4249-902D-0D026E0CB061}"/>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567E3E9D-8F4E-4C6B-A494-2AF13DB3A473}"/>
              </a:ext>
            </a:extLst>
          </p:cNvPr>
          <p:cNvSpPr>
            <a:spLocks noGrp="1"/>
          </p:cNvSpPr>
          <p:nvPr>
            <p:ph type="sldNum" sz="quarter" idx="11"/>
          </p:nvPr>
        </p:nvSpPr>
        <p:spPr/>
        <p:txBody>
          <a:bodyPr/>
          <a:lstStyle/>
          <a:p>
            <a:fld id="{335584FF-8D02-4D67-9531-992D6F1603D9}" type="slidenum">
              <a:rPr lang="en-US" altLang="en-US"/>
              <a:pPr/>
              <a:t>89</a:t>
            </a:fld>
            <a:endParaRPr lang="en-US" altLang="en-US"/>
          </a:p>
        </p:txBody>
      </p:sp>
      <p:sp>
        <p:nvSpPr>
          <p:cNvPr id="95234" name="Rectangle 2">
            <a:extLst>
              <a:ext uri="{FF2B5EF4-FFF2-40B4-BE49-F238E27FC236}">
                <a16:creationId xmlns:a16="http://schemas.microsoft.com/office/drawing/2014/main" id="{1065DABE-B428-4306-9C86-F2009D7533C1}"/>
              </a:ext>
            </a:extLst>
          </p:cNvPr>
          <p:cNvSpPr>
            <a:spLocks noGrp="1" noChangeArrowheads="1"/>
          </p:cNvSpPr>
          <p:nvPr>
            <p:ph type="title"/>
          </p:nvPr>
        </p:nvSpPr>
        <p:spPr/>
        <p:txBody>
          <a:bodyPr/>
          <a:lstStyle/>
          <a:p>
            <a:r>
              <a:rPr lang="en-US" altLang="en-US"/>
              <a:t>Input/Output Characteristics of a Full-Wave Rectifier (Constant-Voltage Model) </a:t>
            </a:r>
          </a:p>
        </p:txBody>
      </p:sp>
      <p:sp>
        <p:nvSpPr>
          <p:cNvPr id="95235" name="Rectangle 3">
            <a:extLst>
              <a:ext uri="{FF2B5EF4-FFF2-40B4-BE49-F238E27FC236}">
                <a16:creationId xmlns:a16="http://schemas.microsoft.com/office/drawing/2014/main" id="{A111E9FB-AE1F-417A-A33D-A2505B743117}"/>
              </a:ext>
            </a:extLst>
          </p:cNvPr>
          <p:cNvSpPr>
            <a:spLocks noGrp="1" noChangeArrowheads="1"/>
          </p:cNvSpPr>
          <p:nvPr>
            <p:ph type="body" sz="half" idx="1"/>
          </p:nvPr>
        </p:nvSpPr>
        <p:spPr>
          <a:xfrm>
            <a:off x="685800" y="5651500"/>
            <a:ext cx="7772400" cy="749300"/>
          </a:xfrm>
          <a:ln/>
        </p:spPr>
        <p:txBody>
          <a:bodyPr/>
          <a:lstStyle/>
          <a:p>
            <a:r>
              <a:rPr lang="en-US" altLang="en-US"/>
              <a:t>The dead-zone around V</a:t>
            </a:r>
            <a:r>
              <a:rPr lang="en-US" altLang="en-US" baseline="-25000"/>
              <a:t>in</a:t>
            </a:r>
            <a:r>
              <a:rPr lang="en-US" altLang="en-US"/>
              <a:t> arises because V</a:t>
            </a:r>
            <a:r>
              <a:rPr lang="en-US" altLang="en-US" baseline="-25000"/>
              <a:t>in </a:t>
            </a:r>
            <a:r>
              <a:rPr lang="en-US" altLang="en-US"/>
              <a:t>must exceed 2 V</a:t>
            </a:r>
            <a:r>
              <a:rPr lang="en-US" altLang="en-US" baseline="-25000"/>
              <a:t>D,ON </a:t>
            </a:r>
            <a:r>
              <a:rPr lang="en-US" altLang="en-US"/>
              <a:t>to turn on the bridge.</a:t>
            </a:r>
            <a:r>
              <a:rPr lang="en-US" altLang="en-US" sz="1800"/>
              <a:t>  </a:t>
            </a:r>
          </a:p>
        </p:txBody>
      </p:sp>
      <p:pic>
        <p:nvPicPr>
          <p:cNvPr id="95239" name="Picture 7">
            <a:extLst>
              <a:ext uri="{FF2B5EF4-FFF2-40B4-BE49-F238E27FC236}">
                <a16:creationId xmlns:a16="http://schemas.microsoft.com/office/drawing/2014/main" id="{83E7FE35-06DC-4C4F-8D5E-FAAF52FAC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33450"/>
            <a:ext cx="64770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84520D-B153-4E47-84B0-AF4932012ED3}"/>
              </a:ext>
            </a:extLst>
          </p:cNvPr>
          <p:cNvSpPr>
            <a:spLocks noGrp="1"/>
          </p:cNvSpPr>
          <p:nvPr>
            <p:ph type="ftr" sz="quarter" idx="10"/>
          </p:nvPr>
        </p:nvSpPr>
        <p:spPr/>
        <p:txBody>
          <a:bodyPr/>
          <a:lstStyle/>
          <a:p>
            <a:r>
              <a:rPr lang="en-US" altLang="en-US"/>
              <a:t>CH2    Basic Physics of Semiconductors </a:t>
            </a:r>
          </a:p>
        </p:txBody>
      </p:sp>
      <p:sp>
        <p:nvSpPr>
          <p:cNvPr id="6" name="Slide Number Placeholder 5">
            <a:extLst>
              <a:ext uri="{FF2B5EF4-FFF2-40B4-BE49-F238E27FC236}">
                <a16:creationId xmlns:a16="http://schemas.microsoft.com/office/drawing/2014/main" id="{3AC2021F-27EC-44F4-B496-7F14870F486C}"/>
              </a:ext>
            </a:extLst>
          </p:cNvPr>
          <p:cNvSpPr>
            <a:spLocks noGrp="1"/>
          </p:cNvSpPr>
          <p:nvPr>
            <p:ph type="sldNum" sz="quarter" idx="11"/>
          </p:nvPr>
        </p:nvSpPr>
        <p:spPr/>
        <p:txBody>
          <a:bodyPr/>
          <a:lstStyle/>
          <a:p>
            <a:fld id="{D326B3F9-DFA5-40F5-9988-3FE06F760EF7}" type="slidenum">
              <a:rPr lang="en-US" altLang="en-US"/>
              <a:pPr/>
              <a:t>9</a:t>
            </a:fld>
            <a:endParaRPr lang="en-US" altLang="en-US"/>
          </a:p>
        </p:txBody>
      </p:sp>
      <p:sp>
        <p:nvSpPr>
          <p:cNvPr id="11266" name="Rectangle 2">
            <a:extLst>
              <a:ext uri="{FF2B5EF4-FFF2-40B4-BE49-F238E27FC236}">
                <a16:creationId xmlns:a16="http://schemas.microsoft.com/office/drawing/2014/main" id="{9B3DD2E5-2C1E-4959-8D50-6412A8CA8C6A}"/>
              </a:ext>
            </a:extLst>
          </p:cNvPr>
          <p:cNvSpPr>
            <a:spLocks noGrp="1" noChangeArrowheads="1"/>
          </p:cNvSpPr>
          <p:nvPr>
            <p:ph type="title"/>
          </p:nvPr>
        </p:nvSpPr>
        <p:spPr/>
        <p:txBody>
          <a:bodyPr/>
          <a:lstStyle/>
          <a:p>
            <a:r>
              <a:rPr lang="en-US" altLang="en-US"/>
              <a:t>Semiconductor Physics</a:t>
            </a:r>
          </a:p>
        </p:txBody>
      </p:sp>
      <p:sp>
        <p:nvSpPr>
          <p:cNvPr id="11267" name="Rectangle 3">
            <a:extLst>
              <a:ext uri="{FF2B5EF4-FFF2-40B4-BE49-F238E27FC236}">
                <a16:creationId xmlns:a16="http://schemas.microsoft.com/office/drawing/2014/main" id="{50051083-6997-446A-9469-EE2E552DFC2F}"/>
              </a:ext>
            </a:extLst>
          </p:cNvPr>
          <p:cNvSpPr>
            <a:spLocks noGrp="1" noChangeArrowheads="1"/>
          </p:cNvSpPr>
          <p:nvPr>
            <p:ph type="body" sz="half" idx="1"/>
          </p:nvPr>
        </p:nvSpPr>
        <p:spPr>
          <a:xfrm>
            <a:off x="685800" y="4800600"/>
            <a:ext cx="7696200" cy="1524000"/>
          </a:xfrm>
          <a:ln/>
        </p:spPr>
        <p:txBody>
          <a:bodyPr/>
          <a:lstStyle/>
          <a:p>
            <a:r>
              <a:rPr lang="en-US" altLang="en-US"/>
              <a:t>Semiconductor devices serve as heart of microelectronics.</a:t>
            </a:r>
          </a:p>
          <a:p>
            <a:r>
              <a:rPr lang="en-US" altLang="en-US"/>
              <a:t>PN junction is the most fundamental semiconductor device. </a:t>
            </a:r>
          </a:p>
        </p:txBody>
      </p:sp>
      <p:pic>
        <p:nvPicPr>
          <p:cNvPr id="11269" name="Picture 5">
            <a:extLst>
              <a:ext uri="{FF2B5EF4-FFF2-40B4-BE49-F238E27FC236}">
                <a16:creationId xmlns:a16="http://schemas.microsoft.com/office/drawing/2014/main" id="{F3DA2525-A915-40D3-B817-B0F0C2B65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543800" cy="274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B91572C-4FF1-48B2-8D2C-BD263D36768F}"/>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ABE9C8E-2DFA-4ABB-87AE-59250D9052F2}"/>
              </a:ext>
            </a:extLst>
          </p:cNvPr>
          <p:cNvSpPr>
            <a:spLocks noGrp="1"/>
          </p:cNvSpPr>
          <p:nvPr>
            <p:ph type="sldNum" sz="quarter" idx="11"/>
          </p:nvPr>
        </p:nvSpPr>
        <p:spPr/>
        <p:txBody>
          <a:bodyPr/>
          <a:lstStyle/>
          <a:p>
            <a:fld id="{69D6F744-B959-4CFE-B5EA-4EA773F02C86}" type="slidenum">
              <a:rPr lang="en-US" altLang="en-US"/>
              <a:pPr/>
              <a:t>90</a:t>
            </a:fld>
            <a:endParaRPr lang="en-US" altLang="en-US"/>
          </a:p>
        </p:txBody>
      </p:sp>
      <p:sp>
        <p:nvSpPr>
          <p:cNvPr id="96258" name="Rectangle 2">
            <a:extLst>
              <a:ext uri="{FF2B5EF4-FFF2-40B4-BE49-F238E27FC236}">
                <a16:creationId xmlns:a16="http://schemas.microsoft.com/office/drawing/2014/main" id="{104A7663-BEB4-4119-B7E8-45CC0420B6C2}"/>
              </a:ext>
            </a:extLst>
          </p:cNvPr>
          <p:cNvSpPr>
            <a:spLocks noGrp="1" noChangeArrowheads="1"/>
          </p:cNvSpPr>
          <p:nvPr>
            <p:ph type="title"/>
          </p:nvPr>
        </p:nvSpPr>
        <p:spPr/>
        <p:txBody>
          <a:bodyPr/>
          <a:lstStyle/>
          <a:p>
            <a:r>
              <a:rPr lang="en-US" altLang="en-US"/>
              <a:t>Complete Full-Wave Rectifier</a:t>
            </a:r>
          </a:p>
        </p:txBody>
      </p:sp>
      <p:sp>
        <p:nvSpPr>
          <p:cNvPr id="96259" name="Rectangle 3">
            <a:extLst>
              <a:ext uri="{FF2B5EF4-FFF2-40B4-BE49-F238E27FC236}">
                <a16:creationId xmlns:a16="http://schemas.microsoft.com/office/drawing/2014/main" id="{5A60483A-2F4D-42EC-99A4-DD6ACFE0240D}"/>
              </a:ext>
            </a:extLst>
          </p:cNvPr>
          <p:cNvSpPr>
            <a:spLocks noGrp="1" noChangeArrowheads="1"/>
          </p:cNvSpPr>
          <p:nvPr>
            <p:ph type="body" sz="half" idx="1"/>
          </p:nvPr>
        </p:nvSpPr>
        <p:spPr>
          <a:xfrm>
            <a:off x="685800" y="5054600"/>
            <a:ext cx="7772400" cy="1371600"/>
          </a:xfrm>
          <a:ln/>
        </p:spPr>
        <p:txBody>
          <a:bodyPr/>
          <a:lstStyle/>
          <a:p>
            <a:r>
              <a:rPr lang="en-US" altLang="en-US"/>
              <a:t>Since C</a:t>
            </a:r>
            <a:r>
              <a:rPr lang="en-US" altLang="en-US" baseline="-25000"/>
              <a:t>1</a:t>
            </a:r>
            <a:r>
              <a:rPr lang="en-US" altLang="en-US"/>
              <a:t> only gets ½ of period to discharge, ripple voltage is decreased by a factor of 2.  Also (b) shows that each diode is  subjected to approximately one V</a:t>
            </a:r>
            <a:r>
              <a:rPr lang="en-US" altLang="en-US" baseline="-25000"/>
              <a:t>p</a:t>
            </a:r>
            <a:r>
              <a:rPr lang="en-US" altLang="en-US"/>
              <a:t> reverse bias drop (versus 2V</a:t>
            </a:r>
            <a:r>
              <a:rPr lang="en-US" altLang="en-US" baseline="-25000"/>
              <a:t>p</a:t>
            </a:r>
            <a:r>
              <a:rPr lang="en-US" altLang="en-US"/>
              <a:t> in half-wave rectifier).</a:t>
            </a:r>
          </a:p>
        </p:txBody>
      </p:sp>
      <p:pic>
        <p:nvPicPr>
          <p:cNvPr id="96263" name="Picture 7">
            <a:extLst>
              <a:ext uri="{FF2B5EF4-FFF2-40B4-BE49-F238E27FC236}">
                <a16:creationId xmlns:a16="http://schemas.microsoft.com/office/drawing/2014/main" id="{45588409-8960-475B-96D3-8EEF7A5BC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61722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49C62CB-9851-4103-A25A-C1E1AFCBB24D}"/>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D7BA9EB2-EDA0-4810-ACB9-FA548CB1CD51}"/>
              </a:ext>
            </a:extLst>
          </p:cNvPr>
          <p:cNvSpPr>
            <a:spLocks noGrp="1"/>
          </p:cNvSpPr>
          <p:nvPr>
            <p:ph type="sldNum" sz="quarter" idx="11"/>
          </p:nvPr>
        </p:nvSpPr>
        <p:spPr/>
        <p:txBody>
          <a:bodyPr/>
          <a:lstStyle/>
          <a:p>
            <a:fld id="{25232A86-60F9-4BF4-B8A2-342A3F0FE227}" type="slidenum">
              <a:rPr lang="en-US" altLang="en-US"/>
              <a:pPr/>
              <a:t>91</a:t>
            </a:fld>
            <a:endParaRPr lang="en-US" altLang="en-US"/>
          </a:p>
        </p:txBody>
      </p:sp>
      <p:sp>
        <p:nvSpPr>
          <p:cNvPr id="97282" name="Rectangle 2">
            <a:extLst>
              <a:ext uri="{FF2B5EF4-FFF2-40B4-BE49-F238E27FC236}">
                <a16:creationId xmlns:a16="http://schemas.microsoft.com/office/drawing/2014/main" id="{3A0BDD05-7475-4EB6-9DF0-3B60C511E8E1}"/>
              </a:ext>
            </a:extLst>
          </p:cNvPr>
          <p:cNvSpPr>
            <a:spLocks noGrp="1" noChangeArrowheads="1"/>
          </p:cNvSpPr>
          <p:nvPr>
            <p:ph type="title"/>
          </p:nvPr>
        </p:nvSpPr>
        <p:spPr/>
        <p:txBody>
          <a:bodyPr/>
          <a:lstStyle/>
          <a:p>
            <a:r>
              <a:rPr lang="en-US" altLang="en-US" sz="2000"/>
              <a:t>Current Carried by Each Diode in the Full-Wave Rectifier</a:t>
            </a:r>
          </a:p>
        </p:txBody>
      </p:sp>
      <p:pic>
        <p:nvPicPr>
          <p:cNvPr id="97288" name="Picture 8">
            <a:extLst>
              <a:ext uri="{FF2B5EF4-FFF2-40B4-BE49-F238E27FC236}">
                <a16:creationId xmlns:a16="http://schemas.microsoft.com/office/drawing/2014/main" id="{29270EB5-759A-459A-8F7F-89D42FD6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497205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BA1DDE-059D-456B-BB44-51EE153C6F53}"/>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4AAB06DF-B6EC-4C26-AE75-5185C3BD9CDF}"/>
              </a:ext>
            </a:extLst>
          </p:cNvPr>
          <p:cNvSpPr>
            <a:spLocks noGrp="1"/>
          </p:cNvSpPr>
          <p:nvPr>
            <p:ph type="sldNum" sz="quarter" idx="11"/>
          </p:nvPr>
        </p:nvSpPr>
        <p:spPr/>
        <p:txBody>
          <a:bodyPr/>
          <a:lstStyle/>
          <a:p>
            <a:fld id="{235BC73B-3B6C-4D12-B6A7-9CF799083EF9}" type="slidenum">
              <a:rPr lang="en-US" altLang="en-US"/>
              <a:pPr/>
              <a:t>92</a:t>
            </a:fld>
            <a:endParaRPr lang="en-US" altLang="en-US"/>
          </a:p>
        </p:txBody>
      </p:sp>
      <p:sp>
        <p:nvSpPr>
          <p:cNvPr id="98306" name="Rectangle 2">
            <a:extLst>
              <a:ext uri="{FF2B5EF4-FFF2-40B4-BE49-F238E27FC236}">
                <a16:creationId xmlns:a16="http://schemas.microsoft.com/office/drawing/2014/main" id="{6420714B-269F-4AE4-907C-BA8FEBCDCD99}"/>
              </a:ext>
            </a:extLst>
          </p:cNvPr>
          <p:cNvSpPr>
            <a:spLocks noGrp="1" noChangeArrowheads="1"/>
          </p:cNvSpPr>
          <p:nvPr>
            <p:ph type="title"/>
          </p:nvPr>
        </p:nvSpPr>
        <p:spPr/>
        <p:txBody>
          <a:bodyPr/>
          <a:lstStyle/>
          <a:p>
            <a:r>
              <a:rPr lang="en-US" altLang="en-US"/>
              <a:t>Summary of Half and Full-Wave Rectifiers</a:t>
            </a:r>
          </a:p>
        </p:txBody>
      </p:sp>
      <p:sp>
        <p:nvSpPr>
          <p:cNvPr id="98307" name="Rectangle 3">
            <a:extLst>
              <a:ext uri="{FF2B5EF4-FFF2-40B4-BE49-F238E27FC236}">
                <a16:creationId xmlns:a16="http://schemas.microsoft.com/office/drawing/2014/main" id="{46546DC1-FF31-4012-9CA6-24074063E51B}"/>
              </a:ext>
            </a:extLst>
          </p:cNvPr>
          <p:cNvSpPr>
            <a:spLocks noGrp="1" noChangeArrowheads="1"/>
          </p:cNvSpPr>
          <p:nvPr>
            <p:ph type="body" sz="half" idx="1"/>
          </p:nvPr>
        </p:nvSpPr>
        <p:spPr>
          <a:xfrm>
            <a:off x="685800" y="5638800"/>
            <a:ext cx="7772400" cy="774700"/>
          </a:xfrm>
          <a:ln/>
        </p:spPr>
        <p:txBody>
          <a:bodyPr/>
          <a:lstStyle/>
          <a:p>
            <a:r>
              <a:rPr lang="en-US" altLang="en-US"/>
              <a:t>Full-wave rectifier is more suited to adapter and charger applications.</a:t>
            </a:r>
          </a:p>
          <a:p>
            <a:endParaRPr lang="en-US" altLang="en-US" sz="1800"/>
          </a:p>
        </p:txBody>
      </p:sp>
      <p:pic>
        <p:nvPicPr>
          <p:cNvPr id="98311" name="Picture 7">
            <a:extLst>
              <a:ext uri="{FF2B5EF4-FFF2-40B4-BE49-F238E27FC236}">
                <a16:creationId xmlns:a16="http://schemas.microsoft.com/office/drawing/2014/main" id="{F8B0B421-A4B9-4976-BABA-5BBD31857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153400"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67E81C-AA45-4E1D-9B06-64341098A5CB}"/>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2A19B8D5-7E6B-4872-9C30-7C96AC90B423}"/>
              </a:ext>
            </a:extLst>
          </p:cNvPr>
          <p:cNvSpPr>
            <a:spLocks noGrp="1"/>
          </p:cNvSpPr>
          <p:nvPr>
            <p:ph type="sldNum" sz="quarter" idx="11"/>
          </p:nvPr>
        </p:nvSpPr>
        <p:spPr/>
        <p:txBody>
          <a:bodyPr/>
          <a:lstStyle/>
          <a:p>
            <a:fld id="{D17CC0E5-4082-4D4B-8721-20475E3D197F}" type="slidenum">
              <a:rPr lang="en-US" altLang="en-US"/>
              <a:pPr/>
              <a:t>93</a:t>
            </a:fld>
            <a:endParaRPr lang="en-US" altLang="en-US"/>
          </a:p>
        </p:txBody>
      </p:sp>
      <p:sp>
        <p:nvSpPr>
          <p:cNvPr id="99330" name="Rectangle 2">
            <a:extLst>
              <a:ext uri="{FF2B5EF4-FFF2-40B4-BE49-F238E27FC236}">
                <a16:creationId xmlns:a16="http://schemas.microsoft.com/office/drawing/2014/main" id="{D7567E9D-E1DB-4633-A3B3-3F4D70F946B6}"/>
              </a:ext>
            </a:extLst>
          </p:cNvPr>
          <p:cNvSpPr>
            <a:spLocks noGrp="1" noChangeArrowheads="1"/>
          </p:cNvSpPr>
          <p:nvPr>
            <p:ph type="title"/>
          </p:nvPr>
        </p:nvSpPr>
        <p:spPr/>
        <p:txBody>
          <a:bodyPr/>
          <a:lstStyle/>
          <a:p>
            <a:r>
              <a:rPr lang="en-US" altLang="en-US"/>
              <a:t>Voltage Regulator</a:t>
            </a:r>
          </a:p>
        </p:txBody>
      </p:sp>
      <p:sp>
        <p:nvSpPr>
          <p:cNvPr id="99331" name="Rectangle 3">
            <a:extLst>
              <a:ext uri="{FF2B5EF4-FFF2-40B4-BE49-F238E27FC236}">
                <a16:creationId xmlns:a16="http://schemas.microsoft.com/office/drawing/2014/main" id="{75C4FA15-3304-4870-93B1-FAD4841AD714}"/>
              </a:ext>
            </a:extLst>
          </p:cNvPr>
          <p:cNvSpPr>
            <a:spLocks noGrp="1" noChangeArrowheads="1"/>
          </p:cNvSpPr>
          <p:nvPr>
            <p:ph type="body" sz="half" idx="1"/>
          </p:nvPr>
        </p:nvSpPr>
        <p:spPr>
          <a:xfrm>
            <a:off x="685800" y="4953000"/>
            <a:ext cx="7772400" cy="1371600"/>
          </a:xfrm>
          <a:ln/>
        </p:spPr>
        <p:txBody>
          <a:bodyPr/>
          <a:lstStyle/>
          <a:p>
            <a:pPr>
              <a:lnSpc>
                <a:spcPct val="90000"/>
              </a:lnSpc>
            </a:pPr>
            <a:r>
              <a:rPr lang="en-US" altLang="en-US"/>
              <a:t>The ripple created by the rectifier can be unacceptable to sensitive load; therefore, a regulator is required to obtain a very stable output.</a:t>
            </a:r>
          </a:p>
          <a:p>
            <a:pPr>
              <a:lnSpc>
                <a:spcPct val="90000"/>
              </a:lnSpc>
            </a:pPr>
            <a:r>
              <a:rPr lang="en-US" altLang="en-US"/>
              <a:t>Three diodes operate as a primitive regulator.</a:t>
            </a:r>
          </a:p>
        </p:txBody>
      </p:sp>
      <p:pic>
        <p:nvPicPr>
          <p:cNvPr id="99337" name="Picture 9">
            <a:extLst>
              <a:ext uri="{FF2B5EF4-FFF2-40B4-BE49-F238E27FC236}">
                <a16:creationId xmlns:a16="http://schemas.microsoft.com/office/drawing/2014/main" id="{2269E5E1-B971-4896-996E-CC1919D17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16292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1E8469CD-DD66-448B-89C1-7C146F17A50B}"/>
              </a:ext>
            </a:extLst>
          </p:cNvPr>
          <p:cNvSpPr>
            <a:spLocks noGrp="1"/>
          </p:cNvSpPr>
          <p:nvPr>
            <p:ph type="ftr" sz="quarter" idx="10"/>
          </p:nvPr>
        </p:nvSpPr>
        <p:spPr/>
        <p:txBody>
          <a:bodyPr/>
          <a:lstStyle/>
          <a:p>
            <a:r>
              <a:rPr lang="en-US" altLang="en-US"/>
              <a:t>CH3    Diode Circuits</a:t>
            </a:r>
          </a:p>
        </p:txBody>
      </p:sp>
      <p:sp>
        <p:nvSpPr>
          <p:cNvPr id="9" name="Slide Number Placeholder 6">
            <a:extLst>
              <a:ext uri="{FF2B5EF4-FFF2-40B4-BE49-F238E27FC236}">
                <a16:creationId xmlns:a16="http://schemas.microsoft.com/office/drawing/2014/main" id="{08FC326C-610B-4753-B86A-D9B7968624F5}"/>
              </a:ext>
            </a:extLst>
          </p:cNvPr>
          <p:cNvSpPr>
            <a:spLocks noGrp="1"/>
          </p:cNvSpPr>
          <p:nvPr>
            <p:ph type="sldNum" sz="quarter" idx="11"/>
          </p:nvPr>
        </p:nvSpPr>
        <p:spPr/>
        <p:txBody>
          <a:bodyPr/>
          <a:lstStyle/>
          <a:p>
            <a:fld id="{9D2D6B2B-9265-482F-80B7-E7ADBB526F43}" type="slidenum">
              <a:rPr lang="en-US" altLang="en-US"/>
              <a:pPr/>
              <a:t>94</a:t>
            </a:fld>
            <a:endParaRPr lang="en-US" altLang="en-US"/>
          </a:p>
        </p:txBody>
      </p:sp>
      <p:sp>
        <p:nvSpPr>
          <p:cNvPr id="100354" name="Rectangle 2">
            <a:extLst>
              <a:ext uri="{FF2B5EF4-FFF2-40B4-BE49-F238E27FC236}">
                <a16:creationId xmlns:a16="http://schemas.microsoft.com/office/drawing/2014/main" id="{721B712D-3792-47A4-A905-6FCF09C8C43E}"/>
              </a:ext>
            </a:extLst>
          </p:cNvPr>
          <p:cNvSpPr>
            <a:spLocks noGrp="1" noChangeArrowheads="1"/>
          </p:cNvSpPr>
          <p:nvPr>
            <p:ph type="title"/>
          </p:nvPr>
        </p:nvSpPr>
        <p:spPr/>
        <p:txBody>
          <a:bodyPr/>
          <a:lstStyle/>
          <a:p>
            <a:r>
              <a:rPr lang="en-US" altLang="en-US"/>
              <a:t>Voltage Regulation With Zener Diode</a:t>
            </a:r>
          </a:p>
        </p:txBody>
      </p:sp>
      <p:sp>
        <p:nvSpPr>
          <p:cNvPr id="100355" name="Rectangle 3">
            <a:extLst>
              <a:ext uri="{FF2B5EF4-FFF2-40B4-BE49-F238E27FC236}">
                <a16:creationId xmlns:a16="http://schemas.microsoft.com/office/drawing/2014/main" id="{9B67EA94-8761-4F60-AE56-C58B5ADA8A4C}"/>
              </a:ext>
            </a:extLst>
          </p:cNvPr>
          <p:cNvSpPr>
            <a:spLocks noGrp="1" noChangeArrowheads="1"/>
          </p:cNvSpPr>
          <p:nvPr>
            <p:ph type="body" sz="half" idx="1"/>
          </p:nvPr>
        </p:nvSpPr>
        <p:spPr>
          <a:xfrm>
            <a:off x="685800" y="5346700"/>
            <a:ext cx="7772400" cy="1066800"/>
          </a:xfrm>
          <a:ln/>
        </p:spPr>
        <p:txBody>
          <a:bodyPr/>
          <a:lstStyle/>
          <a:p>
            <a:r>
              <a:rPr lang="en-US" altLang="en-US"/>
              <a:t>Voltage regulation can be accomplished with Zener diode.  Since r</a:t>
            </a:r>
            <a:r>
              <a:rPr lang="en-US" altLang="en-US" baseline="-25000"/>
              <a:t>d</a:t>
            </a:r>
            <a:r>
              <a:rPr lang="en-US" altLang="en-US"/>
              <a:t> is small, large change in the input will not be reflected at the output.</a:t>
            </a:r>
          </a:p>
        </p:txBody>
      </p:sp>
      <p:pic>
        <p:nvPicPr>
          <p:cNvPr id="100362" name="Picture 10">
            <a:extLst>
              <a:ext uri="{FF2B5EF4-FFF2-40B4-BE49-F238E27FC236}">
                <a16:creationId xmlns:a16="http://schemas.microsoft.com/office/drawing/2014/main" id="{EC12968A-6438-4CB4-A685-084E70A70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83920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0359" name="Group 7">
            <a:extLst>
              <a:ext uri="{FF2B5EF4-FFF2-40B4-BE49-F238E27FC236}">
                <a16:creationId xmlns:a16="http://schemas.microsoft.com/office/drawing/2014/main" id="{18E971E7-2EAA-4C33-A083-79A35A10A6CF}"/>
              </a:ext>
            </a:extLst>
          </p:cNvPr>
          <p:cNvGrpSpPr>
            <a:grpSpLocks/>
          </p:cNvGrpSpPr>
          <p:nvPr/>
        </p:nvGrpSpPr>
        <p:grpSpPr bwMode="auto">
          <a:xfrm>
            <a:off x="3124200" y="4318000"/>
            <a:ext cx="2438400" cy="838200"/>
            <a:chOff x="1968" y="2208"/>
            <a:chExt cx="1536" cy="528"/>
          </a:xfrm>
        </p:grpSpPr>
        <p:sp>
          <p:nvSpPr>
            <p:cNvPr id="100358" name="AutoShape 6">
              <a:extLst>
                <a:ext uri="{FF2B5EF4-FFF2-40B4-BE49-F238E27FC236}">
                  <a16:creationId xmlns:a16="http://schemas.microsoft.com/office/drawing/2014/main" id="{295C0AE5-6C1F-48B6-9C56-B1902B6AE36B}"/>
                </a:ext>
              </a:extLst>
            </p:cNvPr>
            <p:cNvSpPr>
              <a:spLocks noChangeArrowheads="1"/>
            </p:cNvSpPr>
            <p:nvPr/>
          </p:nvSpPr>
          <p:spPr bwMode="auto">
            <a:xfrm>
              <a:off x="1968" y="2208"/>
              <a:ext cx="1536"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0357" name="Object 5">
              <a:extLst>
                <a:ext uri="{FF2B5EF4-FFF2-40B4-BE49-F238E27FC236}">
                  <a16:creationId xmlns:a16="http://schemas.microsoft.com/office/drawing/2014/main" id="{67D02BB8-C634-4797-B335-EEA8EB544A01}"/>
                </a:ext>
              </a:extLst>
            </p:cNvPr>
            <p:cNvGraphicFramePr>
              <a:graphicFrameLocks noChangeAspect="1"/>
            </p:cNvGraphicFramePr>
            <p:nvPr/>
          </p:nvGraphicFramePr>
          <p:xfrm>
            <a:off x="2112" y="2208"/>
            <a:ext cx="1200" cy="504"/>
          </p:xfrm>
          <a:graphic>
            <a:graphicData uri="http://schemas.openxmlformats.org/presentationml/2006/ole">
              <mc:AlternateContent xmlns:mc="http://schemas.openxmlformats.org/markup-compatibility/2006">
                <mc:Choice xmlns:v="urn:schemas-microsoft-com:vml" Requires="v">
                  <p:oleObj spid="_x0000_s31745" name="Equation" r:id="rId4" imgW="1904760" imgH="799920" progId="Equation.3">
                    <p:embed/>
                  </p:oleObj>
                </mc:Choice>
                <mc:Fallback>
                  <p:oleObj name="Equation" r:id="rId4" imgW="1904760" imgH="799920" progId="Equation.3">
                    <p:embed/>
                    <p:pic>
                      <p:nvPicPr>
                        <p:cNvPr id="100357" name="Object 5">
                          <a:extLst>
                            <a:ext uri="{FF2B5EF4-FFF2-40B4-BE49-F238E27FC236}">
                              <a16:creationId xmlns:a16="http://schemas.microsoft.com/office/drawing/2014/main" id="{67D02BB8-C634-4797-B335-EEA8EB544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2208"/>
                          <a:ext cx="120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a:extLst>
              <a:ext uri="{FF2B5EF4-FFF2-40B4-BE49-F238E27FC236}">
                <a16:creationId xmlns:a16="http://schemas.microsoft.com/office/drawing/2014/main" id="{731177D1-C74D-405F-929A-3900608BD22E}"/>
              </a:ext>
            </a:extLst>
          </p:cNvPr>
          <p:cNvSpPr>
            <a:spLocks noGrp="1"/>
          </p:cNvSpPr>
          <p:nvPr>
            <p:ph type="ftr" sz="quarter" idx="10"/>
          </p:nvPr>
        </p:nvSpPr>
        <p:spPr/>
        <p:txBody>
          <a:bodyPr/>
          <a:lstStyle/>
          <a:p>
            <a:r>
              <a:rPr lang="en-US" altLang="en-US"/>
              <a:t>CH3    Diode Circuits</a:t>
            </a:r>
          </a:p>
        </p:txBody>
      </p:sp>
      <p:sp>
        <p:nvSpPr>
          <p:cNvPr id="13" name="Slide Number Placeholder 6">
            <a:extLst>
              <a:ext uri="{FF2B5EF4-FFF2-40B4-BE49-F238E27FC236}">
                <a16:creationId xmlns:a16="http://schemas.microsoft.com/office/drawing/2014/main" id="{17BA008D-F500-4823-A7CD-43523B276DDA}"/>
              </a:ext>
            </a:extLst>
          </p:cNvPr>
          <p:cNvSpPr>
            <a:spLocks noGrp="1"/>
          </p:cNvSpPr>
          <p:nvPr>
            <p:ph type="sldNum" sz="quarter" idx="11"/>
          </p:nvPr>
        </p:nvSpPr>
        <p:spPr/>
        <p:txBody>
          <a:bodyPr/>
          <a:lstStyle/>
          <a:p>
            <a:fld id="{74C0AEB9-80D3-4E87-8C89-F947FC146B4A}" type="slidenum">
              <a:rPr lang="en-US" altLang="en-US"/>
              <a:pPr/>
              <a:t>95</a:t>
            </a:fld>
            <a:endParaRPr lang="en-US" altLang="en-US"/>
          </a:p>
        </p:txBody>
      </p:sp>
      <p:sp>
        <p:nvSpPr>
          <p:cNvPr id="101378" name="Rectangle 2">
            <a:extLst>
              <a:ext uri="{FF2B5EF4-FFF2-40B4-BE49-F238E27FC236}">
                <a16:creationId xmlns:a16="http://schemas.microsoft.com/office/drawing/2014/main" id="{FFCE8CA0-CEA0-4187-876B-E1B2330E41DF}"/>
              </a:ext>
            </a:extLst>
          </p:cNvPr>
          <p:cNvSpPr>
            <a:spLocks noGrp="1" noChangeArrowheads="1"/>
          </p:cNvSpPr>
          <p:nvPr>
            <p:ph type="title"/>
          </p:nvPr>
        </p:nvSpPr>
        <p:spPr/>
        <p:txBody>
          <a:bodyPr/>
          <a:lstStyle/>
          <a:p>
            <a:r>
              <a:rPr lang="en-US" altLang="en-US"/>
              <a:t>Line Regulation VS. Load Regulation</a:t>
            </a:r>
          </a:p>
        </p:txBody>
      </p:sp>
      <p:sp>
        <p:nvSpPr>
          <p:cNvPr id="101379" name="Rectangle 3">
            <a:extLst>
              <a:ext uri="{FF2B5EF4-FFF2-40B4-BE49-F238E27FC236}">
                <a16:creationId xmlns:a16="http://schemas.microsoft.com/office/drawing/2014/main" id="{EEE4D70B-89E6-4B9C-AF1F-57CAD5BBEA19}"/>
              </a:ext>
            </a:extLst>
          </p:cNvPr>
          <p:cNvSpPr>
            <a:spLocks noGrp="1" noChangeArrowheads="1"/>
          </p:cNvSpPr>
          <p:nvPr>
            <p:ph type="body" sz="half" idx="1"/>
          </p:nvPr>
        </p:nvSpPr>
        <p:spPr>
          <a:xfrm>
            <a:off x="685800" y="5334000"/>
            <a:ext cx="7772400" cy="1143000"/>
          </a:xfrm>
          <a:ln/>
        </p:spPr>
        <p:txBody>
          <a:bodyPr/>
          <a:lstStyle/>
          <a:p>
            <a:pPr>
              <a:lnSpc>
                <a:spcPct val="80000"/>
              </a:lnSpc>
            </a:pPr>
            <a:r>
              <a:rPr lang="en-US" altLang="en-US"/>
              <a:t>Line regulation is the suppression of change in V</a:t>
            </a:r>
            <a:r>
              <a:rPr lang="en-US" altLang="en-US" baseline="-25000"/>
              <a:t>out</a:t>
            </a:r>
            <a:r>
              <a:rPr lang="en-US" altLang="en-US"/>
              <a:t> due to change in V</a:t>
            </a:r>
            <a:r>
              <a:rPr lang="en-US" altLang="en-US" baseline="-25000"/>
              <a:t>in</a:t>
            </a:r>
            <a:r>
              <a:rPr lang="en-US" altLang="en-US"/>
              <a:t> (b).</a:t>
            </a:r>
          </a:p>
          <a:p>
            <a:pPr>
              <a:lnSpc>
                <a:spcPct val="80000"/>
              </a:lnSpc>
            </a:pPr>
            <a:r>
              <a:rPr lang="en-US" altLang="en-US"/>
              <a:t>Load regulation is the suppression of change in V</a:t>
            </a:r>
            <a:r>
              <a:rPr lang="en-US" altLang="en-US" baseline="-25000"/>
              <a:t>out</a:t>
            </a:r>
            <a:r>
              <a:rPr lang="en-US" altLang="en-US"/>
              <a:t> due to change in load current (c).</a:t>
            </a:r>
            <a:r>
              <a:rPr lang="en-US" altLang="en-US" sz="1800"/>
              <a:t> </a:t>
            </a:r>
          </a:p>
        </p:txBody>
      </p:sp>
      <p:grpSp>
        <p:nvGrpSpPr>
          <p:cNvPr id="101389" name="Group 13">
            <a:extLst>
              <a:ext uri="{FF2B5EF4-FFF2-40B4-BE49-F238E27FC236}">
                <a16:creationId xmlns:a16="http://schemas.microsoft.com/office/drawing/2014/main" id="{8CFF5443-7F0F-4B63-8ED8-F7A767DC69AA}"/>
              </a:ext>
            </a:extLst>
          </p:cNvPr>
          <p:cNvGrpSpPr>
            <a:grpSpLocks/>
          </p:cNvGrpSpPr>
          <p:nvPr/>
        </p:nvGrpSpPr>
        <p:grpSpPr bwMode="auto">
          <a:xfrm>
            <a:off x="914400" y="3962400"/>
            <a:ext cx="7543800" cy="990600"/>
            <a:chOff x="768" y="2496"/>
            <a:chExt cx="4080" cy="480"/>
          </a:xfrm>
        </p:grpSpPr>
        <p:grpSp>
          <p:nvGrpSpPr>
            <p:cNvPr id="101385" name="Group 9">
              <a:extLst>
                <a:ext uri="{FF2B5EF4-FFF2-40B4-BE49-F238E27FC236}">
                  <a16:creationId xmlns:a16="http://schemas.microsoft.com/office/drawing/2014/main" id="{8FD984A5-5E30-4BC1-9F89-1BEC003CAB9C}"/>
                </a:ext>
              </a:extLst>
            </p:cNvPr>
            <p:cNvGrpSpPr>
              <a:grpSpLocks/>
            </p:cNvGrpSpPr>
            <p:nvPr/>
          </p:nvGrpSpPr>
          <p:grpSpPr bwMode="auto">
            <a:xfrm>
              <a:off x="768" y="2496"/>
              <a:ext cx="1632" cy="480"/>
              <a:chOff x="912" y="2288"/>
              <a:chExt cx="1632" cy="480"/>
            </a:xfrm>
          </p:grpSpPr>
          <p:sp>
            <p:nvSpPr>
              <p:cNvPr id="101383" name="AutoShape 7">
                <a:extLst>
                  <a:ext uri="{FF2B5EF4-FFF2-40B4-BE49-F238E27FC236}">
                    <a16:creationId xmlns:a16="http://schemas.microsoft.com/office/drawing/2014/main" id="{F4D69283-37F4-4EDA-8C2C-6AF0184AC125}"/>
                  </a:ext>
                </a:extLst>
              </p:cNvPr>
              <p:cNvSpPr>
                <a:spLocks noChangeArrowheads="1"/>
              </p:cNvSpPr>
              <p:nvPr/>
            </p:nvSpPr>
            <p:spPr bwMode="auto">
              <a:xfrm>
                <a:off x="912" y="2288"/>
                <a:ext cx="163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1381" name="Object 5">
                <a:extLst>
                  <a:ext uri="{FF2B5EF4-FFF2-40B4-BE49-F238E27FC236}">
                    <a16:creationId xmlns:a16="http://schemas.microsoft.com/office/drawing/2014/main" id="{13B28F22-0359-4F98-9C66-B6BA411409B8}"/>
                  </a:ext>
                </a:extLst>
              </p:cNvPr>
              <p:cNvGraphicFramePr>
                <a:graphicFrameLocks noChangeAspect="1"/>
              </p:cNvGraphicFramePr>
              <p:nvPr/>
            </p:nvGraphicFramePr>
            <p:xfrm>
              <a:off x="1104" y="2296"/>
              <a:ext cx="1200" cy="418"/>
            </p:xfrm>
            <a:graphic>
              <a:graphicData uri="http://schemas.openxmlformats.org/presentationml/2006/ole">
                <mc:AlternateContent xmlns:mc="http://schemas.openxmlformats.org/markup-compatibility/2006">
                  <mc:Choice xmlns:v="urn:schemas-microsoft-com:vml" Requires="v">
                    <p:oleObj spid="_x0000_s32769" name="Equation" r:id="rId3" imgW="2298600" imgH="799920" progId="Equation.3">
                      <p:embed/>
                    </p:oleObj>
                  </mc:Choice>
                  <mc:Fallback>
                    <p:oleObj name="Equation" r:id="rId3" imgW="2298600" imgH="799920" progId="Equation.3">
                      <p:embed/>
                      <p:pic>
                        <p:nvPicPr>
                          <p:cNvPr id="101381" name="Object 5">
                            <a:extLst>
                              <a:ext uri="{FF2B5EF4-FFF2-40B4-BE49-F238E27FC236}">
                                <a16:creationId xmlns:a16="http://schemas.microsoft.com/office/drawing/2014/main" id="{13B28F22-0359-4F98-9C66-B6BA41140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296"/>
                            <a:ext cx="1200"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1386" name="Group 10">
              <a:extLst>
                <a:ext uri="{FF2B5EF4-FFF2-40B4-BE49-F238E27FC236}">
                  <a16:creationId xmlns:a16="http://schemas.microsoft.com/office/drawing/2014/main" id="{07C3CE75-1FE8-4DB8-BB66-4B87C2250C99}"/>
                </a:ext>
              </a:extLst>
            </p:cNvPr>
            <p:cNvGrpSpPr>
              <a:grpSpLocks/>
            </p:cNvGrpSpPr>
            <p:nvPr/>
          </p:nvGrpSpPr>
          <p:grpSpPr bwMode="auto">
            <a:xfrm>
              <a:off x="3216" y="2496"/>
              <a:ext cx="1632" cy="480"/>
              <a:chOff x="3024" y="2288"/>
              <a:chExt cx="1632" cy="480"/>
            </a:xfrm>
          </p:grpSpPr>
          <p:sp>
            <p:nvSpPr>
              <p:cNvPr id="101384" name="AutoShape 8">
                <a:extLst>
                  <a:ext uri="{FF2B5EF4-FFF2-40B4-BE49-F238E27FC236}">
                    <a16:creationId xmlns:a16="http://schemas.microsoft.com/office/drawing/2014/main" id="{63F32015-CC97-45C1-B43F-E46674B55BFA}"/>
                  </a:ext>
                </a:extLst>
              </p:cNvPr>
              <p:cNvSpPr>
                <a:spLocks noChangeArrowheads="1"/>
              </p:cNvSpPr>
              <p:nvPr/>
            </p:nvSpPr>
            <p:spPr bwMode="auto">
              <a:xfrm>
                <a:off x="3024" y="2288"/>
                <a:ext cx="1632" cy="48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1382" name="Object 6">
                <a:extLst>
                  <a:ext uri="{FF2B5EF4-FFF2-40B4-BE49-F238E27FC236}">
                    <a16:creationId xmlns:a16="http://schemas.microsoft.com/office/drawing/2014/main" id="{FCB72CDF-AFB1-45FD-9675-4DAAB553804D}"/>
                  </a:ext>
                </a:extLst>
              </p:cNvPr>
              <p:cNvGraphicFramePr>
                <a:graphicFrameLocks noChangeAspect="1"/>
              </p:cNvGraphicFramePr>
              <p:nvPr/>
            </p:nvGraphicFramePr>
            <p:xfrm>
              <a:off x="3168" y="2288"/>
              <a:ext cx="1344" cy="469"/>
            </p:xfrm>
            <a:graphic>
              <a:graphicData uri="http://schemas.openxmlformats.org/presentationml/2006/ole">
                <mc:AlternateContent xmlns:mc="http://schemas.openxmlformats.org/markup-compatibility/2006">
                  <mc:Choice xmlns:v="urn:schemas-microsoft-com:vml" Requires="v">
                    <p:oleObj spid="_x0000_s32770" name="Equation" r:id="rId5" imgW="2476440" imgH="863280" progId="Equation.3">
                      <p:embed/>
                    </p:oleObj>
                  </mc:Choice>
                  <mc:Fallback>
                    <p:oleObj name="Equation" r:id="rId5" imgW="2476440" imgH="863280" progId="Equation.3">
                      <p:embed/>
                      <p:pic>
                        <p:nvPicPr>
                          <p:cNvPr id="101382" name="Object 6">
                            <a:extLst>
                              <a:ext uri="{FF2B5EF4-FFF2-40B4-BE49-F238E27FC236}">
                                <a16:creationId xmlns:a16="http://schemas.microsoft.com/office/drawing/2014/main" id="{FCB72CDF-AFB1-45FD-9675-4DAAB5538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288"/>
                            <a:ext cx="1344" cy="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pic>
        <p:nvPicPr>
          <p:cNvPr id="101388" name="Picture 12">
            <a:extLst>
              <a:ext uri="{FF2B5EF4-FFF2-40B4-BE49-F238E27FC236}">
                <a16:creationId xmlns:a16="http://schemas.microsoft.com/office/drawing/2014/main" id="{FD2B0624-1EDF-4695-B6D6-EE264F8A76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174750"/>
            <a:ext cx="9144000" cy="241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FBC631A-88E2-4AD4-8B15-41D48CECC032}"/>
              </a:ext>
            </a:extLst>
          </p:cNvPr>
          <p:cNvSpPr>
            <a:spLocks noGrp="1"/>
          </p:cNvSpPr>
          <p:nvPr>
            <p:ph type="ftr" sz="quarter" idx="10"/>
          </p:nvPr>
        </p:nvSpPr>
        <p:spPr/>
        <p:txBody>
          <a:bodyPr/>
          <a:lstStyle/>
          <a:p>
            <a:r>
              <a:rPr lang="en-US" altLang="en-US"/>
              <a:t>CH3    Diode Circuits</a:t>
            </a:r>
          </a:p>
        </p:txBody>
      </p:sp>
      <p:sp>
        <p:nvSpPr>
          <p:cNvPr id="5" name="Slide Number Placeholder 5">
            <a:extLst>
              <a:ext uri="{FF2B5EF4-FFF2-40B4-BE49-F238E27FC236}">
                <a16:creationId xmlns:a16="http://schemas.microsoft.com/office/drawing/2014/main" id="{6450B70A-7914-45CC-AD4C-F113BD9A9D5E}"/>
              </a:ext>
            </a:extLst>
          </p:cNvPr>
          <p:cNvSpPr>
            <a:spLocks noGrp="1"/>
          </p:cNvSpPr>
          <p:nvPr>
            <p:ph type="sldNum" sz="quarter" idx="11"/>
          </p:nvPr>
        </p:nvSpPr>
        <p:spPr/>
        <p:txBody>
          <a:bodyPr/>
          <a:lstStyle/>
          <a:p>
            <a:fld id="{C10A792E-CD4F-4988-BAD6-5CAA04F90B93}" type="slidenum">
              <a:rPr lang="en-US" altLang="en-US"/>
              <a:pPr/>
              <a:t>96</a:t>
            </a:fld>
            <a:endParaRPr lang="en-US" altLang="en-US"/>
          </a:p>
        </p:txBody>
      </p:sp>
      <p:sp>
        <p:nvSpPr>
          <p:cNvPr id="102402" name="Rectangle 2">
            <a:extLst>
              <a:ext uri="{FF2B5EF4-FFF2-40B4-BE49-F238E27FC236}">
                <a16:creationId xmlns:a16="http://schemas.microsoft.com/office/drawing/2014/main" id="{581A8F5E-F328-481E-8394-F4FB706862EF}"/>
              </a:ext>
            </a:extLst>
          </p:cNvPr>
          <p:cNvSpPr>
            <a:spLocks noGrp="1" noChangeArrowheads="1"/>
          </p:cNvSpPr>
          <p:nvPr>
            <p:ph type="title"/>
          </p:nvPr>
        </p:nvSpPr>
        <p:spPr/>
        <p:txBody>
          <a:bodyPr/>
          <a:lstStyle/>
          <a:p>
            <a:r>
              <a:rPr lang="en-US" altLang="en-US"/>
              <a:t>Evolution of AC-DC Converter</a:t>
            </a:r>
          </a:p>
        </p:txBody>
      </p:sp>
      <p:pic>
        <p:nvPicPr>
          <p:cNvPr id="102407" name="Picture 7">
            <a:extLst>
              <a:ext uri="{FF2B5EF4-FFF2-40B4-BE49-F238E27FC236}">
                <a16:creationId xmlns:a16="http://schemas.microsoft.com/office/drawing/2014/main" id="{D9DCCE96-12E6-4645-8B55-01B1BBD87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9DA70E-A74B-4A3A-BB15-ED8FECB2ACFE}"/>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C9637B0C-1592-429C-BD22-F65C0715DB65}"/>
              </a:ext>
            </a:extLst>
          </p:cNvPr>
          <p:cNvSpPr>
            <a:spLocks noGrp="1"/>
          </p:cNvSpPr>
          <p:nvPr>
            <p:ph type="sldNum" sz="quarter" idx="11"/>
          </p:nvPr>
        </p:nvSpPr>
        <p:spPr/>
        <p:txBody>
          <a:bodyPr/>
          <a:lstStyle/>
          <a:p>
            <a:fld id="{72E90134-C742-4F91-A5CB-6EF26399D023}" type="slidenum">
              <a:rPr lang="en-US" altLang="en-US"/>
              <a:pPr/>
              <a:t>97</a:t>
            </a:fld>
            <a:endParaRPr lang="en-US" altLang="en-US"/>
          </a:p>
        </p:txBody>
      </p:sp>
      <p:sp>
        <p:nvSpPr>
          <p:cNvPr id="103426" name="Rectangle 2">
            <a:extLst>
              <a:ext uri="{FF2B5EF4-FFF2-40B4-BE49-F238E27FC236}">
                <a16:creationId xmlns:a16="http://schemas.microsoft.com/office/drawing/2014/main" id="{10C43DDE-893B-4B82-B0CA-CAC4734089E8}"/>
              </a:ext>
            </a:extLst>
          </p:cNvPr>
          <p:cNvSpPr>
            <a:spLocks noGrp="1" noChangeArrowheads="1"/>
          </p:cNvSpPr>
          <p:nvPr>
            <p:ph type="title"/>
          </p:nvPr>
        </p:nvSpPr>
        <p:spPr/>
        <p:txBody>
          <a:bodyPr/>
          <a:lstStyle/>
          <a:p>
            <a:r>
              <a:rPr lang="en-US" altLang="en-US"/>
              <a:t>Limiting Circuits </a:t>
            </a:r>
          </a:p>
        </p:txBody>
      </p:sp>
      <p:sp>
        <p:nvSpPr>
          <p:cNvPr id="103427" name="Rectangle 3">
            <a:extLst>
              <a:ext uri="{FF2B5EF4-FFF2-40B4-BE49-F238E27FC236}">
                <a16:creationId xmlns:a16="http://schemas.microsoft.com/office/drawing/2014/main" id="{59C5350F-5C8F-45C1-997D-7BDB18D0BD35}"/>
              </a:ext>
            </a:extLst>
          </p:cNvPr>
          <p:cNvSpPr>
            <a:spLocks noGrp="1" noChangeArrowheads="1"/>
          </p:cNvSpPr>
          <p:nvPr>
            <p:ph type="body" sz="half" idx="1"/>
          </p:nvPr>
        </p:nvSpPr>
        <p:spPr>
          <a:xfrm>
            <a:off x="685800" y="4851400"/>
            <a:ext cx="7772400" cy="1524000"/>
          </a:xfrm>
          <a:ln/>
        </p:spPr>
        <p:txBody>
          <a:bodyPr/>
          <a:lstStyle/>
          <a:p>
            <a:pPr>
              <a:lnSpc>
                <a:spcPct val="90000"/>
              </a:lnSpc>
            </a:pPr>
            <a:r>
              <a:rPr lang="en-US" altLang="en-US"/>
              <a:t>The motivation of having limiting circuits is to keep the signal below a threshold so it will not saturate the entire circuitry.</a:t>
            </a:r>
          </a:p>
          <a:p>
            <a:pPr>
              <a:lnSpc>
                <a:spcPct val="90000"/>
              </a:lnSpc>
            </a:pPr>
            <a:r>
              <a:rPr lang="en-US" altLang="en-US"/>
              <a:t>When a receiver is close to a base station, signals are large and limiting circuits may be required.</a:t>
            </a:r>
            <a:r>
              <a:rPr lang="en-US" altLang="en-US" sz="1800"/>
              <a:t>  </a:t>
            </a:r>
          </a:p>
        </p:txBody>
      </p:sp>
      <p:pic>
        <p:nvPicPr>
          <p:cNvPr id="103430" name="Picture 6">
            <a:extLst>
              <a:ext uri="{FF2B5EF4-FFF2-40B4-BE49-F238E27FC236}">
                <a16:creationId xmlns:a16="http://schemas.microsoft.com/office/drawing/2014/main" id="{28932380-C028-4B20-A430-004961E5D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90600"/>
            <a:ext cx="495300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424A49D-2556-4CA1-A95A-56F38F463176}"/>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2A813BCA-2093-4448-A841-55E7BE4D6634}"/>
              </a:ext>
            </a:extLst>
          </p:cNvPr>
          <p:cNvSpPr>
            <a:spLocks noGrp="1"/>
          </p:cNvSpPr>
          <p:nvPr>
            <p:ph type="sldNum" sz="quarter" idx="11"/>
          </p:nvPr>
        </p:nvSpPr>
        <p:spPr/>
        <p:txBody>
          <a:bodyPr/>
          <a:lstStyle/>
          <a:p>
            <a:fld id="{AC4517EC-F1F5-420E-823D-2803A291E874}" type="slidenum">
              <a:rPr lang="en-US" altLang="en-US"/>
              <a:pPr/>
              <a:t>98</a:t>
            </a:fld>
            <a:endParaRPr lang="en-US" altLang="en-US"/>
          </a:p>
        </p:txBody>
      </p:sp>
      <p:sp>
        <p:nvSpPr>
          <p:cNvPr id="104450" name="Rectangle 2">
            <a:extLst>
              <a:ext uri="{FF2B5EF4-FFF2-40B4-BE49-F238E27FC236}">
                <a16:creationId xmlns:a16="http://schemas.microsoft.com/office/drawing/2014/main" id="{62B6D08D-BED3-4FD8-91DC-00AC4A039388}"/>
              </a:ext>
            </a:extLst>
          </p:cNvPr>
          <p:cNvSpPr>
            <a:spLocks noGrp="1" noChangeArrowheads="1"/>
          </p:cNvSpPr>
          <p:nvPr>
            <p:ph type="title"/>
          </p:nvPr>
        </p:nvSpPr>
        <p:spPr/>
        <p:txBody>
          <a:bodyPr/>
          <a:lstStyle/>
          <a:p>
            <a:r>
              <a:rPr lang="en-US" altLang="en-US"/>
              <a:t>Input/Output Characteristics</a:t>
            </a:r>
          </a:p>
        </p:txBody>
      </p:sp>
      <p:sp>
        <p:nvSpPr>
          <p:cNvPr id="104451" name="Rectangle 3">
            <a:extLst>
              <a:ext uri="{FF2B5EF4-FFF2-40B4-BE49-F238E27FC236}">
                <a16:creationId xmlns:a16="http://schemas.microsoft.com/office/drawing/2014/main" id="{47331CAC-874A-45A9-A885-73B14D0CF6B6}"/>
              </a:ext>
            </a:extLst>
          </p:cNvPr>
          <p:cNvSpPr>
            <a:spLocks noGrp="1" noChangeArrowheads="1"/>
          </p:cNvSpPr>
          <p:nvPr>
            <p:ph type="body" sz="half" idx="1"/>
          </p:nvPr>
        </p:nvSpPr>
        <p:spPr>
          <a:xfrm>
            <a:off x="685800" y="5791200"/>
            <a:ext cx="7772400" cy="533400"/>
          </a:xfrm>
          <a:ln/>
        </p:spPr>
        <p:txBody>
          <a:bodyPr/>
          <a:lstStyle/>
          <a:p>
            <a:r>
              <a:rPr lang="en-US" altLang="en-US"/>
              <a:t>Note the clipping of the output voltage. </a:t>
            </a:r>
          </a:p>
        </p:txBody>
      </p:sp>
      <p:pic>
        <p:nvPicPr>
          <p:cNvPr id="104456" name="Picture 8">
            <a:extLst>
              <a:ext uri="{FF2B5EF4-FFF2-40B4-BE49-F238E27FC236}">
                <a16:creationId xmlns:a16="http://schemas.microsoft.com/office/drawing/2014/main" id="{6397A8E4-BE00-4B2D-A417-ED075524F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4486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2530238-E006-4513-AC8D-F97B16F58CB2}"/>
              </a:ext>
            </a:extLst>
          </p:cNvPr>
          <p:cNvSpPr>
            <a:spLocks noGrp="1"/>
          </p:cNvSpPr>
          <p:nvPr>
            <p:ph type="ftr" sz="quarter" idx="10"/>
          </p:nvPr>
        </p:nvSpPr>
        <p:spPr/>
        <p:txBody>
          <a:bodyPr/>
          <a:lstStyle/>
          <a:p>
            <a:r>
              <a:rPr lang="en-US" altLang="en-US"/>
              <a:t>CH3    Diode Circuits</a:t>
            </a:r>
          </a:p>
        </p:txBody>
      </p:sp>
      <p:sp>
        <p:nvSpPr>
          <p:cNvPr id="6" name="Slide Number Placeholder 5">
            <a:extLst>
              <a:ext uri="{FF2B5EF4-FFF2-40B4-BE49-F238E27FC236}">
                <a16:creationId xmlns:a16="http://schemas.microsoft.com/office/drawing/2014/main" id="{BAD91190-1501-4657-A41D-CB975BB276E5}"/>
              </a:ext>
            </a:extLst>
          </p:cNvPr>
          <p:cNvSpPr>
            <a:spLocks noGrp="1"/>
          </p:cNvSpPr>
          <p:nvPr>
            <p:ph type="sldNum" sz="quarter" idx="11"/>
          </p:nvPr>
        </p:nvSpPr>
        <p:spPr/>
        <p:txBody>
          <a:bodyPr/>
          <a:lstStyle/>
          <a:p>
            <a:fld id="{F2685155-833D-447D-9CC5-E5A544C18AB8}" type="slidenum">
              <a:rPr lang="en-US" altLang="en-US"/>
              <a:pPr/>
              <a:t>99</a:t>
            </a:fld>
            <a:endParaRPr lang="en-US" altLang="en-US"/>
          </a:p>
        </p:txBody>
      </p:sp>
      <p:pic>
        <p:nvPicPr>
          <p:cNvPr id="105478" name="Picture 6">
            <a:extLst>
              <a:ext uri="{FF2B5EF4-FFF2-40B4-BE49-F238E27FC236}">
                <a16:creationId xmlns:a16="http://schemas.microsoft.com/office/drawing/2014/main" id="{0F4EB1AE-2FE0-4C67-91B9-D4E16DBC9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55675"/>
            <a:ext cx="6705600"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4" name="Rectangle 2">
            <a:extLst>
              <a:ext uri="{FF2B5EF4-FFF2-40B4-BE49-F238E27FC236}">
                <a16:creationId xmlns:a16="http://schemas.microsoft.com/office/drawing/2014/main" id="{8ACAFA1B-92AF-41F9-A6F8-432A16C3003D}"/>
              </a:ext>
            </a:extLst>
          </p:cNvPr>
          <p:cNvSpPr>
            <a:spLocks noGrp="1" noChangeArrowheads="1"/>
          </p:cNvSpPr>
          <p:nvPr>
            <p:ph type="title"/>
          </p:nvPr>
        </p:nvSpPr>
        <p:spPr/>
        <p:txBody>
          <a:bodyPr/>
          <a:lstStyle/>
          <a:p>
            <a:r>
              <a:rPr lang="en-US" altLang="en-US"/>
              <a:t>Limiting Circuit Using a Diode:  </a:t>
            </a:r>
            <a:br>
              <a:rPr lang="en-US" altLang="en-US"/>
            </a:br>
            <a:r>
              <a:rPr lang="en-US" altLang="en-US"/>
              <a:t>Positive Cycle Clipping</a:t>
            </a:r>
          </a:p>
        </p:txBody>
      </p:sp>
      <p:sp>
        <p:nvSpPr>
          <p:cNvPr id="105475" name="AutoShape 3">
            <a:extLst>
              <a:ext uri="{FF2B5EF4-FFF2-40B4-BE49-F238E27FC236}">
                <a16:creationId xmlns:a16="http://schemas.microsoft.com/office/drawing/2014/main" id="{56E1F7E5-B1EB-4DD8-9C3A-5AB0EC3AE962}"/>
              </a:ext>
            </a:extLst>
          </p:cNvPr>
          <p:cNvSpPr>
            <a:spLocks noGrp="1" noChangeAspect="1" noChangeArrowheads="1"/>
          </p:cNvSpPr>
          <p:nvPr>
            <p:ph type="body" sz="half" idx="1"/>
          </p:nvPr>
        </p:nvSpPr>
        <p:spPr>
          <a:xfrm>
            <a:off x="685800" y="5638800"/>
            <a:ext cx="7772400" cy="762000"/>
          </a:xfrm>
          <a:ln/>
        </p:spPr>
        <p:txBody>
          <a:bodyPr/>
          <a:lstStyle/>
          <a:p>
            <a:r>
              <a:rPr lang="en-US" altLang="en-US"/>
              <a:t>As was studied in the past, the combination of resistor-diode creates limiting effect.</a:t>
            </a:r>
          </a:p>
        </p:txBody>
      </p:sp>
    </p:spTree>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4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4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6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6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7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7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4421</TotalTime>
  <Words>9910</Words>
  <Application>Microsoft Office PowerPoint</Application>
  <PresentationFormat>On-screen Show (4:3)</PresentationFormat>
  <Paragraphs>952</Paragraphs>
  <Slides>394</Slides>
  <Notes>10</Notes>
  <HiddenSlides>0</HiddenSlides>
  <MMClips>0</MMClips>
  <ScaleCrop>false</ScaleCrop>
  <HeadingPairs>
    <vt:vector size="4" baseType="variant">
      <vt:variant>
        <vt:lpstr>Theme</vt:lpstr>
      </vt:variant>
      <vt:variant>
        <vt:i4>8</vt:i4>
      </vt:variant>
      <vt:variant>
        <vt:lpstr>Slide Titles</vt:lpstr>
      </vt:variant>
      <vt:variant>
        <vt:i4>394</vt:i4>
      </vt:variant>
    </vt:vector>
  </HeadingPairs>
  <TitlesOfParts>
    <vt:vector size="402" baseType="lpstr">
      <vt:lpstr>1_Custom Design</vt:lpstr>
      <vt:lpstr>5_Custom Design</vt:lpstr>
      <vt:lpstr>4_Custom Design</vt:lpstr>
      <vt:lpstr>3_Custom Design</vt:lpstr>
      <vt:lpstr>Custom Design</vt:lpstr>
      <vt:lpstr>2_Custom Design</vt:lpstr>
      <vt:lpstr>6_Custom Design</vt:lpstr>
      <vt:lpstr>7_Custom Design</vt:lpstr>
      <vt:lpstr>Fundamentals of Microelectronics</vt:lpstr>
      <vt:lpstr>       </vt:lpstr>
      <vt:lpstr>Cellular Technology </vt:lpstr>
      <vt:lpstr>Frequency Up-conversion</vt:lpstr>
      <vt:lpstr>Transmitter</vt:lpstr>
      <vt:lpstr>Receiver</vt:lpstr>
      <vt:lpstr>Digital or Analog?</vt:lpstr>
      <vt:lpstr>Chapter 2    Basic Physics of Semiconductors </vt:lpstr>
      <vt:lpstr>Semiconductor Physics</vt:lpstr>
      <vt:lpstr>Charge Carriers in Semiconductor</vt:lpstr>
      <vt:lpstr>Periodic Table</vt:lpstr>
      <vt:lpstr>Silicon</vt:lpstr>
      <vt:lpstr>Electron-Hole Pair Interaction</vt:lpstr>
      <vt:lpstr>Free Electron Density at a Given Temperature </vt:lpstr>
      <vt:lpstr>Doping (N type)</vt:lpstr>
      <vt:lpstr>Doping (P type)</vt:lpstr>
      <vt:lpstr>Summary of Charge Carriers</vt:lpstr>
      <vt:lpstr>Electron and Hole Densities</vt:lpstr>
      <vt:lpstr>First Charge Transportation Mechanism:  Drift</vt:lpstr>
      <vt:lpstr>Current Flow:  General Case</vt:lpstr>
      <vt:lpstr>Current Flow:  Drift</vt:lpstr>
      <vt:lpstr>Velocity Saturation</vt:lpstr>
      <vt:lpstr>Second Charge Transportation Mechanism:  Diffusion</vt:lpstr>
      <vt:lpstr>Current Flow:  Diffusion</vt:lpstr>
      <vt:lpstr>Example:  Linear vs. Nonlinear Charge Density Profile</vt:lpstr>
      <vt:lpstr>Einstein's Relation</vt:lpstr>
      <vt:lpstr>PN Junction (Diode)</vt:lpstr>
      <vt:lpstr>Diode’s Three Operation Regions </vt:lpstr>
      <vt:lpstr>Current Flow Across Junction:  Diffusion</vt:lpstr>
      <vt:lpstr>Depletion Region</vt:lpstr>
      <vt:lpstr>Current Flow Across Junction:  Drift</vt:lpstr>
      <vt:lpstr>Current Flow Across Junction:  Equilibrium</vt:lpstr>
      <vt:lpstr>Built-in Potential</vt:lpstr>
      <vt:lpstr>Diode in Reverse Bias </vt:lpstr>
      <vt:lpstr>Reverse Biased Diode’s Application:  Voltage-Dependent Capacitor</vt:lpstr>
      <vt:lpstr>Voltage-Dependent Capacitance</vt:lpstr>
      <vt:lpstr>Voltage-Controlled Oscillator</vt:lpstr>
      <vt:lpstr>Diode in Forward Bias</vt:lpstr>
      <vt:lpstr>Minority Carrier Profile in Forward Bias</vt:lpstr>
      <vt:lpstr>Diffusion Current in Forward Bias</vt:lpstr>
      <vt:lpstr>Minority Charge Gradient</vt:lpstr>
      <vt:lpstr>Forward Bias Condition:  Summary</vt:lpstr>
      <vt:lpstr>IV Characteristic of PN Junction</vt:lpstr>
      <vt:lpstr>Parallel PN Junctions</vt:lpstr>
      <vt:lpstr>Constant-Voltage Diode Model </vt:lpstr>
      <vt:lpstr>Example:  Diode Calculations</vt:lpstr>
      <vt:lpstr>Reverse Breakdown</vt:lpstr>
      <vt:lpstr>Zener vs. Avalanche Breakdown</vt:lpstr>
      <vt:lpstr>Chapter 3    Diode Circuits</vt:lpstr>
      <vt:lpstr>Diode Circuits</vt:lpstr>
      <vt:lpstr>Diode’s Application:  Cell Phone Charger</vt:lpstr>
      <vt:lpstr>Diode’s Action in The Black Box (Ideal Diode)</vt:lpstr>
      <vt:lpstr>Ideal Diode</vt:lpstr>
      <vt:lpstr>Diodes in Series</vt:lpstr>
      <vt:lpstr>IV Characteristics of an Ideal Diode</vt:lpstr>
      <vt:lpstr>Anti-Parallel Ideal Diodes</vt:lpstr>
      <vt:lpstr>Diode-Resistor Combination</vt:lpstr>
      <vt:lpstr>Diode Implementation of OR Gate</vt:lpstr>
      <vt:lpstr>Input/Output Characteristics</vt:lpstr>
      <vt:lpstr>Diode’s Application:  Rectifier</vt:lpstr>
      <vt:lpstr>Signal Strength Indicator</vt:lpstr>
      <vt:lpstr>Diode’s application:  Limiter</vt:lpstr>
      <vt:lpstr>Limiter:  When Battery Varies</vt:lpstr>
      <vt:lpstr>Different Models for Diode</vt:lpstr>
      <vt:lpstr>Input/Output Characteristics with Ideal and Constant-Voltage Models</vt:lpstr>
      <vt:lpstr>Input/Output Characteristics with a Constant-Voltage Model </vt:lpstr>
      <vt:lpstr>Another Constant-Voltage Model Example</vt:lpstr>
      <vt:lpstr>Exponential Model</vt:lpstr>
      <vt:lpstr>Another Constant-Voltage Model Example</vt:lpstr>
      <vt:lpstr>Cell Phone Adapter</vt:lpstr>
      <vt:lpstr>Small-Signal Analysis</vt:lpstr>
      <vt:lpstr>Small-Signal Analysis in Detail</vt:lpstr>
      <vt:lpstr>Small-Signal Incremental Resistance</vt:lpstr>
      <vt:lpstr>Small Sinusoidal Analysis</vt:lpstr>
      <vt:lpstr>Cause and Effect</vt:lpstr>
      <vt:lpstr>Adapter Example Revisited</vt:lpstr>
      <vt:lpstr>Simple is Beautiful</vt:lpstr>
      <vt:lpstr>Applications of Diode</vt:lpstr>
      <vt:lpstr>Half-Wave Rectifier</vt:lpstr>
      <vt:lpstr>Diode-Capacitor Circuit:  Constant Voltage Model</vt:lpstr>
      <vt:lpstr>Diode-Capacitor Circuit:  Ideal Model</vt:lpstr>
      <vt:lpstr>Diode-Capacitor With Load Resistor</vt:lpstr>
      <vt:lpstr>Behavior for Different Capacitor Values</vt:lpstr>
      <vt:lpstr>Peak to Peak amplitude of  Ripple</vt:lpstr>
      <vt:lpstr>Maximum Diode Current</vt:lpstr>
      <vt:lpstr>Full-Wave Rectifier</vt:lpstr>
      <vt:lpstr>The Evolution of Full-Wave Rectifier</vt:lpstr>
      <vt:lpstr>Full-Wave Rectifier:  Bridge Rectifier</vt:lpstr>
      <vt:lpstr>Input/Output Characteristics of a Full-Wave Rectifier (Constant-Voltage Model) </vt:lpstr>
      <vt:lpstr>Complete Full-Wave Rectifier</vt:lpstr>
      <vt:lpstr>Current Carried by Each Diode in the Full-Wave Rectifier</vt:lpstr>
      <vt:lpstr>Summary of Half and Full-Wave Rectifiers</vt:lpstr>
      <vt:lpstr>Voltage Regulator</vt:lpstr>
      <vt:lpstr>Voltage Regulation With Zener Diode</vt:lpstr>
      <vt:lpstr>Line Regulation VS. Load Regulation</vt:lpstr>
      <vt:lpstr>Evolution of AC-DC Converter</vt:lpstr>
      <vt:lpstr>Limiting Circuits </vt:lpstr>
      <vt:lpstr>Input/Output Characteristics</vt:lpstr>
      <vt:lpstr>Limiting Circuit Using a Diode:   Positive Cycle Clipping</vt:lpstr>
      <vt:lpstr>Limiting Circuit Using a Diode: Negative Cycle Clipping</vt:lpstr>
      <vt:lpstr>Limiting Circuit Using a Diode: Positive and Negative Cycle Clipping</vt:lpstr>
      <vt:lpstr>General Voltage Limiting Circuit</vt:lpstr>
      <vt:lpstr>Non-idealities in Limiting Circuits</vt:lpstr>
      <vt:lpstr>Capacitive Divider</vt:lpstr>
      <vt:lpstr>Waveform Shifter:  Peak at -2Vp</vt:lpstr>
      <vt:lpstr>Waveform Shifter:  Peak at 2Vp </vt:lpstr>
      <vt:lpstr>Voltage Doubler</vt:lpstr>
      <vt:lpstr>Current thru D1 in Voltage Doubler</vt:lpstr>
      <vt:lpstr>Another Application:  Voltage Shifter</vt:lpstr>
      <vt:lpstr>Voltage Shifter (2VD,ON)</vt:lpstr>
      <vt:lpstr>Diode as Electronic Switch</vt:lpstr>
      <vt:lpstr>Junction Feedthrough</vt:lpstr>
      <vt:lpstr>Chapter 4    Physics of Bipolar Transistors</vt:lpstr>
      <vt:lpstr>Bipolar Transistor</vt:lpstr>
      <vt:lpstr>Voltage-Dependent Current Source</vt:lpstr>
      <vt:lpstr>Voltage-Dependent Current Source with Input Resistance</vt:lpstr>
      <vt:lpstr>Exponential Voltage-Dependent Current Source</vt:lpstr>
      <vt:lpstr>Structure and Symbol of Bipolar Transistor</vt:lpstr>
      <vt:lpstr>Injection of Carriers</vt:lpstr>
      <vt:lpstr>Forward Active Region</vt:lpstr>
      <vt:lpstr>Accurate Bipolar Representation</vt:lpstr>
      <vt:lpstr>Carrier Transport in Base</vt:lpstr>
      <vt:lpstr>Collector Current</vt:lpstr>
      <vt:lpstr>Parallel Combination of Transistors</vt:lpstr>
      <vt:lpstr>Simple Transistor Configuration</vt:lpstr>
      <vt:lpstr>Constant Current Source</vt:lpstr>
      <vt:lpstr>Base Current</vt:lpstr>
      <vt:lpstr>Emitter Current</vt:lpstr>
      <vt:lpstr>Summary of Currents</vt:lpstr>
      <vt:lpstr>Bipolar Transistor Large Signal Model</vt:lpstr>
      <vt:lpstr>Example:  Maximum RL </vt:lpstr>
      <vt:lpstr>Characteristics of Bipolar Transistor </vt:lpstr>
      <vt:lpstr>Example:  IV Characteristics </vt:lpstr>
      <vt:lpstr>Transconductance</vt:lpstr>
      <vt:lpstr>Visualization of Transconductance</vt:lpstr>
      <vt:lpstr>Transconductance and Area</vt:lpstr>
      <vt:lpstr>Transconductance and Ic    </vt:lpstr>
      <vt:lpstr>Small-Signal Model:  Derivation</vt:lpstr>
      <vt:lpstr>Small-Signal Model:  VBE Change</vt:lpstr>
      <vt:lpstr>Small-Signal Model:  VCE Change</vt:lpstr>
      <vt:lpstr>Small Signal Example I</vt:lpstr>
      <vt:lpstr>Small Signal Example II</vt:lpstr>
      <vt:lpstr>AC Ground</vt:lpstr>
      <vt:lpstr>Early Effect</vt:lpstr>
      <vt:lpstr>Early Effect Illustration  </vt:lpstr>
      <vt:lpstr>Early Effect Representation</vt:lpstr>
      <vt:lpstr>Early Effect and Large-Signal Model</vt:lpstr>
      <vt:lpstr>Early Effect and Small-Signal Model</vt:lpstr>
      <vt:lpstr>Summary of Ideas</vt:lpstr>
      <vt:lpstr>Bipolar Transistor in Saturation</vt:lpstr>
      <vt:lpstr>Large-Signal Model for Saturation Region</vt:lpstr>
      <vt:lpstr>Overall I/V Characteristics </vt:lpstr>
      <vt:lpstr>Example:  Acceptable VCC Region</vt:lpstr>
      <vt:lpstr>Deep Saturation</vt:lpstr>
      <vt:lpstr>PNP Transistor</vt:lpstr>
      <vt:lpstr>A Comparison between NPN and PNP Transistors</vt:lpstr>
      <vt:lpstr>PNP Equations</vt:lpstr>
      <vt:lpstr>Large Signal Model for PNP</vt:lpstr>
      <vt:lpstr>PNP Biasing</vt:lpstr>
      <vt:lpstr>Small Signal Analysis</vt:lpstr>
      <vt:lpstr>Small-Signal Model for PNP Transistor</vt:lpstr>
      <vt:lpstr>Small Signal Model Example I</vt:lpstr>
      <vt:lpstr>Small Signal Model Example II</vt:lpstr>
      <vt:lpstr>Small Signal Model Example III</vt:lpstr>
      <vt:lpstr>Small Signal Model Example IV </vt:lpstr>
      <vt:lpstr>Chapter 5    Bipolar Amplifiers</vt:lpstr>
      <vt:lpstr>Bipolar Amplifiers</vt:lpstr>
      <vt:lpstr>Voltage  Amplifier</vt:lpstr>
      <vt:lpstr>Input/Output Impedances</vt:lpstr>
      <vt:lpstr>Input Impedance Example I</vt:lpstr>
      <vt:lpstr>Impedance at a Node</vt:lpstr>
      <vt:lpstr>Impedance at Collector</vt:lpstr>
      <vt:lpstr>Impedance at Emitter</vt:lpstr>
      <vt:lpstr>Three Master Rules of Transistor Impedances</vt:lpstr>
      <vt:lpstr>Biasing of BJT</vt:lpstr>
      <vt:lpstr>DC Analysis vs. Small-Signal Analysis</vt:lpstr>
      <vt:lpstr>Notation Simplification</vt:lpstr>
      <vt:lpstr>Example of Bad Biasing</vt:lpstr>
      <vt:lpstr>Another Example of Bad Biasing</vt:lpstr>
      <vt:lpstr>Biasing with Base Resistor</vt:lpstr>
      <vt:lpstr>Improved Biasing:  Resistive Divider</vt:lpstr>
      <vt:lpstr>Accounting for Base Current</vt:lpstr>
      <vt:lpstr>Emitter Degeneration Biasing</vt:lpstr>
      <vt:lpstr>Design Procedure</vt:lpstr>
      <vt:lpstr>Self-Biasing Technique</vt:lpstr>
      <vt:lpstr>Self-Biasing Design Guidelines</vt:lpstr>
      <vt:lpstr>Summary of Biasing Techniques </vt:lpstr>
      <vt:lpstr>PNP Biasing Techniques</vt:lpstr>
      <vt:lpstr>Possible Bipolar Amplifier Topologies</vt:lpstr>
      <vt:lpstr>Study of Common-Emitter Topology</vt:lpstr>
      <vt:lpstr>Common-Emitter Topology</vt:lpstr>
      <vt:lpstr>Small Signal of CE Amplifier</vt:lpstr>
      <vt:lpstr>Limitation on CE Voltage Gain </vt:lpstr>
      <vt:lpstr>Tradeoff between Voltage Gain and Headroom</vt:lpstr>
      <vt:lpstr>I/O Impedances of CE Stage</vt:lpstr>
      <vt:lpstr>CE Stage Trade-offs</vt:lpstr>
      <vt:lpstr>Inclusion of Early Effect</vt:lpstr>
      <vt:lpstr>Intrinsic Gain</vt:lpstr>
      <vt:lpstr>Current Gain</vt:lpstr>
      <vt:lpstr>Emitter Degeneration</vt:lpstr>
      <vt:lpstr>Small-Signal Model </vt:lpstr>
      <vt:lpstr>Emitter Degeneration Example I</vt:lpstr>
      <vt:lpstr>Emitter Degeneration Example II</vt:lpstr>
      <vt:lpstr>Input Impedance of Degenerated CE Stage</vt:lpstr>
      <vt:lpstr>Output Impedance of Degenerated CE Stage</vt:lpstr>
      <vt:lpstr>Capacitor at Emitter </vt:lpstr>
      <vt:lpstr>Example:  Design CE Stage with Degeneration as a Black Box</vt:lpstr>
      <vt:lpstr>Degenerated CE Stage with Base Resistance</vt:lpstr>
      <vt:lpstr>Input/Output Impedances </vt:lpstr>
      <vt:lpstr>Emitter Degeneration Example III</vt:lpstr>
      <vt:lpstr>Output Impedance of Degenerated Stage with VA&lt;</vt:lpstr>
      <vt:lpstr>Two Special Cases</vt:lpstr>
      <vt:lpstr>Analysis by Inspection</vt:lpstr>
      <vt:lpstr>Example:  Degeneration by Another Transistor</vt:lpstr>
      <vt:lpstr>Study of Common-Emitter Topology</vt:lpstr>
      <vt:lpstr>Bad Input Connection</vt:lpstr>
      <vt:lpstr>Use of Coupling Capacitor</vt:lpstr>
      <vt:lpstr>DC and AC Analysis</vt:lpstr>
      <vt:lpstr>Bad  Output Connection</vt:lpstr>
      <vt:lpstr>Still  No Gain!!!</vt:lpstr>
      <vt:lpstr>CE Stage with Biasing</vt:lpstr>
      <vt:lpstr>CE Stage with Robust Biasing </vt:lpstr>
      <vt:lpstr>Removal of Degeneration for Signals at AC  </vt:lpstr>
      <vt:lpstr>Complete CE Stage</vt:lpstr>
      <vt:lpstr>Summary of CE Concepts</vt:lpstr>
      <vt:lpstr>Common Base (CB) Amplifier</vt:lpstr>
      <vt:lpstr>CB Core</vt:lpstr>
      <vt:lpstr>Tradeoff between Gain and Headroom </vt:lpstr>
      <vt:lpstr>Simple CB Example</vt:lpstr>
      <vt:lpstr>Input Impedance of CB</vt:lpstr>
      <vt:lpstr>Practical Application of CB Stage</vt:lpstr>
      <vt:lpstr>Output Impedance of CB Stage</vt:lpstr>
      <vt:lpstr>CB Stage with Source Resistance</vt:lpstr>
      <vt:lpstr>Practical Example of CB Stage</vt:lpstr>
      <vt:lpstr>Realistic Output Impedance of CB Stage </vt:lpstr>
      <vt:lpstr>Output Impedance of CE and CB Stages</vt:lpstr>
      <vt:lpstr>Fallacy of the “Old Wisdom”</vt:lpstr>
      <vt:lpstr>CB with Base Resistance</vt:lpstr>
      <vt:lpstr>Comparison of CE and CB Stages with Base Resistance</vt:lpstr>
      <vt:lpstr>Input Impedance of CB Stage with Base Resistance</vt:lpstr>
      <vt:lpstr>Input Impedance Seen at Emitter and Base</vt:lpstr>
      <vt:lpstr>Input Impedance Example</vt:lpstr>
      <vt:lpstr>Bad Bias Technique for CB Stage</vt:lpstr>
      <vt:lpstr>Still No Good</vt:lpstr>
      <vt:lpstr>Proper Biasing for CB Stage</vt:lpstr>
      <vt:lpstr>Reduction of Input Impedance Due to RE</vt:lpstr>
      <vt:lpstr>Creation of Vb</vt:lpstr>
      <vt:lpstr>Example of CB Stage with Bias </vt:lpstr>
      <vt:lpstr>Emitter Follower (Common Collector Amplifier) </vt:lpstr>
      <vt:lpstr>Emitter Follower Core</vt:lpstr>
      <vt:lpstr>Small-Signal Model of Emitter Follower</vt:lpstr>
      <vt:lpstr>Unity-Gain Emitter Follower</vt:lpstr>
      <vt:lpstr>Analysis of Emitter Follower as a Voltage Divider</vt:lpstr>
      <vt:lpstr>Emitter Follower with Source Resistance</vt:lpstr>
      <vt:lpstr>Input Impedance of Emitter Follower</vt:lpstr>
      <vt:lpstr>Emitter Follower as Buffer </vt:lpstr>
      <vt:lpstr>Output Impedance of Emitter Follower</vt:lpstr>
      <vt:lpstr>Emitter Follower with Early Effect</vt:lpstr>
      <vt:lpstr>Current Gain</vt:lpstr>
      <vt:lpstr>Emitter Follower with Biasing</vt:lpstr>
      <vt:lpstr>Supply-Independent Biasing</vt:lpstr>
      <vt:lpstr>Summary of Amplifier Topologies</vt:lpstr>
      <vt:lpstr>Amplifier Example I</vt:lpstr>
      <vt:lpstr>Amplifier Example II</vt:lpstr>
      <vt:lpstr>Amplifier Example III</vt:lpstr>
      <vt:lpstr>Amplifier Example IV</vt:lpstr>
      <vt:lpstr>Amplifier Example V</vt:lpstr>
      <vt:lpstr>Amplifier Example VI</vt:lpstr>
      <vt:lpstr>Amplifier Example VII</vt:lpstr>
      <vt:lpstr>Chapter 6  Physics of MOS Transistors</vt:lpstr>
      <vt:lpstr>Chapter Outline</vt:lpstr>
      <vt:lpstr>Metal-Oxide-Semiconductor (MOS) Capacitor</vt:lpstr>
      <vt:lpstr>Structure and Symbol of MOSFET</vt:lpstr>
      <vt:lpstr>State of the Art MOSFET Structure</vt:lpstr>
      <vt:lpstr>Formation of Channel</vt:lpstr>
      <vt:lpstr>Voltage-Dependent Resistor</vt:lpstr>
      <vt:lpstr>Voltage-Controlled Attenuator</vt:lpstr>
      <vt:lpstr>MOSFET Characteristics</vt:lpstr>
      <vt:lpstr>L and tox Dependence</vt:lpstr>
      <vt:lpstr>Effect of W</vt:lpstr>
      <vt:lpstr>Channel Potential Variation</vt:lpstr>
      <vt:lpstr>Channel Pinch-Off</vt:lpstr>
      <vt:lpstr>Channel Charge Density </vt:lpstr>
      <vt:lpstr>Charge Density at a Point </vt:lpstr>
      <vt:lpstr>Charge Density and Current</vt:lpstr>
      <vt:lpstr>Drain Current</vt:lpstr>
      <vt:lpstr>Parabolic ID-VDS Relationship</vt:lpstr>
      <vt:lpstr>ID-VDS for Different Values of VGS</vt:lpstr>
      <vt:lpstr>Linear Resistance</vt:lpstr>
      <vt:lpstr>Application of Electronic Switches</vt:lpstr>
      <vt:lpstr>Effects of On-Resistance</vt:lpstr>
      <vt:lpstr>Different Regions of Operation</vt:lpstr>
      <vt:lpstr>How to Determine ‘Region of Operation’</vt:lpstr>
      <vt:lpstr>Triode or Saturation?</vt:lpstr>
      <vt:lpstr>Channel-Length Modulation</vt:lpstr>
      <vt:lpstr> and L</vt:lpstr>
      <vt:lpstr>Transconductance</vt:lpstr>
      <vt:lpstr>Doubling of gm Due to Doubling W/L</vt:lpstr>
      <vt:lpstr>Velocity Saturation</vt:lpstr>
      <vt:lpstr>Body Effect</vt:lpstr>
      <vt:lpstr>Large-Signal Models</vt:lpstr>
      <vt:lpstr>Example:  Behavior of ID with V1 as a Function</vt:lpstr>
      <vt:lpstr>Small-Signal Model</vt:lpstr>
      <vt:lpstr>PMOS Transistor</vt:lpstr>
      <vt:lpstr>PMOS Equations</vt:lpstr>
      <vt:lpstr>Small-Signal Model of PMOS Device</vt:lpstr>
      <vt:lpstr>CMOS Technology</vt:lpstr>
      <vt:lpstr>Comparison of Bipolar and MOS Transistors</vt:lpstr>
      <vt:lpstr>Chapter 7    CMOS Amplifiers</vt:lpstr>
      <vt:lpstr>Chapter Outline</vt:lpstr>
      <vt:lpstr>MOS Biasing</vt:lpstr>
      <vt:lpstr>Self-Biased MOS Stage</vt:lpstr>
      <vt:lpstr>Current Sources</vt:lpstr>
      <vt:lpstr>Common-Source Stage</vt:lpstr>
      <vt:lpstr>Operation in Saturation</vt:lpstr>
      <vt:lpstr>CS Stage with =0</vt:lpstr>
      <vt:lpstr>CS Stage with   0</vt:lpstr>
      <vt:lpstr>CS Gain Variation with Channel Length</vt:lpstr>
      <vt:lpstr>CS Stage with Current-Source Load</vt:lpstr>
      <vt:lpstr>PMOS CS Stage with NMOS as Load </vt:lpstr>
      <vt:lpstr>CS Stage with Diode-Connected Load</vt:lpstr>
      <vt:lpstr>CS Stage with Diode-Connected PMOS Device</vt:lpstr>
      <vt:lpstr>CS Stage with Degeneration</vt:lpstr>
      <vt:lpstr>Example of CS Stage with Degeneration</vt:lpstr>
      <vt:lpstr>CS Stage with Gate Resistance</vt:lpstr>
      <vt:lpstr>Output Impedance of CS Stage with Degeneration</vt:lpstr>
      <vt:lpstr>Output Impedance Example (I)</vt:lpstr>
      <vt:lpstr>Output Impedance Example (II)</vt:lpstr>
      <vt:lpstr>CS Core with Biasing</vt:lpstr>
      <vt:lpstr>Common-Gate Stage</vt:lpstr>
      <vt:lpstr>Signal Levels in CG Stage</vt:lpstr>
      <vt:lpstr>I/O Impedances of CG Stage</vt:lpstr>
      <vt:lpstr>CG Stage with Source Resistance</vt:lpstr>
      <vt:lpstr>Generalized CG Behavior</vt:lpstr>
      <vt:lpstr>Example of CG Stage</vt:lpstr>
      <vt:lpstr>CG Stage with Biasing</vt:lpstr>
      <vt:lpstr>Source Follower Stage</vt:lpstr>
      <vt:lpstr>Source Follower Core</vt:lpstr>
      <vt:lpstr>Source Follower Example</vt:lpstr>
      <vt:lpstr>Output Resistance of Source Follower</vt:lpstr>
      <vt:lpstr>Source Follower with Biasing</vt:lpstr>
      <vt:lpstr>Supply-Independent Biasing</vt:lpstr>
      <vt:lpstr>Example of a CS Stage (I)</vt:lpstr>
      <vt:lpstr>Example of a CS Stage (II)</vt:lpstr>
      <vt:lpstr>Examples of CS and CG Stages</vt:lpstr>
      <vt:lpstr>Example of a Composite Stage (I)</vt:lpstr>
      <vt:lpstr>Example of a Composite Stage (II)</vt:lpstr>
      <vt:lpstr>Chapter 8    Operational Amplifier as A Black Box</vt:lpstr>
      <vt:lpstr>Chapter Outline</vt:lpstr>
      <vt:lpstr>Basic Op Amp</vt:lpstr>
      <vt:lpstr>Inverting and Non-inverting Op Amp</vt:lpstr>
      <vt:lpstr>Ideal Op Amp</vt:lpstr>
      <vt:lpstr>Virtual Short</vt:lpstr>
      <vt:lpstr>Unity Gain Amplifier</vt:lpstr>
      <vt:lpstr>Op Amp with Supply Rails</vt:lpstr>
      <vt:lpstr>Noninverting Amplifier (Infinite A0)</vt:lpstr>
      <vt:lpstr>Noninverting Amplifier (Finite A0)</vt:lpstr>
      <vt:lpstr>Extreme Cases of R2 (Infinite A0)</vt:lpstr>
      <vt:lpstr>Inverting Amplifier</vt:lpstr>
      <vt:lpstr>Another View of Inverting Amplifier</vt:lpstr>
      <vt:lpstr>Gain Error Due to Finite A0</vt:lpstr>
      <vt:lpstr>Complex Impedances Around the Op Amp</vt:lpstr>
      <vt:lpstr>Integrator</vt:lpstr>
      <vt:lpstr>Integrator with Pulse Input</vt:lpstr>
      <vt:lpstr>Comparison of Integrator and RC Lowpass Filter</vt:lpstr>
      <vt:lpstr>Lossy Integrator</vt:lpstr>
      <vt:lpstr>Differentiator</vt:lpstr>
      <vt:lpstr>Differentiator with Pulse Input</vt:lpstr>
      <vt:lpstr>Comparison of Differentiator and High-Pass Filter</vt:lpstr>
      <vt:lpstr>Lossy Differentiator</vt:lpstr>
      <vt:lpstr>Op Amp with General Impedances</vt:lpstr>
      <vt:lpstr>Voltage Adder</vt:lpstr>
      <vt:lpstr>Precision Rectifier</vt:lpstr>
      <vt:lpstr>Inverting Precision Rectifier</vt:lpstr>
      <vt:lpstr>Logarithmic Amplifier</vt:lpstr>
      <vt:lpstr>Square-Root Amplifier</vt:lpstr>
      <vt:lpstr>Op Amp Nonidealities:  DC Offsets</vt:lpstr>
      <vt:lpstr>Effects of DC Offsets</vt:lpstr>
      <vt:lpstr>Saturation Due to DC Offsets</vt:lpstr>
      <vt:lpstr>Offset in Integrator</vt:lpstr>
      <vt:lpstr>Input Bias Current</vt:lpstr>
      <vt:lpstr>Effects of Input Bias Current on Noninverting Amplifier</vt:lpstr>
      <vt:lpstr>Input Bias Current Cancellation</vt:lpstr>
      <vt:lpstr>Correction for  Variation </vt:lpstr>
      <vt:lpstr>Effects of Input Bias Currents on Integrator</vt:lpstr>
      <vt:lpstr>Integrator’s Input Bias Current Cancellation</vt:lpstr>
      <vt:lpstr>Speed Limitation</vt:lpstr>
      <vt:lpstr>Bandwidth and Gain Tradeoff</vt:lpstr>
      <vt:lpstr>Slew Rate of Op Amp</vt:lpstr>
      <vt:lpstr>Comparison of Settling with and without Slew Rate  </vt:lpstr>
      <vt:lpstr>Slew Rate Limit on Sinusoidal Signals</vt:lpstr>
      <vt:lpstr>Maximum Op Amp Swing</vt:lpstr>
      <vt:lpstr>Nonzero Output Resistance</vt:lpstr>
      <vt:lpstr>Design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NingYi Wang</cp:lastModifiedBy>
  <cp:revision>621</cp:revision>
  <dcterms:created xsi:type="dcterms:W3CDTF">1601-01-01T00:00:00Z</dcterms:created>
  <dcterms:modified xsi:type="dcterms:W3CDTF">2018-06-12T18:32:26Z</dcterms:modified>
</cp:coreProperties>
</file>